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262" r:id="rId5"/>
    <p:sldId id="279" r:id="rId6"/>
    <p:sldId id="278" r:id="rId7"/>
    <p:sldId id="277" r:id="rId8"/>
    <p:sldId id="272" r:id="rId9"/>
    <p:sldId id="276" r:id="rId10"/>
    <p:sldId id="280" r:id="rId11"/>
    <p:sldId id="281" r:id="rId12"/>
    <p:sldId id="268" r:id="rId13"/>
    <p:sldId id="283" r:id="rId14"/>
    <p:sldId id="286" r:id="rId15"/>
    <p:sldId id="293" r:id="rId16"/>
    <p:sldId id="294" r:id="rId17"/>
    <p:sldId id="295" r:id="rId18"/>
    <p:sldId id="297" r:id="rId19"/>
    <p:sldId id="298" r:id="rId20"/>
    <p:sldId id="299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2560" autoAdjust="0"/>
  </p:normalViewPr>
  <p:slideViewPr>
    <p:cSldViewPr snapToGrid="0">
      <p:cViewPr varScale="1">
        <p:scale>
          <a:sx n="81" d="100"/>
          <a:sy n="81" d="100"/>
        </p:scale>
        <p:origin x="17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08657-07B3-4E5D-AFF4-D0C8034658B2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7F73A1-CEEF-465D-9B56-8FEE9D2A23EC}">
      <dgm:prSet custT="1"/>
      <dgm:spPr>
        <a:xfrm>
          <a:off x="659692" y="1303097"/>
          <a:ext cx="3752124" cy="2438880"/>
        </a:xfrm>
        <a:prstGeom prst="roundRect">
          <a:avLst/>
        </a:prstGeom>
        <a:solidFill>
          <a:srgbClr val="4B9FF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3200" dirty="0">
              <a:solidFill>
                <a:srgbClr val="FFFFFF"/>
              </a:solidFill>
              <a:latin typeface="Verdana"/>
              <a:ea typeface="+mn-ea"/>
              <a:cs typeface="+mn-cs"/>
            </a:rPr>
            <a:t>Child-Directed Interaction</a:t>
          </a:r>
          <a:br>
            <a:rPr lang="en-US" sz="3200" dirty="0">
              <a:solidFill>
                <a:srgbClr val="FFFFFF"/>
              </a:solidFill>
              <a:latin typeface="Verdana"/>
              <a:ea typeface="+mn-ea"/>
              <a:cs typeface="+mn-cs"/>
            </a:rPr>
          </a:br>
          <a:r>
            <a:rPr lang="en-US" sz="3200" dirty="0">
              <a:solidFill>
                <a:srgbClr val="FFFFFF"/>
              </a:solidFill>
              <a:latin typeface="Verdana"/>
              <a:ea typeface="+mn-ea"/>
              <a:cs typeface="+mn-cs"/>
            </a:rPr>
            <a:t>(CDI)</a:t>
          </a:r>
        </a:p>
      </dgm:t>
    </dgm:pt>
    <dgm:pt modelId="{0322B823-A010-40BE-8FC3-97C714136B47}" type="parTrans" cxnId="{C36547C1-AD05-4D8D-9FEF-E5E400851AD5}">
      <dgm:prSet/>
      <dgm:spPr/>
      <dgm:t>
        <a:bodyPr/>
        <a:lstStyle/>
        <a:p>
          <a:pPr algn="ctr"/>
          <a:endParaRPr lang="en-US"/>
        </a:p>
      </dgm:t>
    </dgm:pt>
    <dgm:pt modelId="{37A1C43A-CD47-4ADA-9424-12719E896DE6}" type="sibTrans" cxnId="{C36547C1-AD05-4D8D-9FEF-E5E400851AD5}">
      <dgm:prSet/>
      <dgm:spPr>
        <a:xfrm>
          <a:off x="2535755" y="451367"/>
          <a:ext cx="4142339" cy="4142339"/>
        </a:xfrm>
        <a:custGeom>
          <a:avLst/>
          <a:gdLst/>
          <a:ahLst/>
          <a:cxnLst/>
          <a:rect l="0" t="0" r="0" b="0"/>
          <a:pathLst>
            <a:path>
              <a:moveTo>
                <a:pt x="416971" y="824825"/>
              </a:moveTo>
              <a:arcTo wR="2071169" hR="2071169" stAng="13019756" swAng="6360487"/>
            </a:path>
          </a:pathLst>
        </a:custGeom>
        <a:noFill/>
        <a:ln w="6350" cap="flat" cmpd="sng" algn="ctr">
          <a:solidFill>
            <a:srgbClr val="4B9F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en-US"/>
        </a:p>
      </dgm:t>
    </dgm:pt>
    <dgm:pt modelId="{EC621E45-BA49-42B6-B739-C92F4084FC49}">
      <dgm:prSet custT="1"/>
      <dgm:spPr>
        <a:xfrm>
          <a:off x="4802032" y="1303097"/>
          <a:ext cx="3752124" cy="2438880"/>
        </a:xfrm>
        <a:prstGeom prst="roundRect">
          <a:avLst/>
        </a:prstGeom>
        <a:solidFill>
          <a:srgbClr val="4B9FF4">
            <a:hueOff val="-4810670"/>
            <a:satOff val="-58974"/>
            <a:lumOff val="1352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3200" dirty="0">
              <a:solidFill>
                <a:srgbClr val="FFFFFF"/>
              </a:solidFill>
              <a:latin typeface="Verdana"/>
              <a:ea typeface="+mn-ea"/>
              <a:cs typeface="+mn-cs"/>
            </a:rPr>
            <a:t>Parent-Directed Interaction</a:t>
          </a:r>
          <a:br>
            <a:rPr lang="en-US" sz="3200" dirty="0">
              <a:solidFill>
                <a:srgbClr val="FFFFFF"/>
              </a:solidFill>
              <a:latin typeface="Verdana"/>
              <a:ea typeface="+mn-ea"/>
              <a:cs typeface="+mn-cs"/>
            </a:rPr>
          </a:br>
          <a:r>
            <a:rPr lang="en-US" sz="3200" dirty="0">
              <a:solidFill>
                <a:srgbClr val="FFFFFF"/>
              </a:solidFill>
              <a:latin typeface="Verdana"/>
              <a:ea typeface="+mn-ea"/>
              <a:cs typeface="+mn-cs"/>
            </a:rPr>
            <a:t>(PDI)</a:t>
          </a:r>
        </a:p>
      </dgm:t>
    </dgm:pt>
    <dgm:pt modelId="{2950BE1C-9DA9-4183-891A-174BFA786553}" type="parTrans" cxnId="{65645B9F-11C3-41D5-A6F9-CF024B932468}">
      <dgm:prSet/>
      <dgm:spPr/>
      <dgm:t>
        <a:bodyPr/>
        <a:lstStyle/>
        <a:p>
          <a:pPr algn="ctr"/>
          <a:endParaRPr lang="en-US"/>
        </a:p>
      </dgm:t>
    </dgm:pt>
    <dgm:pt modelId="{7CE48C98-3188-4348-B82C-CEF880F7CCD0}" type="sibTrans" cxnId="{65645B9F-11C3-41D5-A6F9-CF024B932468}">
      <dgm:prSet/>
      <dgm:spPr>
        <a:xfrm>
          <a:off x="2535755" y="451367"/>
          <a:ext cx="4142339" cy="4142339"/>
        </a:xfrm>
        <a:custGeom>
          <a:avLst/>
          <a:gdLst/>
          <a:ahLst/>
          <a:cxnLst/>
          <a:rect l="0" t="0" r="0" b="0"/>
          <a:pathLst>
            <a:path>
              <a:moveTo>
                <a:pt x="3725368" y="3317513"/>
              </a:moveTo>
              <a:arcTo wR="2071169" hR="2071169" stAng="2219756" swAng="6360487"/>
            </a:path>
          </a:pathLst>
        </a:custGeom>
        <a:noFill/>
        <a:ln w="6350" cap="flat" cmpd="sng" algn="ctr">
          <a:solidFill>
            <a:srgbClr val="4B9FF4">
              <a:hueOff val="-4810670"/>
              <a:satOff val="-58974"/>
              <a:lumOff val="1352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en-US"/>
        </a:p>
      </dgm:t>
    </dgm:pt>
    <dgm:pt modelId="{7ED972FD-91EE-E742-AE94-0620B52A39AC}" type="pres">
      <dgm:prSet presAssocID="{51008657-07B3-4E5D-AFF4-D0C8034658B2}" presName="cycle" presStyleCnt="0">
        <dgm:presLayoutVars>
          <dgm:dir/>
          <dgm:resizeHandles val="exact"/>
        </dgm:presLayoutVars>
      </dgm:prSet>
      <dgm:spPr/>
    </dgm:pt>
    <dgm:pt modelId="{0DF9959E-4E26-9C48-9C35-436E5DA5C073}" type="pres">
      <dgm:prSet presAssocID="{F07F73A1-CEEF-465D-9B56-8FEE9D2A23EC}" presName="node" presStyleLbl="node1" presStyleIdx="0" presStyleCnt="2">
        <dgm:presLayoutVars>
          <dgm:bulletEnabled val="1"/>
        </dgm:presLayoutVars>
      </dgm:prSet>
      <dgm:spPr/>
    </dgm:pt>
    <dgm:pt modelId="{41B1BDBC-774E-EE42-A0A3-DAF4144F29D2}" type="pres">
      <dgm:prSet presAssocID="{F07F73A1-CEEF-465D-9B56-8FEE9D2A23EC}" presName="spNode" presStyleCnt="0"/>
      <dgm:spPr/>
    </dgm:pt>
    <dgm:pt modelId="{ACF2B7B8-3859-8E44-B5F1-3F7B7A173963}" type="pres">
      <dgm:prSet presAssocID="{37A1C43A-CD47-4ADA-9424-12719E896DE6}" presName="sibTrans" presStyleLbl="sibTrans1D1" presStyleIdx="0" presStyleCnt="2"/>
      <dgm:spPr/>
    </dgm:pt>
    <dgm:pt modelId="{1F77CAEA-5A7D-5449-8EB5-671E8AD72E9A}" type="pres">
      <dgm:prSet presAssocID="{EC621E45-BA49-42B6-B739-C92F4084FC49}" presName="node" presStyleLbl="node1" presStyleIdx="1" presStyleCnt="2">
        <dgm:presLayoutVars>
          <dgm:bulletEnabled val="1"/>
        </dgm:presLayoutVars>
      </dgm:prSet>
      <dgm:spPr/>
    </dgm:pt>
    <dgm:pt modelId="{8846C7B8-827B-014B-991C-4A50BDCA7098}" type="pres">
      <dgm:prSet presAssocID="{EC621E45-BA49-42B6-B739-C92F4084FC49}" presName="spNode" presStyleCnt="0"/>
      <dgm:spPr/>
    </dgm:pt>
    <dgm:pt modelId="{A370E481-CCB7-EE45-A837-F9006608DC34}" type="pres">
      <dgm:prSet presAssocID="{7CE48C98-3188-4348-B82C-CEF880F7CCD0}" presName="sibTrans" presStyleLbl="sibTrans1D1" presStyleIdx="1" presStyleCnt="2"/>
      <dgm:spPr/>
    </dgm:pt>
  </dgm:ptLst>
  <dgm:cxnLst>
    <dgm:cxn modelId="{5509672E-2411-3E4F-A6BF-8B137048F122}" type="presOf" srcId="{EC621E45-BA49-42B6-B739-C92F4084FC49}" destId="{1F77CAEA-5A7D-5449-8EB5-671E8AD72E9A}" srcOrd="0" destOrd="0" presId="urn:microsoft.com/office/officeart/2005/8/layout/cycle6"/>
    <dgm:cxn modelId="{92CE6756-AE20-0443-8064-C477411E5086}" type="presOf" srcId="{51008657-07B3-4E5D-AFF4-D0C8034658B2}" destId="{7ED972FD-91EE-E742-AE94-0620B52A39AC}" srcOrd="0" destOrd="0" presId="urn:microsoft.com/office/officeart/2005/8/layout/cycle6"/>
    <dgm:cxn modelId="{76D74756-807A-214E-9DD7-476EF8A3A4D1}" type="presOf" srcId="{7CE48C98-3188-4348-B82C-CEF880F7CCD0}" destId="{A370E481-CCB7-EE45-A837-F9006608DC34}" srcOrd="0" destOrd="0" presId="urn:microsoft.com/office/officeart/2005/8/layout/cycle6"/>
    <dgm:cxn modelId="{65645B9F-11C3-41D5-A6F9-CF024B932468}" srcId="{51008657-07B3-4E5D-AFF4-D0C8034658B2}" destId="{EC621E45-BA49-42B6-B739-C92F4084FC49}" srcOrd="1" destOrd="0" parTransId="{2950BE1C-9DA9-4183-891A-174BFA786553}" sibTransId="{7CE48C98-3188-4348-B82C-CEF880F7CCD0}"/>
    <dgm:cxn modelId="{C1B226AB-9F32-154D-A75B-BBBF33DEF3C0}" type="presOf" srcId="{37A1C43A-CD47-4ADA-9424-12719E896DE6}" destId="{ACF2B7B8-3859-8E44-B5F1-3F7B7A173963}" srcOrd="0" destOrd="0" presId="urn:microsoft.com/office/officeart/2005/8/layout/cycle6"/>
    <dgm:cxn modelId="{C36547C1-AD05-4D8D-9FEF-E5E400851AD5}" srcId="{51008657-07B3-4E5D-AFF4-D0C8034658B2}" destId="{F07F73A1-CEEF-465D-9B56-8FEE9D2A23EC}" srcOrd="0" destOrd="0" parTransId="{0322B823-A010-40BE-8FC3-97C714136B47}" sibTransId="{37A1C43A-CD47-4ADA-9424-12719E896DE6}"/>
    <dgm:cxn modelId="{508F3DDE-FFC9-594B-8E77-054FDF69DECB}" type="presOf" srcId="{F07F73A1-CEEF-465D-9B56-8FEE9D2A23EC}" destId="{0DF9959E-4E26-9C48-9C35-436E5DA5C073}" srcOrd="0" destOrd="0" presId="urn:microsoft.com/office/officeart/2005/8/layout/cycle6"/>
    <dgm:cxn modelId="{5727A4D5-8FB7-2C49-ADAC-A9482515C42F}" type="presParOf" srcId="{7ED972FD-91EE-E742-AE94-0620B52A39AC}" destId="{0DF9959E-4E26-9C48-9C35-436E5DA5C073}" srcOrd="0" destOrd="0" presId="urn:microsoft.com/office/officeart/2005/8/layout/cycle6"/>
    <dgm:cxn modelId="{F14F000F-4F39-6149-BF3E-E7771564FFE8}" type="presParOf" srcId="{7ED972FD-91EE-E742-AE94-0620B52A39AC}" destId="{41B1BDBC-774E-EE42-A0A3-DAF4144F29D2}" srcOrd="1" destOrd="0" presId="urn:microsoft.com/office/officeart/2005/8/layout/cycle6"/>
    <dgm:cxn modelId="{1E21E4FC-D96E-2B44-8BB1-7B9651369F3F}" type="presParOf" srcId="{7ED972FD-91EE-E742-AE94-0620B52A39AC}" destId="{ACF2B7B8-3859-8E44-B5F1-3F7B7A173963}" srcOrd="2" destOrd="0" presId="urn:microsoft.com/office/officeart/2005/8/layout/cycle6"/>
    <dgm:cxn modelId="{FE14496B-6A9B-2B46-8182-1EB33D18BC91}" type="presParOf" srcId="{7ED972FD-91EE-E742-AE94-0620B52A39AC}" destId="{1F77CAEA-5A7D-5449-8EB5-671E8AD72E9A}" srcOrd="3" destOrd="0" presId="urn:microsoft.com/office/officeart/2005/8/layout/cycle6"/>
    <dgm:cxn modelId="{3CC21A07-8753-3346-A2C9-6C3822E8C2B6}" type="presParOf" srcId="{7ED972FD-91EE-E742-AE94-0620B52A39AC}" destId="{8846C7B8-827B-014B-991C-4A50BDCA7098}" srcOrd="4" destOrd="0" presId="urn:microsoft.com/office/officeart/2005/8/layout/cycle6"/>
    <dgm:cxn modelId="{72ECC29B-C2CA-D24F-B18B-35D8341378BA}" type="presParOf" srcId="{7ED972FD-91EE-E742-AE94-0620B52A39AC}" destId="{A370E481-CCB7-EE45-A837-F9006608DC34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80A81-2BB6-BE4E-8D9D-6BED13BDC45A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EB32B9-F1A8-0940-A41D-7A77D879271B}">
      <dgm:prSet phldrT="[Text]"/>
      <dgm:spPr>
        <a:xfrm>
          <a:off x="3474" y="58666"/>
          <a:ext cx="3387444" cy="768901"/>
        </a:xfrm>
        <a:prstGeom prst="rect">
          <a:avLst/>
        </a:prstGeom>
        <a:solidFill>
          <a:srgbClr val="0B60B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B60B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Verdana"/>
              <a:ea typeface="+mn-ea"/>
              <a:cs typeface="+mn-cs"/>
            </a:rPr>
            <a:t> The Parent will</a:t>
          </a:r>
        </a:p>
      </dgm:t>
    </dgm:pt>
    <dgm:pt modelId="{F84A7E8A-2229-8648-9628-62DA0A6777C9}" type="parTrans" cxnId="{C77A23FB-BDFA-FC42-A8FC-FD6B5A7FFF1B}">
      <dgm:prSet/>
      <dgm:spPr/>
      <dgm:t>
        <a:bodyPr/>
        <a:lstStyle/>
        <a:p>
          <a:endParaRPr lang="en-US"/>
        </a:p>
      </dgm:t>
    </dgm:pt>
    <dgm:pt modelId="{3DC45782-2555-1F4B-9487-407DF7D78FCA}" type="sibTrans" cxnId="{C77A23FB-BDFA-FC42-A8FC-FD6B5A7FFF1B}">
      <dgm:prSet/>
      <dgm:spPr/>
      <dgm:t>
        <a:bodyPr/>
        <a:lstStyle/>
        <a:p>
          <a:endParaRPr lang="en-US"/>
        </a:p>
      </dgm:t>
    </dgm:pt>
    <dgm:pt modelId="{C24AF648-BC11-F541-B951-8068A491A77F}">
      <dgm:prSet phldrT="[Text]"/>
      <dgm:spPr>
        <a:xfrm>
          <a:off x="3474" y="827567"/>
          <a:ext cx="3387444" cy="4035150"/>
        </a:xfrm>
        <a:prstGeom prst="rect">
          <a:avLst/>
        </a:prstGeom>
        <a:solidFill>
          <a:srgbClr val="0B60B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B60B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Learn play therapy skills</a:t>
          </a:r>
        </a:p>
      </dgm:t>
    </dgm:pt>
    <dgm:pt modelId="{AD41FE26-930F-284B-9CF7-F7BE98562E22}" type="parTrans" cxnId="{34E5366D-D95A-BA47-B939-DC0F045847F0}">
      <dgm:prSet/>
      <dgm:spPr/>
      <dgm:t>
        <a:bodyPr/>
        <a:lstStyle/>
        <a:p>
          <a:endParaRPr lang="en-US"/>
        </a:p>
      </dgm:t>
    </dgm:pt>
    <dgm:pt modelId="{7DC550D3-BD4C-9D4C-8A7A-2FE56187BD6E}" type="sibTrans" cxnId="{34E5366D-D95A-BA47-B939-DC0F045847F0}">
      <dgm:prSet/>
      <dgm:spPr/>
      <dgm:t>
        <a:bodyPr/>
        <a:lstStyle/>
        <a:p>
          <a:endParaRPr lang="en-US"/>
        </a:p>
      </dgm:t>
    </dgm:pt>
    <dgm:pt modelId="{2D1215B4-00B9-B94E-84DC-A0A9CC7FC5BD}">
      <dgm:prSet phldrT="[Text]"/>
      <dgm:spPr>
        <a:xfrm>
          <a:off x="3474" y="827567"/>
          <a:ext cx="3387444" cy="4035150"/>
        </a:xfrm>
        <a:prstGeom prst="rect">
          <a:avLst/>
        </a:prstGeom>
        <a:solidFill>
          <a:srgbClr val="0B60B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B60B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Manage their child's behavior with positive attention alone</a:t>
          </a:r>
        </a:p>
      </dgm:t>
    </dgm:pt>
    <dgm:pt modelId="{C1C65F12-5C12-7A49-8FE5-008FF2B97194}" type="parTrans" cxnId="{934C8D57-DB9E-EE41-A747-D4988791C391}">
      <dgm:prSet/>
      <dgm:spPr/>
      <dgm:t>
        <a:bodyPr/>
        <a:lstStyle/>
        <a:p>
          <a:endParaRPr lang="en-US"/>
        </a:p>
      </dgm:t>
    </dgm:pt>
    <dgm:pt modelId="{6C2CF803-4DEA-5D4E-BF33-CB2217B3739E}" type="sibTrans" cxnId="{934C8D57-DB9E-EE41-A747-D4988791C391}">
      <dgm:prSet/>
      <dgm:spPr/>
      <dgm:t>
        <a:bodyPr/>
        <a:lstStyle/>
        <a:p>
          <a:endParaRPr lang="en-US"/>
        </a:p>
      </dgm:t>
    </dgm:pt>
    <dgm:pt modelId="{31DFBA13-81AC-4943-B395-3C09D6334C5D}">
      <dgm:prSet phldrT="[Text]"/>
      <dgm:spPr>
        <a:xfrm>
          <a:off x="3474" y="827567"/>
          <a:ext cx="3387444" cy="4035150"/>
        </a:xfrm>
        <a:prstGeom prst="rect">
          <a:avLst/>
        </a:prstGeom>
        <a:solidFill>
          <a:srgbClr val="0B60B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B60B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Learn to communicate with their child</a:t>
          </a:r>
        </a:p>
      </dgm:t>
    </dgm:pt>
    <dgm:pt modelId="{25A64A7A-6A5B-8A48-9D4E-961A92D5A6D2}" type="parTrans" cxnId="{385A6619-4C8D-C048-9180-9942E39B86D2}">
      <dgm:prSet/>
      <dgm:spPr/>
      <dgm:t>
        <a:bodyPr/>
        <a:lstStyle/>
        <a:p>
          <a:endParaRPr lang="en-US"/>
        </a:p>
      </dgm:t>
    </dgm:pt>
    <dgm:pt modelId="{0B9AEBB7-2054-9440-AE4D-DA8BB4797069}" type="sibTrans" cxnId="{385A6619-4C8D-C048-9180-9942E39B86D2}">
      <dgm:prSet/>
      <dgm:spPr/>
      <dgm:t>
        <a:bodyPr/>
        <a:lstStyle/>
        <a:p>
          <a:endParaRPr lang="en-US"/>
        </a:p>
      </dgm:t>
    </dgm:pt>
    <dgm:pt modelId="{72CC54D6-B3ED-F046-B0BF-BB9EE739D950}">
      <dgm:prSet phldrT="[Text]"/>
      <dgm:spPr>
        <a:xfrm>
          <a:off x="3474" y="827567"/>
          <a:ext cx="3387444" cy="4035150"/>
        </a:xfrm>
        <a:prstGeom prst="rect">
          <a:avLst/>
        </a:prstGeom>
        <a:solidFill>
          <a:srgbClr val="0B60B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B60B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Teach their child new things without frustration</a:t>
          </a:r>
        </a:p>
      </dgm:t>
    </dgm:pt>
    <dgm:pt modelId="{4936C4B6-FDCB-3547-A34D-A9943678B327}" type="sibTrans" cxnId="{28C7FA80-CB9D-E547-A99B-6F7DB4437339}">
      <dgm:prSet/>
      <dgm:spPr/>
      <dgm:t>
        <a:bodyPr/>
        <a:lstStyle/>
        <a:p>
          <a:endParaRPr lang="en-US"/>
        </a:p>
      </dgm:t>
    </dgm:pt>
    <dgm:pt modelId="{FD5CAE61-DC24-A646-9E18-47D6D2E90EFC}" type="parTrans" cxnId="{28C7FA80-CB9D-E547-A99B-6F7DB4437339}">
      <dgm:prSet/>
      <dgm:spPr/>
      <dgm:t>
        <a:bodyPr/>
        <a:lstStyle/>
        <a:p>
          <a:endParaRPr lang="en-US"/>
        </a:p>
      </dgm:t>
    </dgm:pt>
    <dgm:pt modelId="{2AFBAADE-D8BD-484B-BB5D-5190C42A6FB4}">
      <dgm:prSet phldrT="[Text]"/>
      <dgm:spPr>
        <a:xfrm>
          <a:off x="3865160" y="58666"/>
          <a:ext cx="3387444" cy="768901"/>
        </a:xfrm>
        <a:prstGeom prst="rect">
          <a:avLst/>
        </a:prstGeom>
        <a:solidFill>
          <a:srgbClr val="B54C0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B54C0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Verdana"/>
              <a:ea typeface="+mn-ea"/>
              <a:cs typeface="+mn-cs"/>
            </a:rPr>
            <a:t>The CHILD will</a:t>
          </a:r>
        </a:p>
      </dgm:t>
    </dgm:pt>
    <dgm:pt modelId="{1307A5A8-A596-D34D-AAC8-0AFFFA708CF3}" type="parTrans" cxnId="{B6FD8067-E7C0-1C4D-866B-815536B690B5}">
      <dgm:prSet/>
      <dgm:spPr/>
      <dgm:t>
        <a:bodyPr/>
        <a:lstStyle/>
        <a:p>
          <a:endParaRPr lang="en-US"/>
        </a:p>
      </dgm:t>
    </dgm:pt>
    <dgm:pt modelId="{9DD07D04-9E11-F84E-9931-9163F24B3DA4}" type="sibTrans" cxnId="{B6FD8067-E7C0-1C4D-866B-815536B690B5}">
      <dgm:prSet/>
      <dgm:spPr/>
      <dgm:t>
        <a:bodyPr/>
        <a:lstStyle/>
        <a:p>
          <a:endParaRPr lang="en-US"/>
        </a:p>
      </dgm:t>
    </dgm:pt>
    <dgm:pt modelId="{AAC3CABC-25F5-B64E-A7AE-1B9415456166}">
      <dgm:prSet phldrT="[Text]"/>
      <dgm:spPr>
        <a:xfrm>
          <a:off x="3865160" y="827567"/>
          <a:ext cx="3387444" cy="4035150"/>
        </a:xfrm>
        <a:prstGeom prst="rect">
          <a:avLst/>
        </a:prstGeom>
        <a:solidFill>
          <a:srgbClr val="B54C0B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B54C0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Improve their self-esteem</a:t>
          </a:r>
        </a:p>
      </dgm:t>
    </dgm:pt>
    <dgm:pt modelId="{97EE00A6-0376-6443-9F78-372FC98421D3}" type="parTrans" cxnId="{42E77355-4CDE-1A42-AF86-229C9DCE5113}">
      <dgm:prSet/>
      <dgm:spPr/>
      <dgm:t>
        <a:bodyPr/>
        <a:lstStyle/>
        <a:p>
          <a:endParaRPr lang="en-US"/>
        </a:p>
      </dgm:t>
    </dgm:pt>
    <dgm:pt modelId="{A914D246-DD7A-3B45-9EEB-FDAAA6D2E5AE}" type="sibTrans" cxnId="{42E77355-4CDE-1A42-AF86-229C9DCE5113}">
      <dgm:prSet/>
      <dgm:spPr/>
      <dgm:t>
        <a:bodyPr/>
        <a:lstStyle/>
        <a:p>
          <a:endParaRPr lang="en-US"/>
        </a:p>
      </dgm:t>
    </dgm:pt>
    <dgm:pt modelId="{184A492E-377E-884F-840D-AD34AF38DD68}">
      <dgm:prSet phldrT="[Text]"/>
      <dgm:spPr>
        <a:xfrm>
          <a:off x="3865160" y="827567"/>
          <a:ext cx="3387444" cy="4035150"/>
        </a:xfrm>
        <a:prstGeom prst="rect">
          <a:avLst/>
        </a:prstGeom>
        <a:solidFill>
          <a:srgbClr val="B54C0B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B54C0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Improve their social skills</a:t>
          </a:r>
        </a:p>
      </dgm:t>
    </dgm:pt>
    <dgm:pt modelId="{1E4E24CB-9954-F64E-A4FB-0FE1D98AE695}" type="parTrans" cxnId="{EE27EAE4-FEFB-644B-BBA3-1778D043EE99}">
      <dgm:prSet/>
      <dgm:spPr/>
      <dgm:t>
        <a:bodyPr/>
        <a:lstStyle/>
        <a:p>
          <a:endParaRPr lang="en-US"/>
        </a:p>
      </dgm:t>
    </dgm:pt>
    <dgm:pt modelId="{6CD429CD-C8FC-984B-ADE8-059186148AE3}" type="sibTrans" cxnId="{EE27EAE4-FEFB-644B-BBA3-1778D043EE99}">
      <dgm:prSet/>
      <dgm:spPr/>
      <dgm:t>
        <a:bodyPr/>
        <a:lstStyle/>
        <a:p>
          <a:endParaRPr lang="en-US"/>
        </a:p>
      </dgm:t>
    </dgm:pt>
    <dgm:pt modelId="{BB65B5A0-D5AC-8646-9D7E-1DA6767E418A}">
      <dgm:prSet phldrT="[Text]"/>
      <dgm:spPr>
        <a:xfrm>
          <a:off x="3865160" y="827567"/>
          <a:ext cx="3387444" cy="4035150"/>
        </a:xfrm>
        <a:prstGeom prst="rect">
          <a:avLst/>
        </a:prstGeom>
        <a:solidFill>
          <a:srgbClr val="B54C0B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B54C0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Feel safe and calm</a:t>
          </a:r>
        </a:p>
      </dgm:t>
    </dgm:pt>
    <dgm:pt modelId="{23D37FE1-DC47-684B-874E-8FA24AC43222}" type="parTrans" cxnId="{F7D94DF9-97FC-8B4E-865D-F878A0D96C3D}">
      <dgm:prSet/>
      <dgm:spPr/>
      <dgm:t>
        <a:bodyPr/>
        <a:lstStyle/>
        <a:p>
          <a:endParaRPr lang="en-US"/>
        </a:p>
      </dgm:t>
    </dgm:pt>
    <dgm:pt modelId="{76CE9497-E141-0849-AA6F-A2709D427651}" type="sibTrans" cxnId="{F7D94DF9-97FC-8B4E-865D-F878A0D96C3D}">
      <dgm:prSet/>
      <dgm:spPr/>
      <dgm:t>
        <a:bodyPr/>
        <a:lstStyle/>
        <a:p>
          <a:endParaRPr lang="en-US"/>
        </a:p>
      </dgm:t>
    </dgm:pt>
    <dgm:pt modelId="{4BF4D107-8832-854F-9B18-26634D1EAB16}">
      <dgm:prSet phldrT="[Text]"/>
      <dgm:spPr>
        <a:xfrm>
          <a:off x="7726846" y="58666"/>
          <a:ext cx="3387444" cy="768901"/>
        </a:xfrm>
        <a:prstGeom prst="rect">
          <a:avLst/>
        </a:prstGeom>
        <a:solidFill>
          <a:srgbClr val="49885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9885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Verdana"/>
              <a:ea typeface="+mn-ea"/>
              <a:cs typeface="+mn-cs"/>
            </a:rPr>
            <a:t>The RELATIONSHIP will</a:t>
          </a:r>
        </a:p>
      </dgm:t>
    </dgm:pt>
    <dgm:pt modelId="{FA0668B8-6690-5A43-9850-665348E6016B}" type="parTrans" cxnId="{174CE730-A3ED-2446-8C68-4B8F8460D09C}">
      <dgm:prSet/>
      <dgm:spPr/>
      <dgm:t>
        <a:bodyPr/>
        <a:lstStyle/>
        <a:p>
          <a:endParaRPr lang="en-US"/>
        </a:p>
      </dgm:t>
    </dgm:pt>
    <dgm:pt modelId="{C1DA8110-17C1-9843-A9CD-5DC73D982A1C}" type="sibTrans" cxnId="{174CE730-A3ED-2446-8C68-4B8F8460D09C}">
      <dgm:prSet/>
      <dgm:spPr/>
      <dgm:t>
        <a:bodyPr/>
        <a:lstStyle/>
        <a:p>
          <a:endParaRPr lang="en-US"/>
        </a:p>
      </dgm:t>
    </dgm:pt>
    <dgm:pt modelId="{68CA3B7A-B3CD-224B-8B41-CE663BE78926}">
      <dgm:prSet phldrT="[Text]"/>
      <dgm:spPr>
        <a:xfrm>
          <a:off x="7726846" y="827567"/>
          <a:ext cx="3387444" cy="4035150"/>
        </a:xfrm>
        <a:prstGeom prst="rect">
          <a:avLst/>
        </a:prstGeom>
        <a:solidFill>
          <a:srgbClr val="49885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9885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Become stronger</a:t>
          </a:r>
        </a:p>
      </dgm:t>
    </dgm:pt>
    <dgm:pt modelId="{E3B7D7E4-F360-C24A-85DC-95A8BE1CBE37}" type="parTrans" cxnId="{3D918321-EBB4-334A-9FBF-FB71D7D49BC9}">
      <dgm:prSet/>
      <dgm:spPr/>
      <dgm:t>
        <a:bodyPr/>
        <a:lstStyle/>
        <a:p>
          <a:endParaRPr lang="en-US"/>
        </a:p>
      </dgm:t>
    </dgm:pt>
    <dgm:pt modelId="{5A4D7233-7744-BE48-AE54-954CFCF82AD0}" type="sibTrans" cxnId="{3D918321-EBB4-334A-9FBF-FB71D7D49BC9}">
      <dgm:prSet/>
      <dgm:spPr/>
      <dgm:t>
        <a:bodyPr/>
        <a:lstStyle/>
        <a:p>
          <a:endParaRPr lang="en-US"/>
        </a:p>
      </dgm:t>
    </dgm:pt>
    <dgm:pt modelId="{ED91AF2E-D63E-204B-A1B1-DD6E40A7B0E3}">
      <dgm:prSet phldrT="[Text]"/>
      <dgm:spPr>
        <a:xfrm>
          <a:off x="7726846" y="827567"/>
          <a:ext cx="3387444" cy="4035150"/>
        </a:xfrm>
        <a:prstGeom prst="rect">
          <a:avLst/>
        </a:prstGeom>
        <a:solidFill>
          <a:srgbClr val="49885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9885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Be more mutually enjoyable</a:t>
          </a:r>
        </a:p>
      </dgm:t>
    </dgm:pt>
    <dgm:pt modelId="{D0DB1262-F91D-3A4B-BAA8-D5EC85A09E0B}" type="parTrans" cxnId="{5066CD5F-2646-E149-A7D2-F259177CFA10}">
      <dgm:prSet/>
      <dgm:spPr/>
      <dgm:t>
        <a:bodyPr/>
        <a:lstStyle/>
        <a:p>
          <a:endParaRPr lang="en-US"/>
        </a:p>
      </dgm:t>
    </dgm:pt>
    <dgm:pt modelId="{D7768488-2E63-4C4C-A649-BF72584E15F4}" type="sibTrans" cxnId="{5066CD5F-2646-E149-A7D2-F259177CFA10}">
      <dgm:prSet/>
      <dgm:spPr/>
      <dgm:t>
        <a:bodyPr/>
        <a:lstStyle/>
        <a:p>
          <a:endParaRPr lang="en-US"/>
        </a:p>
      </dgm:t>
    </dgm:pt>
    <dgm:pt modelId="{2420C98C-FABF-0C4D-B39F-6CC7CDA6BBEC}">
      <dgm:prSet phldrT="[Text]"/>
      <dgm:spPr>
        <a:xfrm>
          <a:off x="7726846" y="827567"/>
          <a:ext cx="3387444" cy="4035150"/>
        </a:xfrm>
        <a:prstGeom prst="rect">
          <a:avLst/>
        </a:prstGeom>
        <a:solidFill>
          <a:srgbClr val="49885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9885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Become warmer</a:t>
          </a:r>
        </a:p>
      </dgm:t>
    </dgm:pt>
    <dgm:pt modelId="{2184096C-308E-AC4E-9A0A-ADA80F845D77}" type="parTrans" cxnId="{D273FF78-8F75-5449-AC41-9356CD5D5FAA}">
      <dgm:prSet/>
      <dgm:spPr/>
      <dgm:t>
        <a:bodyPr/>
        <a:lstStyle/>
        <a:p>
          <a:endParaRPr lang="en-US"/>
        </a:p>
      </dgm:t>
    </dgm:pt>
    <dgm:pt modelId="{06888FB9-83B3-F845-9CE2-B14A2D5D84BD}" type="sibTrans" cxnId="{D273FF78-8F75-5449-AC41-9356CD5D5FAA}">
      <dgm:prSet/>
      <dgm:spPr/>
      <dgm:t>
        <a:bodyPr/>
        <a:lstStyle/>
        <a:p>
          <a:endParaRPr lang="en-US"/>
        </a:p>
      </dgm:t>
    </dgm:pt>
    <dgm:pt modelId="{E7D16E44-F15C-8E44-AAE4-B990D9AA76CF}">
      <dgm:prSet phldrT="[Text]"/>
      <dgm:spPr>
        <a:xfrm>
          <a:off x="3865160" y="827567"/>
          <a:ext cx="3387444" cy="4035150"/>
        </a:xfrm>
        <a:prstGeom prst="rect">
          <a:avLst/>
        </a:prstGeom>
        <a:solidFill>
          <a:srgbClr val="B54C0B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B54C0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Improve their frustration tolerance</a:t>
          </a:r>
        </a:p>
      </dgm:t>
    </dgm:pt>
    <dgm:pt modelId="{9FF90812-4A4F-C74D-B676-F2513A94C034}" type="parTrans" cxnId="{1E92AA13-4A57-5144-ABF1-7AD48E46C245}">
      <dgm:prSet/>
      <dgm:spPr/>
      <dgm:t>
        <a:bodyPr/>
        <a:lstStyle/>
        <a:p>
          <a:endParaRPr lang="en-US"/>
        </a:p>
      </dgm:t>
    </dgm:pt>
    <dgm:pt modelId="{56895108-EA60-6541-AF66-B812AEF031C5}" type="sibTrans" cxnId="{1E92AA13-4A57-5144-ABF1-7AD48E46C245}">
      <dgm:prSet/>
      <dgm:spPr/>
      <dgm:t>
        <a:bodyPr/>
        <a:lstStyle/>
        <a:p>
          <a:endParaRPr lang="en-US"/>
        </a:p>
      </dgm:t>
    </dgm:pt>
    <dgm:pt modelId="{11996144-60E8-FF41-BF2C-E57BEF085232}">
      <dgm:prSet phldrT="[Text]"/>
      <dgm:spPr>
        <a:xfrm>
          <a:off x="3865160" y="827567"/>
          <a:ext cx="3387444" cy="4035150"/>
        </a:xfrm>
        <a:prstGeom prst="rect">
          <a:avLst/>
        </a:prstGeom>
        <a:solidFill>
          <a:srgbClr val="B54C0B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B54C0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Attend longer to activities</a:t>
          </a:r>
        </a:p>
      </dgm:t>
    </dgm:pt>
    <dgm:pt modelId="{73F07133-BB96-C841-A2A2-6733B1755076}" type="parTrans" cxnId="{A428381D-41AE-9E4C-941F-422ECBB9046A}">
      <dgm:prSet/>
      <dgm:spPr/>
      <dgm:t>
        <a:bodyPr/>
        <a:lstStyle/>
        <a:p>
          <a:endParaRPr lang="en-US"/>
        </a:p>
      </dgm:t>
    </dgm:pt>
    <dgm:pt modelId="{7FA96992-7D60-5749-881D-1943238526CB}" type="sibTrans" cxnId="{A428381D-41AE-9E4C-941F-422ECBB9046A}">
      <dgm:prSet/>
      <dgm:spPr/>
      <dgm:t>
        <a:bodyPr/>
        <a:lstStyle/>
        <a:p>
          <a:endParaRPr lang="en-US"/>
        </a:p>
      </dgm:t>
    </dgm:pt>
    <dgm:pt modelId="{4CD4E0CA-1EE8-654A-9836-91533365E42C}" type="pres">
      <dgm:prSet presAssocID="{48A80A81-2BB6-BE4E-8D9D-6BED13BDC45A}" presName="Name0" presStyleCnt="0">
        <dgm:presLayoutVars>
          <dgm:dir/>
          <dgm:animLvl val="lvl"/>
          <dgm:resizeHandles val="exact"/>
        </dgm:presLayoutVars>
      </dgm:prSet>
      <dgm:spPr/>
    </dgm:pt>
    <dgm:pt modelId="{6E87F0D9-0475-5947-8634-2820AFFAFFA3}" type="pres">
      <dgm:prSet presAssocID="{14EB32B9-F1A8-0940-A41D-7A77D879271B}" presName="composite" presStyleCnt="0"/>
      <dgm:spPr/>
    </dgm:pt>
    <dgm:pt modelId="{3BDDEFD5-E780-FA4F-9599-63531C3F11EA}" type="pres">
      <dgm:prSet presAssocID="{14EB32B9-F1A8-0940-A41D-7A77D879271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08AA319-D28C-7D41-A242-738D675CFA85}" type="pres">
      <dgm:prSet presAssocID="{14EB32B9-F1A8-0940-A41D-7A77D879271B}" presName="desTx" presStyleLbl="alignAccFollowNode1" presStyleIdx="0" presStyleCnt="3">
        <dgm:presLayoutVars>
          <dgm:bulletEnabled val="1"/>
        </dgm:presLayoutVars>
      </dgm:prSet>
      <dgm:spPr/>
    </dgm:pt>
    <dgm:pt modelId="{2A5EC4D0-1A6C-1243-A6A8-B47E85F3897F}" type="pres">
      <dgm:prSet presAssocID="{3DC45782-2555-1F4B-9487-407DF7D78FCA}" presName="space" presStyleCnt="0"/>
      <dgm:spPr/>
    </dgm:pt>
    <dgm:pt modelId="{C39E473B-D4FD-404A-B5D6-8CA5E64E306F}" type="pres">
      <dgm:prSet presAssocID="{2AFBAADE-D8BD-484B-BB5D-5190C42A6FB4}" presName="composite" presStyleCnt="0"/>
      <dgm:spPr/>
    </dgm:pt>
    <dgm:pt modelId="{10E7DAF7-A7A9-004C-A595-644D8FFF0E54}" type="pres">
      <dgm:prSet presAssocID="{2AFBAADE-D8BD-484B-BB5D-5190C42A6F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DA371E2-437A-1249-834F-048D8D7DA879}" type="pres">
      <dgm:prSet presAssocID="{2AFBAADE-D8BD-484B-BB5D-5190C42A6FB4}" presName="desTx" presStyleLbl="alignAccFollowNode1" presStyleIdx="1" presStyleCnt="3">
        <dgm:presLayoutVars>
          <dgm:bulletEnabled val="1"/>
        </dgm:presLayoutVars>
      </dgm:prSet>
      <dgm:spPr/>
    </dgm:pt>
    <dgm:pt modelId="{B2FDFBE4-3941-7441-8999-0B50878E8519}" type="pres">
      <dgm:prSet presAssocID="{9DD07D04-9E11-F84E-9931-9163F24B3DA4}" presName="space" presStyleCnt="0"/>
      <dgm:spPr/>
    </dgm:pt>
    <dgm:pt modelId="{1BB30F3A-3FF7-BB49-82FD-0E0D33DCD43D}" type="pres">
      <dgm:prSet presAssocID="{4BF4D107-8832-854F-9B18-26634D1EAB16}" presName="composite" presStyleCnt="0"/>
      <dgm:spPr/>
    </dgm:pt>
    <dgm:pt modelId="{0FF73EC0-31E0-4249-A3B8-6D662FA7A4A1}" type="pres">
      <dgm:prSet presAssocID="{4BF4D107-8832-854F-9B18-26634D1EAB1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F7F50C1-E624-0C4B-876F-7E546BB80E3E}" type="pres">
      <dgm:prSet presAssocID="{4BF4D107-8832-854F-9B18-26634D1EAB1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9F7BD09-2867-454A-9D08-EA006FB0D867}" type="presOf" srcId="{72CC54D6-B3ED-F046-B0BF-BB9EE739D950}" destId="{E08AA319-D28C-7D41-A242-738D675CFA85}" srcOrd="0" destOrd="3" presId="urn:microsoft.com/office/officeart/2005/8/layout/hList1"/>
    <dgm:cxn modelId="{5E8FD70B-9FB6-BD4C-809E-23F2F3315A6C}" type="presOf" srcId="{11996144-60E8-FF41-BF2C-E57BEF085232}" destId="{9DA371E2-437A-1249-834F-048D8D7DA879}" srcOrd="0" destOrd="3" presId="urn:microsoft.com/office/officeart/2005/8/layout/hList1"/>
    <dgm:cxn modelId="{1E92AA13-4A57-5144-ABF1-7AD48E46C245}" srcId="{2AFBAADE-D8BD-484B-BB5D-5190C42A6FB4}" destId="{E7D16E44-F15C-8E44-AAE4-B990D9AA76CF}" srcOrd="2" destOrd="0" parTransId="{9FF90812-4A4F-C74D-B676-F2513A94C034}" sibTransId="{56895108-EA60-6541-AF66-B812AEF031C5}"/>
    <dgm:cxn modelId="{385A6619-4C8D-C048-9180-9942E39B86D2}" srcId="{14EB32B9-F1A8-0940-A41D-7A77D879271B}" destId="{31DFBA13-81AC-4943-B395-3C09D6334C5D}" srcOrd="2" destOrd="0" parTransId="{25A64A7A-6A5B-8A48-9D4E-961A92D5A6D2}" sibTransId="{0B9AEBB7-2054-9440-AE4D-DA8BB4797069}"/>
    <dgm:cxn modelId="{43D6E11A-8E6E-0043-9CD1-3F49DDC1F2ED}" type="presOf" srcId="{68CA3B7A-B3CD-224B-8B41-CE663BE78926}" destId="{CF7F50C1-E624-0C4B-876F-7E546BB80E3E}" srcOrd="0" destOrd="0" presId="urn:microsoft.com/office/officeart/2005/8/layout/hList1"/>
    <dgm:cxn modelId="{A428381D-41AE-9E4C-941F-422ECBB9046A}" srcId="{2AFBAADE-D8BD-484B-BB5D-5190C42A6FB4}" destId="{11996144-60E8-FF41-BF2C-E57BEF085232}" srcOrd="3" destOrd="0" parTransId="{73F07133-BB96-C841-A2A2-6733B1755076}" sibTransId="{7FA96992-7D60-5749-881D-1943238526CB}"/>
    <dgm:cxn modelId="{3D918321-EBB4-334A-9FBF-FB71D7D49BC9}" srcId="{4BF4D107-8832-854F-9B18-26634D1EAB16}" destId="{68CA3B7A-B3CD-224B-8B41-CE663BE78926}" srcOrd="0" destOrd="0" parTransId="{E3B7D7E4-F360-C24A-85DC-95A8BE1CBE37}" sibTransId="{5A4D7233-7744-BE48-AE54-954CFCF82AD0}"/>
    <dgm:cxn modelId="{174CE730-A3ED-2446-8C68-4B8F8460D09C}" srcId="{48A80A81-2BB6-BE4E-8D9D-6BED13BDC45A}" destId="{4BF4D107-8832-854F-9B18-26634D1EAB16}" srcOrd="2" destOrd="0" parTransId="{FA0668B8-6690-5A43-9850-665348E6016B}" sibTransId="{C1DA8110-17C1-9843-A9CD-5DC73D982A1C}"/>
    <dgm:cxn modelId="{6BFF813A-31AE-BE42-8850-0559DC9D4855}" type="presOf" srcId="{BB65B5A0-D5AC-8646-9D7E-1DA6767E418A}" destId="{9DA371E2-437A-1249-834F-048D8D7DA879}" srcOrd="0" destOrd="4" presId="urn:microsoft.com/office/officeart/2005/8/layout/hList1"/>
    <dgm:cxn modelId="{0945A55E-2647-BD42-A2A2-DC4BBB2C3979}" type="presOf" srcId="{184A492E-377E-884F-840D-AD34AF38DD68}" destId="{9DA371E2-437A-1249-834F-048D8D7DA879}" srcOrd="0" destOrd="1" presId="urn:microsoft.com/office/officeart/2005/8/layout/hList1"/>
    <dgm:cxn modelId="{5066CD5F-2646-E149-A7D2-F259177CFA10}" srcId="{4BF4D107-8832-854F-9B18-26634D1EAB16}" destId="{ED91AF2E-D63E-204B-A1B1-DD6E40A7B0E3}" srcOrd="2" destOrd="0" parTransId="{D0DB1262-F91D-3A4B-BAA8-D5EC85A09E0B}" sibTransId="{D7768488-2E63-4C4C-A649-BF72584E15F4}"/>
    <dgm:cxn modelId="{D7C31060-1FD9-FF4F-ADE2-ABD24C6A6DA0}" type="presOf" srcId="{ED91AF2E-D63E-204B-A1B1-DD6E40A7B0E3}" destId="{CF7F50C1-E624-0C4B-876F-7E546BB80E3E}" srcOrd="0" destOrd="2" presId="urn:microsoft.com/office/officeart/2005/8/layout/hList1"/>
    <dgm:cxn modelId="{B6FD8067-E7C0-1C4D-866B-815536B690B5}" srcId="{48A80A81-2BB6-BE4E-8D9D-6BED13BDC45A}" destId="{2AFBAADE-D8BD-484B-BB5D-5190C42A6FB4}" srcOrd="1" destOrd="0" parTransId="{1307A5A8-A596-D34D-AAC8-0AFFFA708CF3}" sibTransId="{9DD07D04-9E11-F84E-9931-9163F24B3DA4}"/>
    <dgm:cxn modelId="{DB0C6449-521F-0E44-9E54-531627451456}" type="presOf" srcId="{48A80A81-2BB6-BE4E-8D9D-6BED13BDC45A}" destId="{4CD4E0CA-1EE8-654A-9836-91533365E42C}" srcOrd="0" destOrd="0" presId="urn:microsoft.com/office/officeart/2005/8/layout/hList1"/>
    <dgm:cxn modelId="{34E5366D-D95A-BA47-B939-DC0F045847F0}" srcId="{14EB32B9-F1A8-0940-A41D-7A77D879271B}" destId="{C24AF648-BC11-F541-B951-8068A491A77F}" srcOrd="0" destOrd="0" parTransId="{AD41FE26-930F-284B-9CF7-F7BE98562E22}" sibTransId="{7DC550D3-BD4C-9D4C-8A7A-2FE56187BD6E}"/>
    <dgm:cxn modelId="{42E77355-4CDE-1A42-AF86-229C9DCE5113}" srcId="{2AFBAADE-D8BD-484B-BB5D-5190C42A6FB4}" destId="{AAC3CABC-25F5-B64E-A7AE-1B9415456166}" srcOrd="0" destOrd="0" parTransId="{97EE00A6-0376-6443-9F78-372FC98421D3}" sibTransId="{A914D246-DD7A-3B45-9EEB-FDAAA6D2E5AE}"/>
    <dgm:cxn modelId="{934C8D57-DB9E-EE41-A747-D4988791C391}" srcId="{14EB32B9-F1A8-0940-A41D-7A77D879271B}" destId="{2D1215B4-00B9-B94E-84DC-A0A9CC7FC5BD}" srcOrd="1" destOrd="0" parTransId="{C1C65F12-5C12-7A49-8FE5-008FF2B97194}" sibTransId="{6C2CF803-4DEA-5D4E-BF33-CB2217B3739E}"/>
    <dgm:cxn modelId="{D273FF78-8F75-5449-AC41-9356CD5D5FAA}" srcId="{4BF4D107-8832-854F-9B18-26634D1EAB16}" destId="{2420C98C-FABF-0C4D-B39F-6CC7CDA6BBEC}" srcOrd="1" destOrd="0" parTransId="{2184096C-308E-AC4E-9A0A-ADA80F845D77}" sibTransId="{06888FB9-83B3-F845-9CE2-B14A2D5D84BD}"/>
    <dgm:cxn modelId="{FF792B59-E3E0-AA4F-BCB0-A96D59573147}" type="presOf" srcId="{4BF4D107-8832-854F-9B18-26634D1EAB16}" destId="{0FF73EC0-31E0-4249-A3B8-6D662FA7A4A1}" srcOrd="0" destOrd="0" presId="urn:microsoft.com/office/officeart/2005/8/layout/hList1"/>
    <dgm:cxn modelId="{28C7FA80-CB9D-E547-A99B-6F7DB4437339}" srcId="{14EB32B9-F1A8-0940-A41D-7A77D879271B}" destId="{72CC54D6-B3ED-F046-B0BF-BB9EE739D950}" srcOrd="3" destOrd="0" parTransId="{FD5CAE61-DC24-A646-9E18-47D6D2E90EFC}" sibTransId="{4936C4B6-FDCB-3547-A34D-A9943678B327}"/>
    <dgm:cxn modelId="{4D6ACD91-4F24-CD40-8854-4FF36DF84644}" type="presOf" srcId="{E7D16E44-F15C-8E44-AAE4-B990D9AA76CF}" destId="{9DA371E2-437A-1249-834F-048D8D7DA879}" srcOrd="0" destOrd="2" presId="urn:microsoft.com/office/officeart/2005/8/layout/hList1"/>
    <dgm:cxn modelId="{68324D9C-591D-C64E-A76C-A3281B4B61A5}" type="presOf" srcId="{2420C98C-FABF-0C4D-B39F-6CC7CDA6BBEC}" destId="{CF7F50C1-E624-0C4B-876F-7E546BB80E3E}" srcOrd="0" destOrd="1" presId="urn:microsoft.com/office/officeart/2005/8/layout/hList1"/>
    <dgm:cxn modelId="{A845FBA9-566E-B94B-93F7-4E85563213F1}" type="presOf" srcId="{2D1215B4-00B9-B94E-84DC-A0A9CC7FC5BD}" destId="{E08AA319-D28C-7D41-A242-738D675CFA85}" srcOrd="0" destOrd="1" presId="urn:microsoft.com/office/officeart/2005/8/layout/hList1"/>
    <dgm:cxn modelId="{626DCBAB-5580-B04B-B36B-4471A72853AF}" type="presOf" srcId="{C24AF648-BC11-F541-B951-8068A491A77F}" destId="{E08AA319-D28C-7D41-A242-738D675CFA85}" srcOrd="0" destOrd="0" presId="urn:microsoft.com/office/officeart/2005/8/layout/hList1"/>
    <dgm:cxn modelId="{70ECAEAF-7ACA-DB49-81F6-12FA4879B80D}" type="presOf" srcId="{14EB32B9-F1A8-0940-A41D-7A77D879271B}" destId="{3BDDEFD5-E780-FA4F-9599-63531C3F11EA}" srcOrd="0" destOrd="0" presId="urn:microsoft.com/office/officeart/2005/8/layout/hList1"/>
    <dgm:cxn modelId="{AEC2EEB0-7D95-8245-AF74-2C1DA5220A0B}" type="presOf" srcId="{2AFBAADE-D8BD-484B-BB5D-5190C42A6FB4}" destId="{10E7DAF7-A7A9-004C-A595-644D8FFF0E54}" srcOrd="0" destOrd="0" presId="urn:microsoft.com/office/officeart/2005/8/layout/hList1"/>
    <dgm:cxn modelId="{C51BB1B5-731E-8E40-8B99-90EAFA002534}" type="presOf" srcId="{31DFBA13-81AC-4943-B395-3C09D6334C5D}" destId="{E08AA319-D28C-7D41-A242-738D675CFA85}" srcOrd="0" destOrd="2" presId="urn:microsoft.com/office/officeart/2005/8/layout/hList1"/>
    <dgm:cxn modelId="{75E546C6-0465-654F-AF19-5D60F7BA7FEE}" type="presOf" srcId="{AAC3CABC-25F5-B64E-A7AE-1B9415456166}" destId="{9DA371E2-437A-1249-834F-048D8D7DA879}" srcOrd="0" destOrd="0" presId="urn:microsoft.com/office/officeart/2005/8/layout/hList1"/>
    <dgm:cxn modelId="{EE27EAE4-FEFB-644B-BBA3-1778D043EE99}" srcId="{2AFBAADE-D8BD-484B-BB5D-5190C42A6FB4}" destId="{184A492E-377E-884F-840D-AD34AF38DD68}" srcOrd="1" destOrd="0" parTransId="{1E4E24CB-9954-F64E-A4FB-0FE1D98AE695}" sibTransId="{6CD429CD-C8FC-984B-ADE8-059186148AE3}"/>
    <dgm:cxn modelId="{F7D94DF9-97FC-8B4E-865D-F878A0D96C3D}" srcId="{2AFBAADE-D8BD-484B-BB5D-5190C42A6FB4}" destId="{BB65B5A0-D5AC-8646-9D7E-1DA6767E418A}" srcOrd="4" destOrd="0" parTransId="{23D37FE1-DC47-684B-874E-8FA24AC43222}" sibTransId="{76CE9497-E141-0849-AA6F-A2709D427651}"/>
    <dgm:cxn modelId="{C77A23FB-BDFA-FC42-A8FC-FD6B5A7FFF1B}" srcId="{48A80A81-2BB6-BE4E-8D9D-6BED13BDC45A}" destId="{14EB32B9-F1A8-0940-A41D-7A77D879271B}" srcOrd="0" destOrd="0" parTransId="{F84A7E8A-2229-8648-9628-62DA0A6777C9}" sibTransId="{3DC45782-2555-1F4B-9487-407DF7D78FCA}"/>
    <dgm:cxn modelId="{F3D16A6C-CAEE-CE44-85F7-3825357C7098}" type="presParOf" srcId="{4CD4E0CA-1EE8-654A-9836-91533365E42C}" destId="{6E87F0D9-0475-5947-8634-2820AFFAFFA3}" srcOrd="0" destOrd="0" presId="urn:microsoft.com/office/officeart/2005/8/layout/hList1"/>
    <dgm:cxn modelId="{C671C8C8-D54B-664A-B5C6-1802CAAEED57}" type="presParOf" srcId="{6E87F0D9-0475-5947-8634-2820AFFAFFA3}" destId="{3BDDEFD5-E780-FA4F-9599-63531C3F11EA}" srcOrd="0" destOrd="0" presId="urn:microsoft.com/office/officeart/2005/8/layout/hList1"/>
    <dgm:cxn modelId="{B30338F1-8CC4-8E4F-A9AE-13320729118C}" type="presParOf" srcId="{6E87F0D9-0475-5947-8634-2820AFFAFFA3}" destId="{E08AA319-D28C-7D41-A242-738D675CFA85}" srcOrd="1" destOrd="0" presId="urn:microsoft.com/office/officeart/2005/8/layout/hList1"/>
    <dgm:cxn modelId="{248EE216-D07F-1C4F-8075-FCA737455700}" type="presParOf" srcId="{4CD4E0CA-1EE8-654A-9836-91533365E42C}" destId="{2A5EC4D0-1A6C-1243-A6A8-B47E85F3897F}" srcOrd="1" destOrd="0" presId="urn:microsoft.com/office/officeart/2005/8/layout/hList1"/>
    <dgm:cxn modelId="{55F7A873-AFAF-2E48-9C98-DB9D415B704F}" type="presParOf" srcId="{4CD4E0CA-1EE8-654A-9836-91533365E42C}" destId="{C39E473B-D4FD-404A-B5D6-8CA5E64E306F}" srcOrd="2" destOrd="0" presId="urn:microsoft.com/office/officeart/2005/8/layout/hList1"/>
    <dgm:cxn modelId="{804E99F4-6A86-574B-B91A-714593A208F4}" type="presParOf" srcId="{C39E473B-D4FD-404A-B5D6-8CA5E64E306F}" destId="{10E7DAF7-A7A9-004C-A595-644D8FFF0E54}" srcOrd="0" destOrd="0" presId="urn:microsoft.com/office/officeart/2005/8/layout/hList1"/>
    <dgm:cxn modelId="{92DABDE0-5F8A-C846-A7D5-299F1F045CEE}" type="presParOf" srcId="{C39E473B-D4FD-404A-B5D6-8CA5E64E306F}" destId="{9DA371E2-437A-1249-834F-048D8D7DA879}" srcOrd="1" destOrd="0" presId="urn:microsoft.com/office/officeart/2005/8/layout/hList1"/>
    <dgm:cxn modelId="{CD6B7C6C-8683-C947-B4FF-C2C3113B84F3}" type="presParOf" srcId="{4CD4E0CA-1EE8-654A-9836-91533365E42C}" destId="{B2FDFBE4-3941-7441-8999-0B50878E8519}" srcOrd="3" destOrd="0" presId="urn:microsoft.com/office/officeart/2005/8/layout/hList1"/>
    <dgm:cxn modelId="{148CAC61-81D7-394E-9AE2-A4C6555C1C28}" type="presParOf" srcId="{4CD4E0CA-1EE8-654A-9836-91533365E42C}" destId="{1BB30F3A-3FF7-BB49-82FD-0E0D33DCD43D}" srcOrd="4" destOrd="0" presId="urn:microsoft.com/office/officeart/2005/8/layout/hList1"/>
    <dgm:cxn modelId="{0059C057-466B-A24D-849A-A2541E605ED0}" type="presParOf" srcId="{1BB30F3A-3FF7-BB49-82FD-0E0D33DCD43D}" destId="{0FF73EC0-31E0-4249-A3B8-6D662FA7A4A1}" srcOrd="0" destOrd="0" presId="urn:microsoft.com/office/officeart/2005/8/layout/hList1"/>
    <dgm:cxn modelId="{B5D63D1F-0A49-D443-AD0D-C4FDCDB98D24}" type="presParOf" srcId="{1BB30F3A-3FF7-BB49-82FD-0E0D33DCD43D}" destId="{CF7F50C1-E624-0C4B-876F-7E546BB80E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05F9B0-BF68-A24B-B4A0-F635580A1C96}" type="doc">
      <dgm:prSet loTypeId="urn:microsoft.com/office/officeart/2005/8/layout/lProcess3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36FC8D-8997-7949-8C5F-BE4E8E43FB40}">
      <dgm:prSet custT="1"/>
      <dgm:spPr>
        <a:xfrm>
          <a:off x="87921" y="34769"/>
          <a:ext cx="5241138" cy="1069795"/>
        </a:xfrm>
        <a:prstGeom prst="chevron">
          <a:avLst/>
        </a:prstGeom>
        <a:gradFill rotWithShape="0">
          <a:gsLst>
            <a:gs pos="0">
              <a:srgbClr val="4B9F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B9F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B9F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3200" b="1" dirty="0">
              <a:solidFill>
                <a:srgbClr val="FFFFFF"/>
              </a:solidFill>
              <a:latin typeface="Verdana"/>
              <a:ea typeface="+mn-ea"/>
              <a:cs typeface="+mn-cs"/>
            </a:rPr>
            <a:t>Commands</a:t>
          </a:r>
        </a:p>
      </dgm:t>
    </dgm:pt>
    <dgm:pt modelId="{62204CF5-2E46-D345-B23B-D3750B9CCAAF}" type="parTrans" cxnId="{6C8D9B7D-03EE-0040-BED7-188D0DD9679B}">
      <dgm:prSet/>
      <dgm:spPr/>
      <dgm:t>
        <a:bodyPr/>
        <a:lstStyle/>
        <a:p>
          <a:endParaRPr lang="en-US"/>
        </a:p>
      </dgm:t>
    </dgm:pt>
    <dgm:pt modelId="{BD80581A-2E76-C049-ADDA-764516EC3FF2}" type="sibTrans" cxnId="{6C8D9B7D-03EE-0040-BED7-188D0DD9679B}">
      <dgm:prSet/>
      <dgm:spPr/>
      <dgm:t>
        <a:bodyPr/>
        <a:lstStyle/>
        <a:p>
          <a:endParaRPr lang="en-US"/>
        </a:p>
      </dgm:t>
    </dgm:pt>
    <dgm:pt modelId="{3DECFE90-B873-E64A-A3C4-C8CF6FC62BE1}">
      <dgm:prSet custT="1"/>
      <dgm:spPr>
        <a:xfrm>
          <a:off x="5434338" y="66496"/>
          <a:ext cx="4843771" cy="1028589"/>
        </a:xfrm>
        <a:prstGeom prst="chevron">
          <a:avLst/>
        </a:prstGeom>
        <a:solidFill>
          <a:srgbClr val="4B9FF4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FF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None/>
          </a:pPr>
          <a:r>
            <a:rPr lang="en-US" sz="24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“Build me a house”</a:t>
          </a:r>
        </a:p>
      </dgm:t>
    </dgm:pt>
    <dgm:pt modelId="{72BBA2FF-09EF-014B-9A62-15BC25E67B7C}" type="parTrans" cxnId="{04877AB8-5E3B-0C4A-8390-B6B09664207C}">
      <dgm:prSet/>
      <dgm:spPr/>
      <dgm:t>
        <a:bodyPr/>
        <a:lstStyle/>
        <a:p>
          <a:endParaRPr lang="en-US"/>
        </a:p>
      </dgm:t>
    </dgm:pt>
    <dgm:pt modelId="{E58670CF-62DD-5C4A-8D91-3EC78177286E}" type="sibTrans" cxnId="{04877AB8-5E3B-0C4A-8390-B6B09664207C}">
      <dgm:prSet/>
      <dgm:spPr/>
      <dgm:t>
        <a:bodyPr/>
        <a:lstStyle/>
        <a:p>
          <a:endParaRPr lang="en-US"/>
        </a:p>
      </dgm:t>
    </dgm:pt>
    <dgm:pt modelId="{F0BB6CDA-AB43-044E-AA17-CBB67C05C07E}">
      <dgm:prSet custT="1"/>
      <dgm:spPr>
        <a:xfrm>
          <a:off x="105506" y="1940741"/>
          <a:ext cx="5282507" cy="1028593"/>
        </a:xfrm>
        <a:prstGeom prst="chevron">
          <a:avLst/>
        </a:prstGeom>
        <a:gradFill rotWithShape="0">
          <a:gsLst>
            <a:gs pos="0">
              <a:srgbClr val="4B9FF4">
                <a:hueOff val="-1603557"/>
                <a:satOff val="-19658"/>
                <a:lumOff val="4510"/>
                <a:alphaOff val="0"/>
                <a:satMod val="103000"/>
                <a:lumMod val="102000"/>
                <a:tint val="94000"/>
              </a:srgbClr>
            </a:gs>
            <a:gs pos="50000">
              <a:srgbClr val="4B9FF4">
                <a:hueOff val="-1603557"/>
                <a:satOff val="-19658"/>
                <a:lumOff val="4510"/>
                <a:alphaOff val="0"/>
                <a:satMod val="110000"/>
                <a:lumMod val="100000"/>
                <a:shade val="100000"/>
              </a:srgbClr>
            </a:gs>
            <a:gs pos="100000">
              <a:srgbClr val="4B9FF4">
                <a:hueOff val="-1603557"/>
                <a:satOff val="-19658"/>
                <a:lumOff val="451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3200" b="1" dirty="0">
              <a:solidFill>
                <a:srgbClr val="FFFFFF"/>
              </a:solidFill>
              <a:latin typeface="Verdana"/>
              <a:ea typeface="+mn-ea"/>
              <a:cs typeface="+mn-cs"/>
            </a:rPr>
            <a:t>Questions</a:t>
          </a:r>
        </a:p>
      </dgm:t>
    </dgm:pt>
    <dgm:pt modelId="{1459CEA6-0748-764D-91F3-9F17595D82EE}" type="parTrans" cxnId="{D93034E6-2AB5-094C-B5B8-52166D912782}">
      <dgm:prSet/>
      <dgm:spPr/>
      <dgm:t>
        <a:bodyPr/>
        <a:lstStyle/>
        <a:p>
          <a:endParaRPr lang="en-US"/>
        </a:p>
      </dgm:t>
    </dgm:pt>
    <dgm:pt modelId="{F95CD8F8-EBF4-AA44-9CC8-D56C0AFE6AF4}" type="sibTrans" cxnId="{D93034E6-2AB5-094C-B5B8-52166D912782}">
      <dgm:prSet/>
      <dgm:spPr/>
      <dgm:t>
        <a:bodyPr/>
        <a:lstStyle/>
        <a:p>
          <a:endParaRPr lang="en-US"/>
        </a:p>
      </dgm:t>
    </dgm:pt>
    <dgm:pt modelId="{9E86F403-2EAC-A747-A06F-73B701ED0B30}">
      <dgm:prSet custT="1"/>
      <dgm:spPr>
        <a:xfrm>
          <a:off x="5380005" y="1940742"/>
          <a:ext cx="4898104" cy="959303"/>
        </a:xfrm>
        <a:prstGeom prst="chevron">
          <a:avLst/>
        </a:prstGeom>
        <a:solidFill>
          <a:srgbClr val="4B9FF4">
            <a:tint val="40000"/>
            <a:alpha val="90000"/>
            <a:hueOff val="-5350378"/>
            <a:satOff val="-57142"/>
            <a:lumOff val="1657"/>
            <a:alphaOff val="0"/>
          </a:srgbClr>
        </a:solidFill>
        <a:ln w="6350" cap="flat" cmpd="sng" algn="ctr">
          <a:solidFill>
            <a:srgbClr val="4B9FF4">
              <a:tint val="40000"/>
              <a:alpha val="90000"/>
              <a:hueOff val="-5350378"/>
              <a:satOff val="-57142"/>
              <a:lumOff val="1657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>
            <a:buNone/>
          </a:pPr>
          <a:r>
            <a:rPr lang="en-US" sz="24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“What color is that?” Do you want to draw?</a:t>
          </a:r>
        </a:p>
      </dgm:t>
    </dgm:pt>
    <dgm:pt modelId="{F616B23F-4065-A143-A9E2-DE54CC20DB99}" type="parTrans" cxnId="{414B4397-F3D2-0F41-849C-4673CD1501BB}">
      <dgm:prSet/>
      <dgm:spPr/>
      <dgm:t>
        <a:bodyPr/>
        <a:lstStyle/>
        <a:p>
          <a:endParaRPr lang="en-US"/>
        </a:p>
      </dgm:t>
    </dgm:pt>
    <dgm:pt modelId="{A0CCC933-CE5C-5C46-8276-8254C0BDB819}" type="sibTrans" cxnId="{414B4397-F3D2-0F41-849C-4673CD1501BB}">
      <dgm:prSet/>
      <dgm:spPr/>
      <dgm:t>
        <a:bodyPr/>
        <a:lstStyle/>
        <a:p>
          <a:endParaRPr lang="en-US"/>
        </a:p>
      </dgm:t>
    </dgm:pt>
    <dgm:pt modelId="{E97AEE9F-F23B-4F4C-A0C9-EE501506D677}">
      <dgm:prSet/>
      <dgm:spPr>
        <a:xfrm>
          <a:off x="0" y="3733803"/>
          <a:ext cx="5088674" cy="893732"/>
        </a:xfrm>
        <a:prstGeom prst="chevron">
          <a:avLst/>
        </a:prstGeom>
        <a:gradFill rotWithShape="0">
          <a:gsLst>
            <a:gs pos="0">
              <a:srgbClr val="4B9FF4">
                <a:hueOff val="-3207113"/>
                <a:satOff val="-39316"/>
                <a:lumOff val="9019"/>
                <a:alphaOff val="0"/>
                <a:satMod val="103000"/>
                <a:lumMod val="102000"/>
                <a:tint val="94000"/>
              </a:srgbClr>
            </a:gs>
            <a:gs pos="50000">
              <a:srgbClr val="4B9FF4">
                <a:hueOff val="-3207113"/>
                <a:satOff val="-39316"/>
                <a:lumOff val="9019"/>
                <a:alphaOff val="0"/>
                <a:satMod val="110000"/>
                <a:lumMod val="100000"/>
                <a:shade val="100000"/>
              </a:srgbClr>
            </a:gs>
            <a:gs pos="100000">
              <a:srgbClr val="4B9FF4">
                <a:hueOff val="-3207113"/>
                <a:satOff val="-39316"/>
                <a:lumOff val="9019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Verdana"/>
              <a:ea typeface="+mn-ea"/>
              <a:cs typeface="+mn-cs"/>
            </a:rPr>
            <a:t>Criticisms </a:t>
          </a:r>
        </a:p>
      </dgm:t>
    </dgm:pt>
    <dgm:pt modelId="{1E112AE7-620F-4B57-BBF4-983FC4707274}" type="parTrans" cxnId="{C74139F2-6229-4633-9EC1-D9FDC0682F65}">
      <dgm:prSet/>
      <dgm:spPr/>
      <dgm:t>
        <a:bodyPr/>
        <a:lstStyle/>
        <a:p>
          <a:endParaRPr lang="en-US"/>
        </a:p>
      </dgm:t>
    </dgm:pt>
    <dgm:pt modelId="{BEA18E35-A309-470D-9347-065D9BD45EC1}" type="sibTrans" cxnId="{C74139F2-6229-4633-9EC1-D9FDC0682F65}">
      <dgm:prSet/>
      <dgm:spPr/>
      <dgm:t>
        <a:bodyPr/>
        <a:lstStyle/>
        <a:p>
          <a:endParaRPr lang="en-US"/>
        </a:p>
      </dgm:t>
    </dgm:pt>
    <dgm:pt modelId="{F18EED6C-7BC6-4050-B709-8AECA18E3E0E}">
      <dgm:prSet/>
      <dgm:spPr>
        <a:xfrm>
          <a:off x="5138262" y="3733803"/>
          <a:ext cx="5139847" cy="893732"/>
        </a:xfrm>
        <a:prstGeom prst="chevron">
          <a:avLst/>
        </a:prstGeom>
        <a:gradFill rotWithShape="0">
          <a:gsLst>
            <a:gs pos="0">
              <a:srgbClr val="4B9FF4">
                <a:hueOff val="-4810670"/>
                <a:satOff val="-58974"/>
                <a:lumOff val="13529"/>
                <a:alphaOff val="0"/>
                <a:satMod val="103000"/>
                <a:lumMod val="102000"/>
                <a:tint val="94000"/>
              </a:srgbClr>
            </a:gs>
            <a:gs pos="50000">
              <a:srgbClr val="4B9FF4">
                <a:hueOff val="-4810670"/>
                <a:satOff val="-58974"/>
                <a:lumOff val="13529"/>
                <a:alphaOff val="0"/>
                <a:satMod val="110000"/>
                <a:lumMod val="100000"/>
                <a:shade val="100000"/>
              </a:srgbClr>
            </a:gs>
            <a:gs pos="100000">
              <a:srgbClr val="4B9FF4">
                <a:hueOff val="-4810670"/>
                <a:satOff val="-58974"/>
                <a:lumOff val="13529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anchor="ctr"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Verdana"/>
              <a:ea typeface="+mn-ea"/>
              <a:cs typeface="+mn-cs"/>
            </a:rPr>
            <a:t>“It doesn’t go that way” “You did that wrong”</a:t>
          </a:r>
        </a:p>
      </dgm:t>
    </dgm:pt>
    <dgm:pt modelId="{7AC5ECDD-64F9-4259-B768-B6D9D25FA835}" type="parTrans" cxnId="{BA30D0AA-5460-46C8-9411-772C1F0F28C7}">
      <dgm:prSet/>
      <dgm:spPr/>
      <dgm:t>
        <a:bodyPr/>
        <a:lstStyle/>
        <a:p>
          <a:endParaRPr lang="en-US"/>
        </a:p>
      </dgm:t>
    </dgm:pt>
    <dgm:pt modelId="{294EAE11-5D46-4A96-911D-8BCA61D5807A}" type="sibTrans" cxnId="{BA30D0AA-5460-46C8-9411-772C1F0F28C7}">
      <dgm:prSet/>
      <dgm:spPr/>
      <dgm:t>
        <a:bodyPr/>
        <a:lstStyle/>
        <a:p>
          <a:endParaRPr lang="en-US"/>
        </a:p>
      </dgm:t>
    </dgm:pt>
    <dgm:pt modelId="{AF744B61-EBE7-4A46-9141-B0E4637A5F9C}" type="pres">
      <dgm:prSet presAssocID="{7C05F9B0-BF68-A24B-B4A0-F635580A1C9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BF4BB9B-F499-0649-8363-ADF81AB275E6}" type="pres">
      <dgm:prSet presAssocID="{0C36FC8D-8997-7949-8C5F-BE4E8E43FB40}" presName="horFlow" presStyleCnt="0"/>
      <dgm:spPr/>
    </dgm:pt>
    <dgm:pt modelId="{A9C6330B-3C6B-0540-BA56-5B53028C13AB}" type="pres">
      <dgm:prSet presAssocID="{0C36FC8D-8997-7949-8C5F-BE4E8E43FB40}" presName="bigChev" presStyleLbl="node1" presStyleIdx="0" presStyleCnt="4" custScaleX="119217" custScaleY="60835" custLinFactNeighborX="-43146" custLinFactNeighborY="1889"/>
      <dgm:spPr/>
    </dgm:pt>
    <dgm:pt modelId="{0DC5A99D-A3B2-DD4A-AD90-35628495AC41}" type="pres">
      <dgm:prSet presAssocID="{72BBA2FF-09EF-014B-9A62-15BC25E67B7C}" presName="parTrans" presStyleCnt="0"/>
      <dgm:spPr/>
    </dgm:pt>
    <dgm:pt modelId="{1CA7B7FC-A985-C647-80DB-0079FAA0E31E}" type="pres">
      <dgm:prSet presAssocID="{3DECFE90-B873-E64A-A3C4-C8CF6FC62BE1}" presName="node" presStyleLbl="alignAccFollowNode1" presStyleIdx="0" presStyleCnt="2" custScaleX="132745" custScaleY="70472" custLinFactNeighborX="75275" custLinFactNeighborY="3038">
        <dgm:presLayoutVars>
          <dgm:bulletEnabled val="1"/>
        </dgm:presLayoutVars>
      </dgm:prSet>
      <dgm:spPr/>
    </dgm:pt>
    <dgm:pt modelId="{D0948B2E-A054-604D-9706-14477A8C0FF7}" type="pres">
      <dgm:prSet presAssocID="{0C36FC8D-8997-7949-8C5F-BE4E8E43FB40}" presName="vSp" presStyleCnt="0"/>
      <dgm:spPr/>
    </dgm:pt>
    <dgm:pt modelId="{0A349793-9550-CD4A-BF87-B6806D229701}" type="pres">
      <dgm:prSet presAssocID="{F0BB6CDA-AB43-044E-AA17-CBB67C05C07E}" presName="horFlow" presStyleCnt="0"/>
      <dgm:spPr/>
    </dgm:pt>
    <dgm:pt modelId="{7EEF2738-25EE-6445-BC54-381009B2FFED}" type="pres">
      <dgm:prSet presAssocID="{F0BB6CDA-AB43-044E-AA17-CBB67C05C07E}" presName="bigChev" presStyleLbl="node1" presStyleIdx="1" presStyleCnt="4" custScaleX="120158" custScaleY="58492" custLinFactNeighborX="-40069" custLinFactNeighborY="35439"/>
      <dgm:spPr/>
    </dgm:pt>
    <dgm:pt modelId="{6972DA80-622D-3549-A78C-1780BEE382FC}" type="pres">
      <dgm:prSet presAssocID="{F616B23F-4065-A143-A9E2-DE54CC20DB99}" presName="parTrans" presStyleCnt="0"/>
      <dgm:spPr/>
    </dgm:pt>
    <dgm:pt modelId="{05972AF7-5486-284A-B577-A6ED6AC5B393}" type="pres">
      <dgm:prSet presAssocID="{9E86F403-2EAC-A747-A06F-73B701ED0B30}" presName="node" presStyleLbl="alignAccFollowNode1" presStyleIdx="1" presStyleCnt="2" custScaleX="134234" custScaleY="65725" custLinFactNeighborX="58530" custLinFactNeighborY="40324">
        <dgm:presLayoutVars>
          <dgm:bulletEnabled val="1"/>
        </dgm:presLayoutVars>
      </dgm:prSet>
      <dgm:spPr/>
    </dgm:pt>
    <dgm:pt modelId="{324542BA-8A75-47D6-9B32-F81E5F88852E}" type="pres">
      <dgm:prSet presAssocID="{F0BB6CDA-AB43-044E-AA17-CBB67C05C07E}" presName="vSp" presStyleCnt="0"/>
      <dgm:spPr/>
    </dgm:pt>
    <dgm:pt modelId="{B65E3E3D-8BAE-498F-B91C-25239CDF2A78}" type="pres">
      <dgm:prSet presAssocID="{E97AEE9F-F23B-4F4C-A0C9-EE501506D677}" presName="horFlow" presStyleCnt="0"/>
      <dgm:spPr/>
    </dgm:pt>
    <dgm:pt modelId="{B5D64FE9-3041-490C-877E-FEBB4672E203}" type="pres">
      <dgm:prSet presAssocID="{E97AEE9F-F23B-4F4C-A0C9-EE501506D677}" presName="bigChev" presStyleLbl="node1" presStyleIdx="2" presStyleCnt="4" custScaleX="115749" custScaleY="50823" custLinFactNeighborX="-18530" custLinFactNeighborY="68005"/>
      <dgm:spPr/>
    </dgm:pt>
    <dgm:pt modelId="{42968AF2-1251-47CB-8DF3-87507AC9E85D}" type="pres">
      <dgm:prSet presAssocID="{E97AEE9F-F23B-4F4C-A0C9-EE501506D677}" presName="vSp" presStyleCnt="0"/>
      <dgm:spPr/>
    </dgm:pt>
    <dgm:pt modelId="{71F1B432-355C-4B10-BEB7-714C4561B7A2}" type="pres">
      <dgm:prSet presAssocID="{F18EED6C-7BC6-4050-B709-8AECA18E3E0E}" presName="horFlow" presStyleCnt="0"/>
      <dgm:spPr/>
    </dgm:pt>
    <dgm:pt modelId="{1C1A112F-F671-431D-839D-AA560B7D4D90}" type="pres">
      <dgm:prSet presAssocID="{F18EED6C-7BC6-4050-B709-8AECA18E3E0E}" presName="bigChev" presStyleLbl="node1" presStyleIdx="3" presStyleCnt="4" custScaleX="116913" custScaleY="50823" custLinFactX="30900" custLinFactNeighborX="100000" custLinFactNeighborY="5096"/>
      <dgm:spPr/>
    </dgm:pt>
  </dgm:ptLst>
  <dgm:cxnLst>
    <dgm:cxn modelId="{B0BF8509-F02B-1F4C-B410-D813E5F9F82B}" type="presOf" srcId="{0C36FC8D-8997-7949-8C5F-BE4E8E43FB40}" destId="{A9C6330B-3C6B-0540-BA56-5B53028C13AB}" srcOrd="0" destOrd="0" presId="urn:microsoft.com/office/officeart/2005/8/layout/lProcess3"/>
    <dgm:cxn modelId="{FD7CBA19-D5E3-7749-AFD3-C8FDC7E40329}" type="presOf" srcId="{3DECFE90-B873-E64A-A3C4-C8CF6FC62BE1}" destId="{1CA7B7FC-A985-C647-80DB-0079FAA0E31E}" srcOrd="0" destOrd="0" presId="urn:microsoft.com/office/officeart/2005/8/layout/lProcess3"/>
    <dgm:cxn modelId="{F964FF2A-E5F9-2F46-AF0E-764A00C3A244}" type="presOf" srcId="{7C05F9B0-BF68-A24B-B4A0-F635580A1C96}" destId="{AF744B61-EBE7-4A46-9141-B0E4637A5F9C}" srcOrd="0" destOrd="0" presId="urn:microsoft.com/office/officeart/2005/8/layout/lProcess3"/>
    <dgm:cxn modelId="{BF1B3239-C12D-4A1D-A20A-527EC03C4E8B}" type="presOf" srcId="{F18EED6C-7BC6-4050-B709-8AECA18E3E0E}" destId="{1C1A112F-F671-431D-839D-AA560B7D4D90}" srcOrd="0" destOrd="0" presId="urn:microsoft.com/office/officeart/2005/8/layout/lProcess3"/>
    <dgm:cxn modelId="{C8CDDC58-6B23-724A-B492-429F3A1DFFC8}" type="presOf" srcId="{9E86F403-2EAC-A747-A06F-73B701ED0B30}" destId="{05972AF7-5486-284A-B577-A6ED6AC5B393}" srcOrd="0" destOrd="0" presId="urn:microsoft.com/office/officeart/2005/8/layout/lProcess3"/>
    <dgm:cxn modelId="{6C8D9B7D-03EE-0040-BED7-188D0DD9679B}" srcId="{7C05F9B0-BF68-A24B-B4A0-F635580A1C96}" destId="{0C36FC8D-8997-7949-8C5F-BE4E8E43FB40}" srcOrd="0" destOrd="0" parTransId="{62204CF5-2E46-D345-B23B-D3750B9CCAAF}" sibTransId="{BD80581A-2E76-C049-ADDA-764516EC3FF2}"/>
    <dgm:cxn modelId="{D3C11B96-B50A-324F-A1D7-EDA7086104C5}" type="presOf" srcId="{F0BB6CDA-AB43-044E-AA17-CBB67C05C07E}" destId="{7EEF2738-25EE-6445-BC54-381009B2FFED}" srcOrd="0" destOrd="0" presId="urn:microsoft.com/office/officeart/2005/8/layout/lProcess3"/>
    <dgm:cxn modelId="{414B4397-F3D2-0F41-849C-4673CD1501BB}" srcId="{F0BB6CDA-AB43-044E-AA17-CBB67C05C07E}" destId="{9E86F403-2EAC-A747-A06F-73B701ED0B30}" srcOrd="0" destOrd="0" parTransId="{F616B23F-4065-A143-A9E2-DE54CC20DB99}" sibTransId="{A0CCC933-CE5C-5C46-8276-8254C0BDB819}"/>
    <dgm:cxn modelId="{02C2C998-AED9-4212-9881-0BDBEC8169B3}" type="presOf" srcId="{E97AEE9F-F23B-4F4C-A0C9-EE501506D677}" destId="{B5D64FE9-3041-490C-877E-FEBB4672E203}" srcOrd="0" destOrd="0" presId="urn:microsoft.com/office/officeart/2005/8/layout/lProcess3"/>
    <dgm:cxn modelId="{BA30D0AA-5460-46C8-9411-772C1F0F28C7}" srcId="{7C05F9B0-BF68-A24B-B4A0-F635580A1C96}" destId="{F18EED6C-7BC6-4050-B709-8AECA18E3E0E}" srcOrd="3" destOrd="0" parTransId="{7AC5ECDD-64F9-4259-B768-B6D9D25FA835}" sibTransId="{294EAE11-5D46-4A96-911D-8BCA61D5807A}"/>
    <dgm:cxn modelId="{04877AB8-5E3B-0C4A-8390-B6B09664207C}" srcId="{0C36FC8D-8997-7949-8C5F-BE4E8E43FB40}" destId="{3DECFE90-B873-E64A-A3C4-C8CF6FC62BE1}" srcOrd="0" destOrd="0" parTransId="{72BBA2FF-09EF-014B-9A62-15BC25E67B7C}" sibTransId="{E58670CF-62DD-5C4A-8D91-3EC78177286E}"/>
    <dgm:cxn modelId="{D93034E6-2AB5-094C-B5B8-52166D912782}" srcId="{7C05F9B0-BF68-A24B-B4A0-F635580A1C96}" destId="{F0BB6CDA-AB43-044E-AA17-CBB67C05C07E}" srcOrd="1" destOrd="0" parTransId="{1459CEA6-0748-764D-91F3-9F17595D82EE}" sibTransId="{F95CD8F8-EBF4-AA44-9CC8-D56C0AFE6AF4}"/>
    <dgm:cxn modelId="{C74139F2-6229-4633-9EC1-D9FDC0682F65}" srcId="{7C05F9B0-BF68-A24B-B4A0-F635580A1C96}" destId="{E97AEE9F-F23B-4F4C-A0C9-EE501506D677}" srcOrd="2" destOrd="0" parTransId="{1E112AE7-620F-4B57-BBF4-983FC4707274}" sibTransId="{BEA18E35-A309-470D-9347-065D9BD45EC1}"/>
    <dgm:cxn modelId="{A30810F8-A2B0-3749-A491-BF7DE39082AD}" type="presParOf" srcId="{AF744B61-EBE7-4A46-9141-B0E4637A5F9C}" destId="{2BF4BB9B-F499-0649-8363-ADF81AB275E6}" srcOrd="0" destOrd="0" presId="urn:microsoft.com/office/officeart/2005/8/layout/lProcess3"/>
    <dgm:cxn modelId="{1E4B4FAF-8095-7B40-BA2F-E3F35019AE41}" type="presParOf" srcId="{2BF4BB9B-F499-0649-8363-ADF81AB275E6}" destId="{A9C6330B-3C6B-0540-BA56-5B53028C13AB}" srcOrd="0" destOrd="0" presId="urn:microsoft.com/office/officeart/2005/8/layout/lProcess3"/>
    <dgm:cxn modelId="{F7F947D3-4A39-2E43-8E09-6EFE699ACEF7}" type="presParOf" srcId="{2BF4BB9B-F499-0649-8363-ADF81AB275E6}" destId="{0DC5A99D-A3B2-DD4A-AD90-35628495AC41}" srcOrd="1" destOrd="0" presId="urn:microsoft.com/office/officeart/2005/8/layout/lProcess3"/>
    <dgm:cxn modelId="{861FE36C-C49A-9E41-9574-3CA86E1D91FD}" type="presParOf" srcId="{2BF4BB9B-F499-0649-8363-ADF81AB275E6}" destId="{1CA7B7FC-A985-C647-80DB-0079FAA0E31E}" srcOrd="2" destOrd="0" presId="urn:microsoft.com/office/officeart/2005/8/layout/lProcess3"/>
    <dgm:cxn modelId="{AED0106A-4E1A-114E-8244-5C41BA1EF5B4}" type="presParOf" srcId="{AF744B61-EBE7-4A46-9141-B0E4637A5F9C}" destId="{D0948B2E-A054-604D-9706-14477A8C0FF7}" srcOrd="1" destOrd="0" presId="urn:microsoft.com/office/officeart/2005/8/layout/lProcess3"/>
    <dgm:cxn modelId="{26922689-B7FD-E94F-81B8-5EBABAB0E84B}" type="presParOf" srcId="{AF744B61-EBE7-4A46-9141-B0E4637A5F9C}" destId="{0A349793-9550-CD4A-BF87-B6806D229701}" srcOrd="2" destOrd="0" presId="urn:microsoft.com/office/officeart/2005/8/layout/lProcess3"/>
    <dgm:cxn modelId="{A2B5FEDF-2F9D-EE49-91EE-6EB4B07C351A}" type="presParOf" srcId="{0A349793-9550-CD4A-BF87-B6806D229701}" destId="{7EEF2738-25EE-6445-BC54-381009B2FFED}" srcOrd="0" destOrd="0" presId="urn:microsoft.com/office/officeart/2005/8/layout/lProcess3"/>
    <dgm:cxn modelId="{A088FB2A-E371-0741-AB5A-9FD64C2FCC60}" type="presParOf" srcId="{0A349793-9550-CD4A-BF87-B6806D229701}" destId="{6972DA80-622D-3549-A78C-1780BEE382FC}" srcOrd="1" destOrd="0" presId="urn:microsoft.com/office/officeart/2005/8/layout/lProcess3"/>
    <dgm:cxn modelId="{1DDF3819-EB98-104D-9EBE-8A1FA19F8F4B}" type="presParOf" srcId="{0A349793-9550-CD4A-BF87-B6806D229701}" destId="{05972AF7-5486-284A-B577-A6ED6AC5B393}" srcOrd="2" destOrd="0" presId="urn:microsoft.com/office/officeart/2005/8/layout/lProcess3"/>
    <dgm:cxn modelId="{F38B3F8D-BE27-4570-81EB-5AB660A87989}" type="presParOf" srcId="{AF744B61-EBE7-4A46-9141-B0E4637A5F9C}" destId="{324542BA-8A75-47D6-9B32-F81E5F88852E}" srcOrd="3" destOrd="0" presId="urn:microsoft.com/office/officeart/2005/8/layout/lProcess3"/>
    <dgm:cxn modelId="{235AC80D-006F-43D0-869A-236A714E8134}" type="presParOf" srcId="{AF744B61-EBE7-4A46-9141-B0E4637A5F9C}" destId="{B65E3E3D-8BAE-498F-B91C-25239CDF2A78}" srcOrd="4" destOrd="0" presId="urn:microsoft.com/office/officeart/2005/8/layout/lProcess3"/>
    <dgm:cxn modelId="{BFEFC393-070D-4C88-9CFF-E21317FA2E3E}" type="presParOf" srcId="{B65E3E3D-8BAE-498F-B91C-25239CDF2A78}" destId="{B5D64FE9-3041-490C-877E-FEBB4672E203}" srcOrd="0" destOrd="0" presId="urn:microsoft.com/office/officeart/2005/8/layout/lProcess3"/>
    <dgm:cxn modelId="{F737F157-E442-4AFC-A523-231CDC3140F1}" type="presParOf" srcId="{AF744B61-EBE7-4A46-9141-B0E4637A5F9C}" destId="{42968AF2-1251-47CB-8DF3-87507AC9E85D}" srcOrd="5" destOrd="0" presId="urn:microsoft.com/office/officeart/2005/8/layout/lProcess3"/>
    <dgm:cxn modelId="{DCFF7BE9-A3BB-4456-8BBB-2CD59756F4E9}" type="presParOf" srcId="{AF744B61-EBE7-4A46-9141-B0E4637A5F9C}" destId="{71F1B432-355C-4B10-BEB7-714C4561B7A2}" srcOrd="6" destOrd="0" presId="urn:microsoft.com/office/officeart/2005/8/layout/lProcess3"/>
    <dgm:cxn modelId="{846A21F7-EDF7-4EDB-9607-14E674E49C08}" type="presParOf" srcId="{71F1B432-355C-4B10-BEB7-714C4561B7A2}" destId="{1C1A112F-F671-431D-839D-AA560B7D4D90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EC50AA-3C5F-4F00-B284-A2D425AA0C0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7004E0-3227-4E30-889B-EDEAA9DB8287}">
      <dgm:prSet custT="1"/>
      <dgm:spPr>
        <a:xfrm>
          <a:off x="0" y="3290"/>
          <a:ext cx="9074150" cy="844155"/>
        </a:xfrm>
        <a:prstGeom prst="roundRect">
          <a:avLst/>
        </a:prstGeom>
        <a:solidFill>
          <a:srgbClr val="49885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500" b="1" u="sng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P</a:t>
          </a:r>
          <a:r>
            <a:rPr lang="en-US" sz="3500" b="1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raise</a:t>
          </a:r>
          <a:r>
            <a:rPr lang="en-US" sz="3300" b="1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 </a:t>
          </a:r>
          <a:r>
            <a:rPr lang="en-US" sz="1600" b="1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Labeled to share what is liked about the specific behavior</a:t>
          </a:r>
          <a:r>
            <a:rPr lang="en-US" sz="3300" b="1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 </a:t>
          </a:r>
        </a:p>
      </dgm:t>
    </dgm:pt>
    <dgm:pt modelId="{36AD9FF0-C417-4E6C-9021-FB588A4CE2C4}" type="parTrans" cxnId="{E0954E70-1647-4ACD-81A7-C63ED67A8E0A}">
      <dgm:prSet/>
      <dgm:spPr/>
      <dgm:t>
        <a:bodyPr/>
        <a:lstStyle/>
        <a:p>
          <a:endParaRPr lang="en-US"/>
        </a:p>
      </dgm:t>
    </dgm:pt>
    <dgm:pt modelId="{D28CAD9E-971D-4080-B563-3DED33B5B05F}" type="sibTrans" cxnId="{E0954E70-1647-4ACD-81A7-C63ED67A8E0A}">
      <dgm:prSet/>
      <dgm:spPr/>
      <dgm:t>
        <a:bodyPr/>
        <a:lstStyle/>
        <a:p>
          <a:endParaRPr lang="en-US"/>
        </a:p>
      </dgm:t>
    </dgm:pt>
    <dgm:pt modelId="{B054839C-C4BA-4B3E-BAC5-A84599637A72}">
      <dgm:prSet custT="1"/>
      <dgm:spPr>
        <a:xfrm>
          <a:off x="0" y="954006"/>
          <a:ext cx="9074150" cy="844155"/>
        </a:xfrm>
        <a:prstGeom prst="roundRect">
          <a:avLst/>
        </a:prstGeom>
        <a:solidFill>
          <a:srgbClr val="498854">
            <a:hueOff val="1195520"/>
            <a:satOff val="14585"/>
            <a:lumOff val="539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500" b="1" u="sng" cap="none" spc="0" dirty="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ea typeface="+mn-ea"/>
              <a:cs typeface="+mn-cs"/>
            </a:rPr>
            <a:t>R</a:t>
          </a:r>
          <a:r>
            <a:rPr lang="en-US" sz="3500" b="1" cap="none" spc="0" dirty="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ea typeface="+mn-ea"/>
              <a:cs typeface="+mn-cs"/>
            </a:rPr>
            <a:t>eflect </a:t>
          </a:r>
          <a:r>
            <a:rPr lang="en-US" sz="1800" b="1" cap="none" spc="0" dirty="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ea typeface="+mn-ea"/>
              <a:cs typeface="+mn-cs"/>
            </a:rPr>
            <a:t>Repeat back desired words that the child says</a:t>
          </a:r>
          <a:endParaRPr lang="en-US" sz="3500" b="1" cap="none" spc="0" dirty="0">
            <a:solidFill>
              <a:srgbClr val="FFFFFF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Verdana"/>
            <a:ea typeface="+mn-ea"/>
            <a:cs typeface="+mn-cs"/>
          </a:endParaRPr>
        </a:p>
      </dgm:t>
    </dgm:pt>
    <dgm:pt modelId="{B988DF88-1349-4463-BC38-2F8F8A545078}" type="parTrans" cxnId="{4B274B6E-4684-42A9-84A3-C57F7A0454AD}">
      <dgm:prSet/>
      <dgm:spPr/>
      <dgm:t>
        <a:bodyPr/>
        <a:lstStyle/>
        <a:p>
          <a:endParaRPr lang="en-US"/>
        </a:p>
      </dgm:t>
    </dgm:pt>
    <dgm:pt modelId="{A17306F3-F52B-4145-8379-FBDF21BA6DBB}" type="sibTrans" cxnId="{4B274B6E-4684-42A9-84A3-C57F7A0454AD}">
      <dgm:prSet/>
      <dgm:spPr/>
      <dgm:t>
        <a:bodyPr/>
        <a:lstStyle/>
        <a:p>
          <a:endParaRPr lang="en-US"/>
        </a:p>
      </dgm:t>
    </dgm:pt>
    <dgm:pt modelId="{A70ABF64-65B4-4C7D-B481-3598C0516BF5}">
      <dgm:prSet custT="1"/>
      <dgm:spPr>
        <a:xfrm>
          <a:off x="0" y="1904721"/>
          <a:ext cx="9074150" cy="844155"/>
        </a:xfrm>
        <a:prstGeom prst="roundRect">
          <a:avLst/>
        </a:prstGeom>
        <a:solidFill>
          <a:srgbClr val="498854">
            <a:hueOff val="2391041"/>
            <a:satOff val="29170"/>
            <a:lumOff val="1078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500" b="1" i="0" u="sng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I</a:t>
          </a:r>
          <a:r>
            <a:rPr lang="en-US" sz="3500" b="1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mitate</a:t>
          </a:r>
          <a:r>
            <a:rPr lang="en-US" sz="2300" b="1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 </a:t>
          </a:r>
          <a:r>
            <a:rPr lang="en-US" sz="1800" b="1" cap="none" spc="0" dirty="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ea typeface="+mn-ea"/>
              <a:cs typeface="+mn-cs"/>
            </a:rPr>
            <a:t>the desired/appropriate behaviors</a:t>
          </a:r>
          <a:endParaRPr lang="en-US" sz="1800" b="1" cap="none" spc="0" dirty="0">
            <a:solidFill>
              <a:srgbClr val="FFFFFF"/>
            </a:solidFill>
            <a:effectLst/>
            <a:latin typeface="Verdana"/>
            <a:ea typeface="+mn-ea"/>
            <a:cs typeface="+mn-cs"/>
          </a:endParaRPr>
        </a:p>
      </dgm:t>
    </dgm:pt>
    <dgm:pt modelId="{815A518F-E31B-41A3-974E-549936FE4B64}" type="parTrans" cxnId="{5814216A-0DF5-4A05-A740-DD70D501F82E}">
      <dgm:prSet/>
      <dgm:spPr/>
      <dgm:t>
        <a:bodyPr/>
        <a:lstStyle/>
        <a:p>
          <a:endParaRPr lang="en-US"/>
        </a:p>
      </dgm:t>
    </dgm:pt>
    <dgm:pt modelId="{5A50D605-C4F3-4621-8AFE-A9AD68D246C1}" type="sibTrans" cxnId="{5814216A-0DF5-4A05-A740-DD70D501F82E}">
      <dgm:prSet/>
      <dgm:spPr/>
      <dgm:t>
        <a:bodyPr/>
        <a:lstStyle/>
        <a:p>
          <a:endParaRPr lang="en-US"/>
        </a:p>
      </dgm:t>
    </dgm:pt>
    <dgm:pt modelId="{B25A7C23-2711-4552-ADCD-8C6F6589324B}">
      <dgm:prSet custT="1"/>
      <dgm:spPr>
        <a:xfrm>
          <a:off x="0" y="2855436"/>
          <a:ext cx="9074150" cy="844155"/>
        </a:xfrm>
        <a:prstGeom prst="roundRect">
          <a:avLst/>
        </a:prstGeom>
        <a:solidFill>
          <a:srgbClr val="498854">
            <a:hueOff val="3586561"/>
            <a:satOff val="43755"/>
            <a:lumOff val="16176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500" b="1" u="sng" cap="none" spc="0" dirty="0">
              <a:solidFill>
                <a:srgbClr val="FFFFFF"/>
              </a:solidFill>
              <a:effectLst>
                <a:outerShdw blurRad="12700" dist="38100" dir="2700000" algn="tl" rotWithShape="0">
                  <a:srgbClr val="4B9FF4">
                    <a:lumMod val="60000"/>
                    <a:lumOff val="40000"/>
                  </a:srgbClr>
                </a:outerShdw>
              </a:effectLst>
              <a:latin typeface="Verdana"/>
              <a:ea typeface="+mn-ea"/>
              <a:cs typeface="+mn-cs"/>
            </a:rPr>
            <a:t>D</a:t>
          </a:r>
          <a:r>
            <a:rPr lang="en-US" sz="3500" b="1" cap="none" spc="0" dirty="0">
              <a:solidFill>
                <a:srgbClr val="FFFFFF"/>
              </a:solidFill>
              <a:effectLst>
                <a:outerShdw blurRad="12700" dist="38100" dir="2700000" algn="tl" rotWithShape="0">
                  <a:srgbClr val="4B9FF4">
                    <a:lumMod val="60000"/>
                    <a:lumOff val="40000"/>
                  </a:srgbClr>
                </a:outerShdw>
              </a:effectLst>
              <a:latin typeface="Verdana"/>
              <a:ea typeface="+mn-ea"/>
              <a:cs typeface="+mn-cs"/>
            </a:rPr>
            <a:t>escribe</a:t>
          </a:r>
          <a:r>
            <a:rPr lang="en-US" sz="2700" b="1" cap="none" spc="0" dirty="0">
              <a:solidFill>
                <a:srgbClr val="FFFFFF"/>
              </a:solidFill>
              <a:effectLst>
                <a:outerShdw blurRad="12700" dist="38100" dir="2700000" algn="tl" rotWithShape="0">
                  <a:srgbClr val="4B9FF4">
                    <a:lumMod val="60000"/>
                    <a:lumOff val="40000"/>
                  </a:srgbClr>
                </a:outerShdw>
              </a:effectLst>
              <a:latin typeface="Verdana"/>
              <a:ea typeface="+mn-ea"/>
              <a:cs typeface="+mn-cs"/>
            </a:rPr>
            <a:t> </a:t>
          </a:r>
          <a:r>
            <a:rPr lang="en-US" sz="1800" b="1" cap="none" spc="0" dirty="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ea typeface="+mn-ea"/>
              <a:cs typeface="+mn-cs"/>
            </a:rPr>
            <a:t>the desired/appropriate behaviors</a:t>
          </a:r>
          <a:endParaRPr lang="en-US" sz="1800" b="1" cap="none" spc="0" dirty="0">
            <a:solidFill>
              <a:srgbClr val="FFFFFF"/>
            </a:solidFill>
            <a:effectLst>
              <a:outerShdw blurRad="12700" dist="38100" dir="2700000" algn="tl" rotWithShape="0">
                <a:srgbClr val="4B9FF4">
                  <a:lumMod val="60000"/>
                  <a:lumOff val="40000"/>
                </a:srgbClr>
              </a:outerShdw>
            </a:effectLst>
            <a:latin typeface="Verdana"/>
            <a:ea typeface="+mn-ea"/>
            <a:cs typeface="+mn-cs"/>
          </a:endParaRPr>
        </a:p>
      </dgm:t>
    </dgm:pt>
    <dgm:pt modelId="{AABADBDF-7422-4996-9C2F-F69A83BD5AEE}" type="parTrans" cxnId="{6F4DCDFE-4005-418D-ADED-41FAEDCB6658}">
      <dgm:prSet/>
      <dgm:spPr/>
      <dgm:t>
        <a:bodyPr/>
        <a:lstStyle/>
        <a:p>
          <a:endParaRPr lang="en-US"/>
        </a:p>
      </dgm:t>
    </dgm:pt>
    <dgm:pt modelId="{65522FBB-FB4B-4EBA-8393-FD00AFAF071A}" type="sibTrans" cxnId="{6F4DCDFE-4005-418D-ADED-41FAEDCB6658}">
      <dgm:prSet/>
      <dgm:spPr/>
      <dgm:t>
        <a:bodyPr/>
        <a:lstStyle/>
        <a:p>
          <a:endParaRPr lang="en-US"/>
        </a:p>
      </dgm:t>
    </dgm:pt>
    <dgm:pt modelId="{7DA58397-6FEA-4AC5-99D8-883F2918E7CA}">
      <dgm:prSet custT="1"/>
      <dgm:spPr>
        <a:xfrm>
          <a:off x="0" y="3806151"/>
          <a:ext cx="9074150" cy="844155"/>
        </a:xfrm>
        <a:prstGeom prst="roundRect">
          <a:avLst/>
        </a:prstGeom>
        <a:solidFill>
          <a:srgbClr val="498854">
            <a:hueOff val="4782081"/>
            <a:satOff val="58340"/>
            <a:lumOff val="2156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500" b="1" u="sng" dirty="0">
              <a:solidFill>
                <a:srgbClr val="FFFFFF"/>
              </a:solidFill>
              <a:latin typeface="Verdana"/>
              <a:ea typeface="+mn-ea"/>
              <a:cs typeface="+mn-cs"/>
            </a:rPr>
            <a:t>E</a:t>
          </a:r>
          <a:r>
            <a:rPr lang="en-US" sz="3500" b="1" dirty="0">
              <a:solidFill>
                <a:srgbClr val="FFFFFF"/>
              </a:solidFill>
              <a:latin typeface="Verdana"/>
              <a:ea typeface="+mn-ea"/>
              <a:cs typeface="+mn-cs"/>
            </a:rPr>
            <a:t>njoy </a:t>
          </a:r>
          <a:r>
            <a:rPr lang="en-US" sz="1800" b="1" dirty="0">
              <a:solidFill>
                <a:srgbClr val="FFFFFF"/>
              </a:solidFill>
              <a:latin typeface="Verdana"/>
              <a:ea typeface="+mn-ea"/>
              <a:cs typeface="+mn-cs"/>
            </a:rPr>
            <a:t>Show warmth and ENJOY the play</a:t>
          </a:r>
        </a:p>
      </dgm:t>
    </dgm:pt>
    <dgm:pt modelId="{8AE2A6C1-FDE0-4002-AC8A-FAFEBC30B853}" type="parTrans" cxnId="{27F70B8E-3A9E-4B2D-A16A-8E8A10178D25}">
      <dgm:prSet/>
      <dgm:spPr/>
      <dgm:t>
        <a:bodyPr/>
        <a:lstStyle/>
        <a:p>
          <a:endParaRPr lang="en-US"/>
        </a:p>
      </dgm:t>
    </dgm:pt>
    <dgm:pt modelId="{3E7A1D67-DC65-4D6D-A088-D3C71A8BA729}" type="sibTrans" cxnId="{27F70B8E-3A9E-4B2D-A16A-8E8A10178D25}">
      <dgm:prSet/>
      <dgm:spPr/>
      <dgm:t>
        <a:bodyPr/>
        <a:lstStyle/>
        <a:p>
          <a:endParaRPr lang="en-US"/>
        </a:p>
      </dgm:t>
    </dgm:pt>
    <dgm:pt modelId="{43958778-903A-A442-9317-8E8AB6C3D197}" type="pres">
      <dgm:prSet presAssocID="{C1EC50AA-3C5F-4F00-B284-A2D425AA0C0C}" presName="linear" presStyleCnt="0">
        <dgm:presLayoutVars>
          <dgm:animLvl val="lvl"/>
          <dgm:resizeHandles val="exact"/>
        </dgm:presLayoutVars>
      </dgm:prSet>
      <dgm:spPr/>
    </dgm:pt>
    <dgm:pt modelId="{6E21B7E3-DE0C-514D-9922-CB77F3794889}" type="pres">
      <dgm:prSet presAssocID="{9C7004E0-3227-4E30-889B-EDEAA9DB8287}" presName="parentText" presStyleLbl="node1" presStyleIdx="0" presStyleCnt="5" custLinFactY="-12915" custLinFactNeighborX="2662" custLinFactNeighborY="-100000">
        <dgm:presLayoutVars>
          <dgm:chMax val="0"/>
          <dgm:bulletEnabled val="1"/>
        </dgm:presLayoutVars>
      </dgm:prSet>
      <dgm:spPr/>
    </dgm:pt>
    <dgm:pt modelId="{25E9D493-6404-7445-9BCC-537B612C1D93}" type="pres">
      <dgm:prSet presAssocID="{D28CAD9E-971D-4080-B563-3DED33B5B05F}" presName="spacer" presStyleCnt="0"/>
      <dgm:spPr/>
    </dgm:pt>
    <dgm:pt modelId="{0E038902-EC98-9D45-9E5A-034B31AE7A36}" type="pres">
      <dgm:prSet presAssocID="{B054839C-C4BA-4B3E-BAC5-A84599637A72}" presName="parentText" presStyleLbl="node1" presStyleIdx="1" presStyleCnt="5" custLinFactNeighborX="-124">
        <dgm:presLayoutVars>
          <dgm:chMax val="0"/>
          <dgm:bulletEnabled val="1"/>
        </dgm:presLayoutVars>
      </dgm:prSet>
      <dgm:spPr/>
    </dgm:pt>
    <dgm:pt modelId="{71275591-F289-EA49-B52E-32C07E91E11E}" type="pres">
      <dgm:prSet presAssocID="{A17306F3-F52B-4145-8379-FBDF21BA6DBB}" presName="spacer" presStyleCnt="0"/>
      <dgm:spPr/>
    </dgm:pt>
    <dgm:pt modelId="{7280FAF7-CF7B-AD45-8709-60F3E65EB13D}" type="pres">
      <dgm:prSet presAssocID="{A70ABF64-65B4-4C7D-B481-3598C0516BF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330C21C-0815-BE49-97F5-ADBC04408F93}" type="pres">
      <dgm:prSet presAssocID="{5A50D605-C4F3-4621-8AFE-A9AD68D246C1}" presName="spacer" presStyleCnt="0"/>
      <dgm:spPr/>
    </dgm:pt>
    <dgm:pt modelId="{D7520085-2A71-CE45-A312-0823BF911D59}" type="pres">
      <dgm:prSet presAssocID="{B25A7C23-2711-4552-ADCD-8C6F6589324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7A8724-FEC2-9C4B-87F3-26D7F357BA3B}" type="pres">
      <dgm:prSet presAssocID="{65522FBB-FB4B-4EBA-8393-FD00AFAF071A}" presName="spacer" presStyleCnt="0"/>
      <dgm:spPr/>
    </dgm:pt>
    <dgm:pt modelId="{9366B896-82BA-9A4C-BFFA-017C0FC37D02}" type="pres">
      <dgm:prSet presAssocID="{7DA58397-6FEA-4AC5-99D8-883F2918E7C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F9C3509-4D09-B84A-8F96-05DE8EE0ECBA}" type="presOf" srcId="{B054839C-C4BA-4B3E-BAC5-A84599637A72}" destId="{0E038902-EC98-9D45-9E5A-034B31AE7A36}" srcOrd="0" destOrd="0" presId="urn:microsoft.com/office/officeart/2005/8/layout/vList2"/>
    <dgm:cxn modelId="{FC7ABC0D-11CF-524E-ACDB-91213521CE5F}" type="presOf" srcId="{A70ABF64-65B4-4C7D-B481-3598C0516BF5}" destId="{7280FAF7-CF7B-AD45-8709-60F3E65EB13D}" srcOrd="0" destOrd="0" presId="urn:microsoft.com/office/officeart/2005/8/layout/vList2"/>
    <dgm:cxn modelId="{AAC8150F-9110-564D-86C1-9BFD23B31F24}" type="presOf" srcId="{7DA58397-6FEA-4AC5-99D8-883F2918E7CA}" destId="{9366B896-82BA-9A4C-BFFA-017C0FC37D02}" srcOrd="0" destOrd="0" presId="urn:microsoft.com/office/officeart/2005/8/layout/vList2"/>
    <dgm:cxn modelId="{25D24944-EC52-E745-8550-C72AFEE94403}" type="presOf" srcId="{9C7004E0-3227-4E30-889B-EDEAA9DB8287}" destId="{6E21B7E3-DE0C-514D-9922-CB77F3794889}" srcOrd="0" destOrd="0" presId="urn:microsoft.com/office/officeart/2005/8/layout/vList2"/>
    <dgm:cxn modelId="{5814216A-0DF5-4A05-A740-DD70D501F82E}" srcId="{C1EC50AA-3C5F-4F00-B284-A2D425AA0C0C}" destId="{A70ABF64-65B4-4C7D-B481-3598C0516BF5}" srcOrd="2" destOrd="0" parTransId="{815A518F-E31B-41A3-974E-549936FE4B64}" sibTransId="{5A50D605-C4F3-4621-8AFE-A9AD68D246C1}"/>
    <dgm:cxn modelId="{4B274B6E-4684-42A9-84A3-C57F7A0454AD}" srcId="{C1EC50AA-3C5F-4F00-B284-A2D425AA0C0C}" destId="{B054839C-C4BA-4B3E-BAC5-A84599637A72}" srcOrd="1" destOrd="0" parTransId="{B988DF88-1349-4463-BC38-2F8F8A545078}" sibTransId="{A17306F3-F52B-4145-8379-FBDF21BA6DBB}"/>
    <dgm:cxn modelId="{E0954E70-1647-4ACD-81A7-C63ED67A8E0A}" srcId="{C1EC50AA-3C5F-4F00-B284-A2D425AA0C0C}" destId="{9C7004E0-3227-4E30-889B-EDEAA9DB8287}" srcOrd="0" destOrd="0" parTransId="{36AD9FF0-C417-4E6C-9021-FB588A4CE2C4}" sibTransId="{D28CAD9E-971D-4080-B563-3DED33B5B05F}"/>
    <dgm:cxn modelId="{27F70B8E-3A9E-4B2D-A16A-8E8A10178D25}" srcId="{C1EC50AA-3C5F-4F00-B284-A2D425AA0C0C}" destId="{7DA58397-6FEA-4AC5-99D8-883F2918E7CA}" srcOrd="4" destOrd="0" parTransId="{8AE2A6C1-FDE0-4002-AC8A-FAFEBC30B853}" sibTransId="{3E7A1D67-DC65-4D6D-A088-D3C71A8BA729}"/>
    <dgm:cxn modelId="{6E03F79B-C49C-B146-BC40-6A39317A652E}" type="presOf" srcId="{B25A7C23-2711-4552-ADCD-8C6F6589324B}" destId="{D7520085-2A71-CE45-A312-0823BF911D59}" srcOrd="0" destOrd="0" presId="urn:microsoft.com/office/officeart/2005/8/layout/vList2"/>
    <dgm:cxn modelId="{8758D3C3-4E8D-C248-815E-02E07311ADAF}" type="presOf" srcId="{C1EC50AA-3C5F-4F00-B284-A2D425AA0C0C}" destId="{43958778-903A-A442-9317-8E8AB6C3D197}" srcOrd="0" destOrd="0" presId="urn:microsoft.com/office/officeart/2005/8/layout/vList2"/>
    <dgm:cxn modelId="{6F4DCDFE-4005-418D-ADED-41FAEDCB6658}" srcId="{C1EC50AA-3C5F-4F00-B284-A2D425AA0C0C}" destId="{B25A7C23-2711-4552-ADCD-8C6F6589324B}" srcOrd="3" destOrd="0" parTransId="{AABADBDF-7422-4996-9C2F-F69A83BD5AEE}" sibTransId="{65522FBB-FB4B-4EBA-8393-FD00AFAF071A}"/>
    <dgm:cxn modelId="{0185EA6B-80A5-CC46-A14E-78F51A9A003E}" type="presParOf" srcId="{43958778-903A-A442-9317-8E8AB6C3D197}" destId="{6E21B7E3-DE0C-514D-9922-CB77F3794889}" srcOrd="0" destOrd="0" presId="urn:microsoft.com/office/officeart/2005/8/layout/vList2"/>
    <dgm:cxn modelId="{C67B1090-9707-5A48-B62D-05455D310A97}" type="presParOf" srcId="{43958778-903A-A442-9317-8E8AB6C3D197}" destId="{25E9D493-6404-7445-9BCC-537B612C1D93}" srcOrd="1" destOrd="0" presId="urn:microsoft.com/office/officeart/2005/8/layout/vList2"/>
    <dgm:cxn modelId="{9235683E-D672-7B45-8786-FE445E949900}" type="presParOf" srcId="{43958778-903A-A442-9317-8E8AB6C3D197}" destId="{0E038902-EC98-9D45-9E5A-034B31AE7A36}" srcOrd="2" destOrd="0" presId="urn:microsoft.com/office/officeart/2005/8/layout/vList2"/>
    <dgm:cxn modelId="{78BE0E8B-E020-AA4D-93AD-6F3B22BEAE75}" type="presParOf" srcId="{43958778-903A-A442-9317-8E8AB6C3D197}" destId="{71275591-F289-EA49-B52E-32C07E91E11E}" srcOrd="3" destOrd="0" presId="urn:microsoft.com/office/officeart/2005/8/layout/vList2"/>
    <dgm:cxn modelId="{DAE78495-BB7A-8B42-8B0C-7B14E0C6AFA1}" type="presParOf" srcId="{43958778-903A-A442-9317-8E8AB6C3D197}" destId="{7280FAF7-CF7B-AD45-8709-60F3E65EB13D}" srcOrd="4" destOrd="0" presId="urn:microsoft.com/office/officeart/2005/8/layout/vList2"/>
    <dgm:cxn modelId="{A27E52BE-5148-4740-B809-8262E547FBA8}" type="presParOf" srcId="{43958778-903A-A442-9317-8E8AB6C3D197}" destId="{A330C21C-0815-BE49-97F5-ADBC04408F93}" srcOrd="5" destOrd="0" presId="urn:microsoft.com/office/officeart/2005/8/layout/vList2"/>
    <dgm:cxn modelId="{C3382AF0-B08C-9A43-A9F8-BC46EACA15D4}" type="presParOf" srcId="{43958778-903A-A442-9317-8E8AB6C3D197}" destId="{D7520085-2A71-CE45-A312-0823BF911D59}" srcOrd="6" destOrd="0" presId="urn:microsoft.com/office/officeart/2005/8/layout/vList2"/>
    <dgm:cxn modelId="{8E0EB506-8C16-A842-A610-E75949263A62}" type="presParOf" srcId="{43958778-903A-A442-9317-8E8AB6C3D197}" destId="{6F7A8724-FEC2-9C4B-87F3-26D7F357BA3B}" srcOrd="7" destOrd="0" presId="urn:microsoft.com/office/officeart/2005/8/layout/vList2"/>
    <dgm:cxn modelId="{950EDB2F-EA4C-3C41-9FE7-293122B7ED35}" type="presParOf" srcId="{43958778-903A-A442-9317-8E8AB6C3D197}" destId="{9366B896-82BA-9A4C-BFFA-017C0FC37D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9959E-4E26-9C48-9C35-436E5DA5C073}">
      <dsp:nvSpPr>
        <dsp:cNvPr id="0" name=""/>
        <dsp:cNvSpPr/>
      </dsp:nvSpPr>
      <dsp:spPr>
        <a:xfrm>
          <a:off x="264" y="1634621"/>
          <a:ext cx="2843536" cy="1848298"/>
        </a:xfrm>
        <a:prstGeom prst="roundRect">
          <a:avLst/>
        </a:prstGeom>
        <a:solidFill>
          <a:srgbClr val="4B9FF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Child-Directed Interaction</a:t>
          </a:r>
          <a:br>
            <a:rPr lang="en-US" sz="32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</a:br>
          <a:r>
            <a:rPr lang="en-US" sz="32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(CDI)</a:t>
          </a:r>
        </a:p>
      </dsp:txBody>
      <dsp:txXfrm>
        <a:off x="90490" y="1724847"/>
        <a:ext cx="2663084" cy="1667846"/>
      </dsp:txXfrm>
    </dsp:sp>
    <dsp:sp modelId="{ACF2B7B8-3859-8E44-B5F1-3F7B7A173963}">
      <dsp:nvSpPr>
        <dsp:cNvPr id="0" name=""/>
        <dsp:cNvSpPr/>
      </dsp:nvSpPr>
      <dsp:spPr>
        <a:xfrm>
          <a:off x="1422032" y="991294"/>
          <a:ext cx="3134952" cy="3134952"/>
        </a:xfrm>
        <a:custGeom>
          <a:avLst/>
          <a:gdLst/>
          <a:ahLst/>
          <a:cxnLst/>
          <a:rect l="0" t="0" r="0" b="0"/>
          <a:pathLst>
            <a:path>
              <a:moveTo>
                <a:pt x="416971" y="824825"/>
              </a:moveTo>
              <a:arcTo wR="2071169" hR="2071169" stAng="13019756" swAng="6360487"/>
            </a:path>
          </a:pathLst>
        </a:custGeom>
        <a:noFill/>
        <a:ln w="6350" cap="flat" cmpd="sng" algn="ctr">
          <a:solidFill>
            <a:srgbClr val="4B9F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7CAEA-5A7D-5449-8EB5-671E8AD72E9A}">
      <dsp:nvSpPr>
        <dsp:cNvPr id="0" name=""/>
        <dsp:cNvSpPr/>
      </dsp:nvSpPr>
      <dsp:spPr>
        <a:xfrm>
          <a:off x="3135216" y="1634621"/>
          <a:ext cx="2843536" cy="1848298"/>
        </a:xfrm>
        <a:prstGeom prst="roundRect">
          <a:avLst/>
        </a:prstGeom>
        <a:solidFill>
          <a:srgbClr val="4B9FF4">
            <a:hueOff val="-4810670"/>
            <a:satOff val="-58974"/>
            <a:lumOff val="1352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Parent-Directed Interaction</a:t>
          </a:r>
          <a:br>
            <a:rPr lang="en-US" sz="32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</a:br>
          <a:r>
            <a:rPr lang="en-US" sz="32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(PDI)</a:t>
          </a:r>
        </a:p>
      </dsp:txBody>
      <dsp:txXfrm>
        <a:off x="3225442" y="1724847"/>
        <a:ext cx="2663084" cy="1667846"/>
      </dsp:txXfrm>
    </dsp:sp>
    <dsp:sp modelId="{A370E481-CCB7-EE45-A837-F9006608DC34}">
      <dsp:nvSpPr>
        <dsp:cNvPr id="0" name=""/>
        <dsp:cNvSpPr/>
      </dsp:nvSpPr>
      <dsp:spPr>
        <a:xfrm>
          <a:off x="1422032" y="991294"/>
          <a:ext cx="3134952" cy="3134952"/>
        </a:xfrm>
        <a:custGeom>
          <a:avLst/>
          <a:gdLst/>
          <a:ahLst/>
          <a:cxnLst/>
          <a:rect l="0" t="0" r="0" b="0"/>
          <a:pathLst>
            <a:path>
              <a:moveTo>
                <a:pt x="3725368" y="3317513"/>
              </a:moveTo>
              <a:arcTo wR="2071169" hR="2071169" stAng="2219756" swAng="6360487"/>
            </a:path>
          </a:pathLst>
        </a:custGeom>
        <a:noFill/>
        <a:ln w="6350" cap="flat" cmpd="sng" algn="ctr">
          <a:solidFill>
            <a:srgbClr val="4B9FF4">
              <a:hueOff val="-4810670"/>
              <a:satOff val="-58974"/>
              <a:lumOff val="13529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DEFD5-E780-FA4F-9599-63531C3F11EA}">
      <dsp:nvSpPr>
        <dsp:cNvPr id="0" name=""/>
        <dsp:cNvSpPr/>
      </dsp:nvSpPr>
      <dsp:spPr>
        <a:xfrm>
          <a:off x="3480" y="402441"/>
          <a:ext cx="3393896" cy="722542"/>
        </a:xfrm>
        <a:prstGeom prst="rect">
          <a:avLst/>
        </a:prstGeom>
        <a:solidFill>
          <a:srgbClr val="0B60B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B60B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 The Parent will</a:t>
          </a:r>
        </a:p>
      </dsp:txBody>
      <dsp:txXfrm>
        <a:off x="3480" y="402441"/>
        <a:ext cx="3393896" cy="722542"/>
      </dsp:txXfrm>
    </dsp:sp>
    <dsp:sp modelId="{E08AA319-D28C-7D41-A242-738D675CFA85}">
      <dsp:nvSpPr>
        <dsp:cNvPr id="0" name=""/>
        <dsp:cNvSpPr/>
      </dsp:nvSpPr>
      <dsp:spPr>
        <a:xfrm>
          <a:off x="3480" y="1124983"/>
          <a:ext cx="3393896" cy="3184199"/>
        </a:xfrm>
        <a:prstGeom prst="rect">
          <a:avLst/>
        </a:prstGeom>
        <a:solidFill>
          <a:srgbClr val="0B60B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B60B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Learn play therapy skills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Manage their child's behavior with positive attention alone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Learn to communicate with their child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Teach their child new things without frustration</a:t>
          </a:r>
        </a:p>
      </dsp:txBody>
      <dsp:txXfrm>
        <a:off x="3480" y="1124983"/>
        <a:ext cx="3393896" cy="3184199"/>
      </dsp:txXfrm>
    </dsp:sp>
    <dsp:sp modelId="{10E7DAF7-A7A9-004C-A595-644D8FFF0E54}">
      <dsp:nvSpPr>
        <dsp:cNvPr id="0" name=""/>
        <dsp:cNvSpPr/>
      </dsp:nvSpPr>
      <dsp:spPr>
        <a:xfrm>
          <a:off x="3872523" y="402441"/>
          <a:ext cx="3393896" cy="722542"/>
        </a:xfrm>
        <a:prstGeom prst="rect">
          <a:avLst/>
        </a:prstGeom>
        <a:solidFill>
          <a:srgbClr val="B54C0B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B54C0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The CHILD will</a:t>
          </a:r>
        </a:p>
      </dsp:txBody>
      <dsp:txXfrm>
        <a:off x="3872523" y="402441"/>
        <a:ext cx="3393896" cy="722542"/>
      </dsp:txXfrm>
    </dsp:sp>
    <dsp:sp modelId="{9DA371E2-437A-1249-834F-048D8D7DA879}">
      <dsp:nvSpPr>
        <dsp:cNvPr id="0" name=""/>
        <dsp:cNvSpPr/>
      </dsp:nvSpPr>
      <dsp:spPr>
        <a:xfrm>
          <a:off x="3872523" y="1124983"/>
          <a:ext cx="3393896" cy="3184199"/>
        </a:xfrm>
        <a:prstGeom prst="rect">
          <a:avLst/>
        </a:prstGeom>
        <a:solidFill>
          <a:srgbClr val="B54C0B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B54C0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Improve their self-esteem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Improve their social skills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Improve their frustration tolerance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Attend longer to activities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Feel safe and calm</a:t>
          </a:r>
        </a:p>
      </dsp:txBody>
      <dsp:txXfrm>
        <a:off x="3872523" y="1124983"/>
        <a:ext cx="3393896" cy="3184199"/>
      </dsp:txXfrm>
    </dsp:sp>
    <dsp:sp modelId="{0FF73EC0-31E0-4249-A3B8-6D662FA7A4A1}">
      <dsp:nvSpPr>
        <dsp:cNvPr id="0" name=""/>
        <dsp:cNvSpPr/>
      </dsp:nvSpPr>
      <dsp:spPr>
        <a:xfrm>
          <a:off x="7741566" y="402441"/>
          <a:ext cx="3393896" cy="722542"/>
        </a:xfrm>
        <a:prstGeom prst="rect">
          <a:avLst/>
        </a:prstGeom>
        <a:solidFill>
          <a:srgbClr val="49885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9885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The RELATIONSHIP will</a:t>
          </a:r>
        </a:p>
      </dsp:txBody>
      <dsp:txXfrm>
        <a:off x="7741566" y="402441"/>
        <a:ext cx="3393896" cy="722542"/>
      </dsp:txXfrm>
    </dsp:sp>
    <dsp:sp modelId="{CF7F50C1-E624-0C4B-876F-7E546BB80E3E}">
      <dsp:nvSpPr>
        <dsp:cNvPr id="0" name=""/>
        <dsp:cNvSpPr/>
      </dsp:nvSpPr>
      <dsp:spPr>
        <a:xfrm>
          <a:off x="7741566" y="1124983"/>
          <a:ext cx="3393896" cy="3184199"/>
        </a:xfrm>
        <a:prstGeom prst="rect">
          <a:avLst/>
        </a:prstGeom>
        <a:solidFill>
          <a:srgbClr val="49885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9885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Become stronger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Become warmer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Be more mutually enjoyable</a:t>
          </a:r>
        </a:p>
      </dsp:txBody>
      <dsp:txXfrm>
        <a:off x="7741566" y="1124983"/>
        <a:ext cx="3393896" cy="3184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6330B-3C6B-0540-BA56-5B53028C13AB}">
      <dsp:nvSpPr>
        <dsp:cNvPr id="0" name=""/>
        <dsp:cNvSpPr/>
      </dsp:nvSpPr>
      <dsp:spPr>
        <a:xfrm>
          <a:off x="87921" y="34769"/>
          <a:ext cx="5241138" cy="1069795"/>
        </a:xfrm>
        <a:prstGeom prst="chevron">
          <a:avLst/>
        </a:prstGeom>
        <a:gradFill rotWithShape="0">
          <a:gsLst>
            <a:gs pos="0">
              <a:srgbClr val="4B9F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B9F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B9F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Commands</a:t>
          </a:r>
        </a:p>
      </dsp:txBody>
      <dsp:txXfrm>
        <a:off x="622819" y="34769"/>
        <a:ext cx="4171343" cy="1069795"/>
      </dsp:txXfrm>
    </dsp:sp>
    <dsp:sp modelId="{1CA7B7FC-A985-C647-80DB-0079FAA0E31E}">
      <dsp:nvSpPr>
        <dsp:cNvPr id="0" name=""/>
        <dsp:cNvSpPr/>
      </dsp:nvSpPr>
      <dsp:spPr>
        <a:xfrm>
          <a:off x="5434338" y="66496"/>
          <a:ext cx="4843771" cy="1028589"/>
        </a:xfrm>
        <a:prstGeom prst="chevron">
          <a:avLst/>
        </a:prstGeom>
        <a:solidFill>
          <a:srgbClr val="4B9FF4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B9FF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“Build me a house”</a:t>
          </a:r>
        </a:p>
      </dsp:txBody>
      <dsp:txXfrm>
        <a:off x="5948633" y="66496"/>
        <a:ext cx="3815182" cy="1028589"/>
      </dsp:txXfrm>
    </dsp:sp>
    <dsp:sp modelId="{7EEF2738-25EE-6445-BC54-381009B2FFED}">
      <dsp:nvSpPr>
        <dsp:cNvPr id="0" name=""/>
        <dsp:cNvSpPr/>
      </dsp:nvSpPr>
      <dsp:spPr>
        <a:xfrm>
          <a:off x="105506" y="1940741"/>
          <a:ext cx="5282507" cy="1028593"/>
        </a:xfrm>
        <a:prstGeom prst="chevron">
          <a:avLst/>
        </a:prstGeom>
        <a:gradFill rotWithShape="0">
          <a:gsLst>
            <a:gs pos="0">
              <a:srgbClr val="4B9FF4">
                <a:hueOff val="-1603557"/>
                <a:satOff val="-19658"/>
                <a:lumOff val="4510"/>
                <a:alphaOff val="0"/>
                <a:satMod val="103000"/>
                <a:lumMod val="102000"/>
                <a:tint val="94000"/>
              </a:srgbClr>
            </a:gs>
            <a:gs pos="50000">
              <a:srgbClr val="4B9FF4">
                <a:hueOff val="-1603557"/>
                <a:satOff val="-19658"/>
                <a:lumOff val="4510"/>
                <a:alphaOff val="0"/>
                <a:satMod val="110000"/>
                <a:lumMod val="100000"/>
                <a:shade val="100000"/>
              </a:srgbClr>
            </a:gs>
            <a:gs pos="100000">
              <a:srgbClr val="4B9FF4">
                <a:hueOff val="-1603557"/>
                <a:satOff val="-19658"/>
                <a:lumOff val="451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Questions</a:t>
          </a:r>
        </a:p>
      </dsp:txBody>
      <dsp:txXfrm>
        <a:off x="619803" y="1940741"/>
        <a:ext cx="4253914" cy="1028593"/>
      </dsp:txXfrm>
    </dsp:sp>
    <dsp:sp modelId="{05972AF7-5486-284A-B577-A6ED6AC5B393}">
      <dsp:nvSpPr>
        <dsp:cNvPr id="0" name=""/>
        <dsp:cNvSpPr/>
      </dsp:nvSpPr>
      <dsp:spPr>
        <a:xfrm>
          <a:off x="5380005" y="1940742"/>
          <a:ext cx="4898104" cy="959303"/>
        </a:xfrm>
        <a:prstGeom prst="chevron">
          <a:avLst/>
        </a:prstGeom>
        <a:solidFill>
          <a:srgbClr val="4B9FF4">
            <a:tint val="40000"/>
            <a:alpha val="90000"/>
            <a:hueOff val="-5350378"/>
            <a:satOff val="-57142"/>
            <a:lumOff val="1657"/>
            <a:alphaOff val="0"/>
          </a:srgbClr>
        </a:solidFill>
        <a:ln w="6350" cap="flat" cmpd="sng" algn="ctr">
          <a:solidFill>
            <a:srgbClr val="4B9FF4">
              <a:tint val="40000"/>
              <a:alpha val="90000"/>
              <a:hueOff val="-5350378"/>
              <a:satOff val="-57142"/>
              <a:lumOff val="1657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“What color is that?” Do you want to draw?</a:t>
          </a:r>
        </a:p>
      </dsp:txBody>
      <dsp:txXfrm>
        <a:off x="5859657" y="1940742"/>
        <a:ext cx="3938801" cy="959303"/>
      </dsp:txXfrm>
    </dsp:sp>
    <dsp:sp modelId="{B5D64FE9-3041-490C-877E-FEBB4672E203}">
      <dsp:nvSpPr>
        <dsp:cNvPr id="0" name=""/>
        <dsp:cNvSpPr/>
      </dsp:nvSpPr>
      <dsp:spPr>
        <a:xfrm>
          <a:off x="0" y="3733803"/>
          <a:ext cx="5088674" cy="893732"/>
        </a:xfrm>
        <a:prstGeom prst="chevron">
          <a:avLst/>
        </a:prstGeom>
        <a:gradFill rotWithShape="0">
          <a:gsLst>
            <a:gs pos="0">
              <a:srgbClr val="4B9FF4">
                <a:hueOff val="-3207113"/>
                <a:satOff val="-39316"/>
                <a:lumOff val="9019"/>
                <a:alphaOff val="0"/>
                <a:satMod val="103000"/>
                <a:lumMod val="102000"/>
                <a:tint val="94000"/>
              </a:srgbClr>
            </a:gs>
            <a:gs pos="50000">
              <a:srgbClr val="4B9FF4">
                <a:hueOff val="-3207113"/>
                <a:satOff val="-39316"/>
                <a:lumOff val="9019"/>
                <a:alphaOff val="0"/>
                <a:satMod val="110000"/>
                <a:lumMod val="100000"/>
                <a:shade val="100000"/>
              </a:srgbClr>
            </a:gs>
            <a:gs pos="100000">
              <a:srgbClr val="4B9FF4">
                <a:hueOff val="-3207113"/>
                <a:satOff val="-39316"/>
                <a:lumOff val="9019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Criticisms </a:t>
          </a:r>
        </a:p>
      </dsp:txBody>
      <dsp:txXfrm>
        <a:off x="446866" y="3733803"/>
        <a:ext cx="4194942" cy="893732"/>
      </dsp:txXfrm>
    </dsp:sp>
    <dsp:sp modelId="{1C1A112F-F671-431D-839D-AA560B7D4D90}">
      <dsp:nvSpPr>
        <dsp:cNvPr id="0" name=""/>
        <dsp:cNvSpPr/>
      </dsp:nvSpPr>
      <dsp:spPr>
        <a:xfrm>
          <a:off x="5138262" y="3733803"/>
          <a:ext cx="5139847" cy="893732"/>
        </a:xfrm>
        <a:prstGeom prst="chevron">
          <a:avLst/>
        </a:prstGeom>
        <a:gradFill rotWithShape="0">
          <a:gsLst>
            <a:gs pos="0">
              <a:srgbClr val="4B9FF4">
                <a:hueOff val="-4810670"/>
                <a:satOff val="-58974"/>
                <a:lumOff val="13529"/>
                <a:alphaOff val="0"/>
                <a:satMod val="103000"/>
                <a:lumMod val="102000"/>
                <a:tint val="94000"/>
              </a:srgbClr>
            </a:gs>
            <a:gs pos="50000">
              <a:srgbClr val="4B9FF4">
                <a:hueOff val="-4810670"/>
                <a:satOff val="-58974"/>
                <a:lumOff val="13529"/>
                <a:alphaOff val="0"/>
                <a:satMod val="110000"/>
                <a:lumMod val="100000"/>
                <a:shade val="100000"/>
              </a:srgbClr>
            </a:gs>
            <a:gs pos="100000">
              <a:srgbClr val="4B9FF4">
                <a:hueOff val="-4810670"/>
                <a:satOff val="-58974"/>
                <a:lumOff val="13529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“It doesn’t go that way” “You did that wrong”</a:t>
          </a:r>
        </a:p>
      </dsp:txBody>
      <dsp:txXfrm>
        <a:off x="5585128" y="3733803"/>
        <a:ext cx="4246115" cy="893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1B7E3-DE0C-514D-9922-CB77F3794889}">
      <dsp:nvSpPr>
        <dsp:cNvPr id="0" name=""/>
        <dsp:cNvSpPr/>
      </dsp:nvSpPr>
      <dsp:spPr>
        <a:xfrm>
          <a:off x="0" y="0"/>
          <a:ext cx="8850226" cy="842400"/>
        </a:xfrm>
        <a:prstGeom prst="roundRect">
          <a:avLst/>
        </a:prstGeom>
        <a:solidFill>
          <a:srgbClr val="49885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P</a:t>
          </a:r>
          <a:r>
            <a:rPr lang="en-US" sz="3500" b="1" kern="1200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raise</a:t>
          </a:r>
          <a:r>
            <a:rPr lang="en-US" sz="3300" b="1" kern="1200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 </a:t>
          </a:r>
          <a:r>
            <a:rPr lang="en-US" sz="1600" b="1" kern="1200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Labeled to share what is liked about the specific behavior</a:t>
          </a:r>
          <a:r>
            <a:rPr lang="en-US" sz="3300" b="1" kern="1200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 </a:t>
          </a:r>
        </a:p>
      </dsp:txBody>
      <dsp:txXfrm>
        <a:off x="41123" y="41123"/>
        <a:ext cx="8767980" cy="760154"/>
      </dsp:txXfrm>
    </dsp:sp>
    <dsp:sp modelId="{0E038902-EC98-9D45-9E5A-034B31AE7A36}">
      <dsp:nvSpPr>
        <dsp:cNvPr id="0" name=""/>
        <dsp:cNvSpPr/>
      </dsp:nvSpPr>
      <dsp:spPr>
        <a:xfrm>
          <a:off x="0" y="902855"/>
          <a:ext cx="8850226" cy="842400"/>
        </a:xfrm>
        <a:prstGeom prst="roundRect">
          <a:avLst/>
        </a:prstGeom>
        <a:solidFill>
          <a:srgbClr val="498854">
            <a:hueOff val="1195520"/>
            <a:satOff val="14585"/>
            <a:lumOff val="539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 cap="none" spc="0" dirty="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ea typeface="+mn-ea"/>
              <a:cs typeface="+mn-cs"/>
            </a:rPr>
            <a:t>R</a:t>
          </a:r>
          <a:r>
            <a:rPr lang="en-US" sz="3500" b="1" kern="1200" cap="none" spc="0" dirty="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ea typeface="+mn-ea"/>
              <a:cs typeface="+mn-cs"/>
            </a:rPr>
            <a:t>eflect </a:t>
          </a:r>
          <a:r>
            <a:rPr lang="en-US" sz="1800" b="1" kern="1200" cap="none" spc="0" dirty="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ea typeface="+mn-ea"/>
              <a:cs typeface="+mn-cs"/>
            </a:rPr>
            <a:t>Repeat back desired words that the child says</a:t>
          </a:r>
          <a:endParaRPr lang="en-US" sz="3500" b="1" kern="1200" cap="none" spc="0" dirty="0">
            <a:solidFill>
              <a:srgbClr val="FFFFFF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Verdana"/>
            <a:ea typeface="+mn-ea"/>
            <a:cs typeface="+mn-cs"/>
          </a:endParaRPr>
        </a:p>
      </dsp:txBody>
      <dsp:txXfrm>
        <a:off x="41123" y="943978"/>
        <a:ext cx="8767980" cy="760154"/>
      </dsp:txXfrm>
    </dsp:sp>
    <dsp:sp modelId="{7280FAF7-CF7B-AD45-8709-60F3E65EB13D}">
      <dsp:nvSpPr>
        <dsp:cNvPr id="0" name=""/>
        <dsp:cNvSpPr/>
      </dsp:nvSpPr>
      <dsp:spPr>
        <a:xfrm>
          <a:off x="0" y="1797095"/>
          <a:ext cx="8850226" cy="842400"/>
        </a:xfrm>
        <a:prstGeom prst="roundRect">
          <a:avLst/>
        </a:prstGeom>
        <a:solidFill>
          <a:srgbClr val="498854">
            <a:hueOff val="2391041"/>
            <a:satOff val="29170"/>
            <a:lumOff val="1078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u="sng" kern="1200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I</a:t>
          </a:r>
          <a:r>
            <a:rPr lang="en-US" sz="3500" b="1" kern="1200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mitate</a:t>
          </a:r>
          <a:r>
            <a:rPr lang="en-US" sz="2300" b="1" kern="1200" cap="none" spc="0" dirty="0">
              <a:solidFill>
                <a:srgbClr val="FFFFFF"/>
              </a:solidFill>
              <a:effectLst/>
              <a:latin typeface="Verdana"/>
              <a:ea typeface="+mn-ea"/>
              <a:cs typeface="+mn-cs"/>
            </a:rPr>
            <a:t> </a:t>
          </a:r>
          <a:r>
            <a:rPr lang="en-US" sz="1800" b="1" kern="1200" cap="none" spc="0" dirty="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ea typeface="+mn-ea"/>
              <a:cs typeface="+mn-cs"/>
            </a:rPr>
            <a:t>the desired/appropriate behaviors</a:t>
          </a:r>
          <a:endParaRPr lang="en-US" sz="1800" b="1" kern="1200" cap="none" spc="0" dirty="0">
            <a:solidFill>
              <a:srgbClr val="FFFFFF"/>
            </a:solidFill>
            <a:effectLst/>
            <a:latin typeface="Verdana"/>
            <a:ea typeface="+mn-ea"/>
            <a:cs typeface="+mn-cs"/>
          </a:endParaRPr>
        </a:p>
      </dsp:txBody>
      <dsp:txXfrm>
        <a:off x="41123" y="1838218"/>
        <a:ext cx="8767980" cy="760154"/>
      </dsp:txXfrm>
    </dsp:sp>
    <dsp:sp modelId="{D7520085-2A71-CE45-A312-0823BF911D59}">
      <dsp:nvSpPr>
        <dsp:cNvPr id="0" name=""/>
        <dsp:cNvSpPr/>
      </dsp:nvSpPr>
      <dsp:spPr>
        <a:xfrm>
          <a:off x="0" y="2691334"/>
          <a:ext cx="8850226" cy="842400"/>
        </a:xfrm>
        <a:prstGeom prst="roundRect">
          <a:avLst/>
        </a:prstGeom>
        <a:solidFill>
          <a:srgbClr val="498854">
            <a:hueOff val="3586561"/>
            <a:satOff val="43755"/>
            <a:lumOff val="16176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 cap="none" spc="0" dirty="0">
              <a:solidFill>
                <a:srgbClr val="FFFFFF"/>
              </a:solidFill>
              <a:effectLst>
                <a:outerShdw blurRad="12700" dist="38100" dir="2700000" algn="tl" rotWithShape="0">
                  <a:srgbClr val="4B9FF4">
                    <a:lumMod val="60000"/>
                    <a:lumOff val="40000"/>
                  </a:srgbClr>
                </a:outerShdw>
              </a:effectLst>
              <a:latin typeface="Verdana"/>
              <a:ea typeface="+mn-ea"/>
              <a:cs typeface="+mn-cs"/>
            </a:rPr>
            <a:t>D</a:t>
          </a:r>
          <a:r>
            <a:rPr lang="en-US" sz="3500" b="1" kern="1200" cap="none" spc="0" dirty="0">
              <a:solidFill>
                <a:srgbClr val="FFFFFF"/>
              </a:solidFill>
              <a:effectLst>
                <a:outerShdw blurRad="12700" dist="38100" dir="2700000" algn="tl" rotWithShape="0">
                  <a:srgbClr val="4B9FF4">
                    <a:lumMod val="60000"/>
                    <a:lumOff val="40000"/>
                  </a:srgbClr>
                </a:outerShdw>
              </a:effectLst>
              <a:latin typeface="Verdana"/>
              <a:ea typeface="+mn-ea"/>
              <a:cs typeface="+mn-cs"/>
            </a:rPr>
            <a:t>escribe</a:t>
          </a:r>
          <a:r>
            <a:rPr lang="en-US" sz="2700" b="1" kern="1200" cap="none" spc="0" dirty="0">
              <a:solidFill>
                <a:srgbClr val="FFFFFF"/>
              </a:solidFill>
              <a:effectLst>
                <a:outerShdw blurRad="12700" dist="38100" dir="2700000" algn="tl" rotWithShape="0">
                  <a:srgbClr val="4B9FF4">
                    <a:lumMod val="60000"/>
                    <a:lumOff val="40000"/>
                  </a:srgbClr>
                </a:outerShdw>
              </a:effectLst>
              <a:latin typeface="Verdana"/>
              <a:ea typeface="+mn-ea"/>
              <a:cs typeface="+mn-cs"/>
            </a:rPr>
            <a:t> </a:t>
          </a:r>
          <a:r>
            <a:rPr lang="en-US" sz="1800" b="1" kern="1200" cap="none" spc="0" dirty="0"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ea typeface="+mn-ea"/>
              <a:cs typeface="+mn-cs"/>
            </a:rPr>
            <a:t>the desired/appropriate behaviors</a:t>
          </a:r>
          <a:endParaRPr lang="en-US" sz="1800" b="1" kern="1200" cap="none" spc="0" dirty="0">
            <a:solidFill>
              <a:srgbClr val="FFFFFF"/>
            </a:solidFill>
            <a:effectLst>
              <a:outerShdw blurRad="12700" dist="38100" dir="2700000" algn="tl" rotWithShape="0">
                <a:srgbClr val="4B9FF4">
                  <a:lumMod val="60000"/>
                  <a:lumOff val="40000"/>
                </a:srgbClr>
              </a:outerShdw>
            </a:effectLst>
            <a:latin typeface="Verdana"/>
            <a:ea typeface="+mn-ea"/>
            <a:cs typeface="+mn-cs"/>
          </a:endParaRPr>
        </a:p>
      </dsp:txBody>
      <dsp:txXfrm>
        <a:off x="41123" y="2732457"/>
        <a:ext cx="8767980" cy="760154"/>
      </dsp:txXfrm>
    </dsp:sp>
    <dsp:sp modelId="{9366B896-82BA-9A4C-BFFA-017C0FC37D02}">
      <dsp:nvSpPr>
        <dsp:cNvPr id="0" name=""/>
        <dsp:cNvSpPr/>
      </dsp:nvSpPr>
      <dsp:spPr>
        <a:xfrm>
          <a:off x="0" y="3585575"/>
          <a:ext cx="8850226" cy="842400"/>
        </a:xfrm>
        <a:prstGeom prst="roundRect">
          <a:avLst/>
        </a:prstGeom>
        <a:solidFill>
          <a:srgbClr val="498854">
            <a:hueOff val="4782081"/>
            <a:satOff val="58340"/>
            <a:lumOff val="2156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E</a:t>
          </a:r>
          <a:r>
            <a:rPr lang="en-US" sz="3500" b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njoy </a:t>
          </a:r>
          <a:r>
            <a:rPr lang="en-US" sz="1800" b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Show warmth and ENJOY the play</a:t>
          </a:r>
        </a:p>
      </dsp:txBody>
      <dsp:txXfrm>
        <a:off x="41123" y="3626698"/>
        <a:ext cx="8767980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57DD-8B77-FF4C-91C9-1559373DFD0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A42E0-1E64-D747-95ED-42DE4DE9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8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9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9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E1CF4-1114-90E1-A26F-B6190ED48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1B188-D56E-80F2-C7A7-6DD0FD925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09AF47-CCD8-17F3-408A-F8CC3C69E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A967D-E6F5-1BF0-FAA2-0E7C7F320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48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5020E-953C-53BF-3AE2-E105C7E66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B3551-7DF3-C488-4A81-2C5604F3D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5E5129-6615-4811-5262-E7E9B3ECB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4ECC5-4A07-769B-5498-A66EEE006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13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B9D15-41FA-D30C-247B-2A7672FE6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CF2C1-44D7-6C2C-3B6B-E893B3FC5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B0E22C-F39E-2DFB-6F20-AFD7EBF28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D6711-4AD4-D4EB-2854-F1657415E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7B46A-3030-4C83-E200-693227124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FBB58D-B9B9-CE70-1F97-7F44E7577B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15BEE-4E2D-DEB7-E343-5FA55898A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8AC7F-B213-35B6-FFED-3B4D944E0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30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192A8-DD62-A72A-8B9C-E01D684C6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24CD0-8259-5E9C-12CC-3941E7337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33040-A50D-7D40-ADF5-FA5157CAF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96AF4-6190-FD4C-C11C-A392D7CD3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4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2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Quick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9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4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8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A42E0-1E64-D747-95ED-42DE4DE9D9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3DCDDE-50C5-C882-B4F1-30B5F4C36DAE}"/>
              </a:ext>
            </a:extLst>
          </p:cNvPr>
          <p:cNvSpPr/>
          <p:nvPr userDrawn="1"/>
        </p:nvSpPr>
        <p:spPr>
          <a:xfrm>
            <a:off x="-6096" y="0"/>
            <a:ext cx="1219809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AF3D19A2-F459-9A92-90DB-051FFA151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5650" cy="3428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F266D-8E6C-8B9A-3016-9E2B443598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8096" cy="61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7F381D-59AA-45AD-E6F9-CFF9B078AC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8999"/>
            <a:ext cx="9144000" cy="90747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3600" spc="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1F119-AC06-6087-358C-B1A8B45C0A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51658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|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6C24785-E893-3F26-72B7-B43207715F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475" y="636588"/>
            <a:ext cx="1735138" cy="17367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ED93A60-6465-9567-6281-045FCBAAEA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75503" y="636588"/>
            <a:ext cx="1735138" cy="17367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B39CD626-ADB7-4363-99D8-2A57D6D9A3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88294" y="636588"/>
            <a:ext cx="1735138" cy="17367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93990862-9324-BA24-2D91-ABE0D8D33C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5322" y="636588"/>
            <a:ext cx="1735138" cy="17367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0933BE24-EDCB-4F41-C8C8-2AD3898560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8113" y="636588"/>
            <a:ext cx="1735138" cy="17367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F1432384-E351-40AD-121F-F5E9B4EA7E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58387" y="636588"/>
            <a:ext cx="1735138" cy="17367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61CE88E-E868-ABAF-7719-E6FFCB89A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3600" y="5214827"/>
            <a:ext cx="5763444" cy="20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3DCDDE-50C5-C882-B4F1-30B5F4C36DAE}"/>
              </a:ext>
            </a:extLst>
          </p:cNvPr>
          <p:cNvSpPr/>
          <p:nvPr userDrawn="1"/>
        </p:nvSpPr>
        <p:spPr>
          <a:xfrm>
            <a:off x="-6096" y="0"/>
            <a:ext cx="1219809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AF3D19A2-F459-9A92-90DB-051FFA151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5650" cy="3428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F266D-8E6C-8B9A-3016-9E2B443598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8096" cy="61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7F381D-59AA-45AD-E6F9-CFF9B078AC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0952" y="1071554"/>
            <a:ext cx="9144000" cy="90747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000" spc="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610FA-81B0-656B-4513-96D293056B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7D5DC-173D-6D94-AB1B-09CDEFBD30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AFF08A-A3E6-0CEC-567A-A399BA39B4F2}"/>
              </a:ext>
            </a:extLst>
          </p:cNvPr>
          <p:cNvSpPr txBox="1">
            <a:spLocks/>
          </p:cNvSpPr>
          <p:nvPr userDrawn="1"/>
        </p:nvSpPr>
        <p:spPr>
          <a:xfrm>
            <a:off x="1520952" y="4438938"/>
            <a:ext cx="9144000" cy="9074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200" baseline="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575BF7E-6444-8439-ADC0-13B64D21FF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05182" y="4917862"/>
            <a:ext cx="3257929" cy="11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79131E-C191-377C-77E5-D404FF5588F7}"/>
              </a:ext>
            </a:extLst>
          </p:cNvPr>
          <p:cNvSpPr/>
          <p:nvPr userDrawn="1"/>
        </p:nvSpPr>
        <p:spPr>
          <a:xfrm>
            <a:off x="3760838" y="0"/>
            <a:ext cx="843116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428F1-2E73-739A-0A7A-9410FEA48AB9}"/>
              </a:ext>
            </a:extLst>
          </p:cNvPr>
          <p:cNvSpPr/>
          <p:nvPr userDrawn="1"/>
        </p:nvSpPr>
        <p:spPr>
          <a:xfrm>
            <a:off x="0" y="0"/>
            <a:ext cx="3760838" cy="1143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1994-0ED2-3799-C93B-E919534A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204613"/>
            <a:ext cx="6629400" cy="4705081"/>
          </a:xfrm>
        </p:spPr>
        <p:txBody>
          <a:bodyPr lIns="0" tIns="0" rIns="0" bIns="0"/>
          <a:lstStyle>
            <a:lvl1pPr marL="233363" indent="-233363"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/>
            </a:lvl2pPr>
            <a:lvl3pPr marL="344487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8FF87-ACED-1DA6-5A9C-03948FC9F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8096" cy="61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8F0222-594A-40DF-02EA-E1FA897CBB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696" y="6383173"/>
            <a:ext cx="366252" cy="2655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255A1-33D5-6B70-B99B-B8A71027C5B1}"/>
              </a:ext>
            </a:extLst>
          </p:cNvPr>
          <p:cNvCxnSpPr/>
          <p:nvPr userDrawn="1"/>
        </p:nvCxnSpPr>
        <p:spPr>
          <a:xfrm>
            <a:off x="11095867" y="6383173"/>
            <a:ext cx="0" cy="2655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B4D2EAF-FE7D-A6D4-CD67-8451C117D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0" y="459045"/>
            <a:ext cx="6629400" cy="34813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i="0" spc="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9630875-3F22-F7D1-E18A-48EC1356A3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43000"/>
            <a:ext cx="3760788" cy="5715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F959BB-048B-4ED3-15CE-2A8C5201EB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5447D-09CB-5FCC-B8CF-3D24168A34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9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79131E-C191-377C-77E5-D404FF5588F7}"/>
              </a:ext>
            </a:extLst>
          </p:cNvPr>
          <p:cNvSpPr/>
          <p:nvPr userDrawn="1"/>
        </p:nvSpPr>
        <p:spPr>
          <a:xfrm>
            <a:off x="-6096" y="0"/>
            <a:ext cx="1219809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1994-0ED2-3799-C93B-E919534A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473" y="706583"/>
            <a:ext cx="6252852" cy="4979459"/>
          </a:xfrm>
        </p:spPr>
        <p:txBody>
          <a:bodyPr lIns="0" tIns="0" rIns="0" bIns="0"/>
          <a:lstStyle>
            <a:lvl1pPr marL="233363" indent="-233363"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/>
            </a:lvl2pPr>
            <a:lvl3pPr marL="344487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8F0222-594A-40DF-02EA-E1FA897C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696" y="6383173"/>
            <a:ext cx="366252" cy="2655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255A1-33D5-6B70-B99B-B8A71027C5B1}"/>
              </a:ext>
            </a:extLst>
          </p:cNvPr>
          <p:cNvCxnSpPr/>
          <p:nvPr userDrawn="1"/>
        </p:nvCxnSpPr>
        <p:spPr>
          <a:xfrm>
            <a:off x="11095867" y="6383173"/>
            <a:ext cx="0" cy="2655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BCDA0A-A5C3-6792-8A2D-3118B9BC2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07128-2772-F9E7-CEA4-CB27C4FFF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D9A7D-5D0D-9DDE-B210-BB5E855F9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8096" cy="616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7E44E0-846D-4649-84C7-512DA8EF1959}"/>
              </a:ext>
            </a:extLst>
          </p:cNvPr>
          <p:cNvSpPr/>
          <p:nvPr userDrawn="1"/>
        </p:nvSpPr>
        <p:spPr>
          <a:xfrm>
            <a:off x="8431162" y="-1443"/>
            <a:ext cx="3760838" cy="571123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79131E-C191-377C-77E5-D404FF5588F7}"/>
              </a:ext>
            </a:extLst>
          </p:cNvPr>
          <p:cNvSpPr/>
          <p:nvPr userDrawn="1"/>
        </p:nvSpPr>
        <p:spPr>
          <a:xfrm>
            <a:off x="-6096" y="0"/>
            <a:ext cx="1219809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1994-0ED2-3799-C93B-E919534A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90" y="2344920"/>
            <a:ext cx="2647950" cy="2747693"/>
          </a:xfrm>
        </p:spPr>
        <p:txBody>
          <a:bodyPr lIns="0" tIns="0" rIns="0" bIns="0"/>
          <a:lstStyle>
            <a:lvl1pPr marL="0" indent="0" algn="ctr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/>
            </a:lvl2pPr>
            <a:lvl3pPr marL="344487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37EC40EA-BCF2-2380-751B-DC0D1A285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74"/>
            <a:ext cx="12204501" cy="1903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8F0222-594A-40DF-02EA-E1FA897CBB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696" y="6383173"/>
            <a:ext cx="366252" cy="2655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255A1-33D5-6B70-B99B-B8A71027C5B1}"/>
              </a:ext>
            </a:extLst>
          </p:cNvPr>
          <p:cNvCxnSpPr/>
          <p:nvPr userDrawn="1"/>
        </p:nvCxnSpPr>
        <p:spPr>
          <a:xfrm>
            <a:off x="11095867" y="6383173"/>
            <a:ext cx="0" cy="2655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6C8FF87-ACED-1DA6-5A9C-03948FC9F7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8096" cy="61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C4C4B-D74C-3F93-D5A8-D6DA346BA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1124" y="565018"/>
            <a:ext cx="4363655" cy="5467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3200" b="1" i="0" spc="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25C7502-BE64-C3D8-52F7-6A726A1A186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85060" y="2344920"/>
            <a:ext cx="2647950" cy="2747693"/>
          </a:xfrm>
        </p:spPr>
        <p:txBody>
          <a:bodyPr lIns="0" tIns="0" rIns="0" bIns="0"/>
          <a:lstStyle>
            <a:lvl1pPr marL="0" indent="0" algn="ctr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/>
            </a:lvl2pPr>
            <a:lvl3pPr marL="344487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29E836C-E670-F6B9-65AE-F40037A5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344920"/>
            <a:ext cx="2647950" cy="2747693"/>
          </a:xfrm>
        </p:spPr>
        <p:txBody>
          <a:bodyPr lIns="0" tIns="0" rIns="0" bIns="0"/>
          <a:lstStyle>
            <a:lvl1pPr marL="0" indent="0" algn="ctr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/>
            </a:lvl2pPr>
            <a:lvl3pPr marL="344487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04888-BF70-516D-10BC-050AAF8927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95232-0C6A-98D3-A4EE-A9EFD5E753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3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79131E-C191-377C-77E5-D404FF5588F7}"/>
              </a:ext>
            </a:extLst>
          </p:cNvPr>
          <p:cNvSpPr/>
          <p:nvPr userDrawn="1"/>
        </p:nvSpPr>
        <p:spPr>
          <a:xfrm>
            <a:off x="3760838" y="0"/>
            <a:ext cx="843116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1994-0ED2-3799-C93B-E919534A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204613"/>
            <a:ext cx="6629400" cy="4705081"/>
          </a:xfrm>
        </p:spPr>
        <p:txBody>
          <a:bodyPr lIns="0" tIns="0" rIns="0" bIns="0"/>
          <a:lstStyle>
            <a:lvl1pPr marL="233363" indent="-233363"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/>
            </a:lvl2pPr>
            <a:lvl3pPr marL="344487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8FF87-ACED-1DA6-5A9C-03948FC9F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8096" cy="61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8F0222-594A-40DF-02EA-E1FA897CBB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696" y="6383173"/>
            <a:ext cx="366252" cy="2655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255A1-33D5-6B70-B99B-B8A71027C5B1}"/>
              </a:ext>
            </a:extLst>
          </p:cNvPr>
          <p:cNvCxnSpPr/>
          <p:nvPr userDrawn="1"/>
        </p:nvCxnSpPr>
        <p:spPr>
          <a:xfrm>
            <a:off x="11095867" y="6383173"/>
            <a:ext cx="0" cy="2655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B4D2EAF-FE7D-A6D4-CD67-8451C117D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0" y="459045"/>
            <a:ext cx="6629400" cy="34813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i="0" spc="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9630875-3F22-F7D1-E18A-48EC1356A3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7607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F959BB-048B-4ED3-15CE-2A8C5201EB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5447D-09CB-5FCC-B8CF-3D24168A34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7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79131E-C191-377C-77E5-D404FF5588F7}"/>
              </a:ext>
            </a:extLst>
          </p:cNvPr>
          <p:cNvSpPr/>
          <p:nvPr userDrawn="1"/>
        </p:nvSpPr>
        <p:spPr>
          <a:xfrm>
            <a:off x="-6096" y="0"/>
            <a:ext cx="1219809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1994-0ED2-3799-C93B-E919534A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96" y="2344920"/>
            <a:ext cx="10294809" cy="3509615"/>
          </a:xfrm>
        </p:spPr>
        <p:txBody>
          <a:bodyPr lIns="0" tIns="0" rIns="0" bIns="0"/>
          <a:lstStyle>
            <a:lvl1pPr marL="0" indent="0" algn="ctr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/>
            </a:lvl2pPr>
            <a:lvl3pPr marL="344487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37EC40EA-BCF2-2380-751B-DC0D1A285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74"/>
            <a:ext cx="12204501" cy="1903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8F0222-594A-40DF-02EA-E1FA897CBB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696" y="6383173"/>
            <a:ext cx="366252" cy="2655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255A1-33D5-6B70-B99B-B8A71027C5B1}"/>
              </a:ext>
            </a:extLst>
          </p:cNvPr>
          <p:cNvCxnSpPr/>
          <p:nvPr userDrawn="1"/>
        </p:nvCxnSpPr>
        <p:spPr>
          <a:xfrm>
            <a:off x="11095867" y="6383173"/>
            <a:ext cx="0" cy="2655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6C8FF87-ACED-1DA6-5A9C-03948FC9F7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8096" cy="61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C4C4B-D74C-3F93-D5A8-D6DA346BA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1124" y="565018"/>
            <a:ext cx="4363655" cy="54674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3200" b="1" i="0" spc="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04888-BF70-516D-10BC-050AAF8927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95232-0C6A-98D3-A4EE-A9EFD5E753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7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79131E-C191-377C-77E5-D404FF5588F7}"/>
              </a:ext>
            </a:extLst>
          </p:cNvPr>
          <p:cNvSpPr/>
          <p:nvPr userDrawn="1"/>
        </p:nvSpPr>
        <p:spPr>
          <a:xfrm>
            <a:off x="3760838" y="0"/>
            <a:ext cx="843116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1994-0ED2-3799-C93B-E919534A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204613"/>
            <a:ext cx="6629400" cy="4705081"/>
          </a:xfrm>
        </p:spPr>
        <p:txBody>
          <a:bodyPr lIns="0" tIns="0" rIns="0" bIns="0"/>
          <a:lstStyle>
            <a:lvl1pPr marL="233363" indent="-233363"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/>
            </a:lvl2pPr>
            <a:lvl3pPr marL="344487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8F0222-594A-40DF-02EA-E1FA897C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696" y="6383173"/>
            <a:ext cx="366252" cy="2655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255A1-33D5-6B70-B99B-B8A71027C5B1}"/>
              </a:ext>
            </a:extLst>
          </p:cNvPr>
          <p:cNvCxnSpPr/>
          <p:nvPr userDrawn="1"/>
        </p:nvCxnSpPr>
        <p:spPr>
          <a:xfrm>
            <a:off x="11095867" y="6383173"/>
            <a:ext cx="0" cy="2655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B4D2EAF-FE7D-A6D4-CD67-8451C117D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0" y="459045"/>
            <a:ext cx="6629400" cy="34813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 i="0" spc="2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9630875-3F22-F7D1-E18A-48EC1356A3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7607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F959BB-048B-4ED3-15CE-2A8C5201EB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5447D-09CB-5FCC-B8CF-3D24168A34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0572B-FF15-3FF5-E4C9-BE2D77B1DBFB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404288" y="3398193"/>
            <a:ext cx="6858000" cy="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9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79131E-C191-377C-77E5-D404FF5588F7}"/>
              </a:ext>
            </a:extLst>
          </p:cNvPr>
          <p:cNvSpPr/>
          <p:nvPr userDrawn="1"/>
        </p:nvSpPr>
        <p:spPr>
          <a:xfrm>
            <a:off x="-6096" y="0"/>
            <a:ext cx="1219809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1994-0ED2-3799-C93B-E919534A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473" y="706583"/>
            <a:ext cx="10091054" cy="5203112"/>
          </a:xfrm>
        </p:spPr>
        <p:txBody>
          <a:bodyPr lIns="0" tIns="0" rIns="0" bIns="0"/>
          <a:lstStyle>
            <a:lvl1pPr marL="233363" indent="-233363"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71450" indent="0">
              <a:buFontTx/>
              <a:buNone/>
              <a:defRPr/>
            </a:lvl2pPr>
            <a:lvl3pPr marL="344487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8F0222-594A-40DF-02EA-E1FA897CB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696" y="6383173"/>
            <a:ext cx="366252" cy="2655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255A1-33D5-6B70-B99B-B8A71027C5B1}"/>
              </a:ext>
            </a:extLst>
          </p:cNvPr>
          <p:cNvCxnSpPr/>
          <p:nvPr userDrawn="1"/>
        </p:nvCxnSpPr>
        <p:spPr>
          <a:xfrm>
            <a:off x="11095867" y="6383173"/>
            <a:ext cx="0" cy="26556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FAB5FB1-96B5-4216-DA1D-157BFE91B4CD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404288" y="3398193"/>
            <a:ext cx="6858000" cy="6161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BCDA0A-A5C3-6792-8A2D-3118B9BC2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07128-2772-F9E7-CEA4-CB27C4FFF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9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3DCDDE-50C5-C882-B4F1-30B5F4C36DAE}"/>
              </a:ext>
            </a:extLst>
          </p:cNvPr>
          <p:cNvSpPr/>
          <p:nvPr userDrawn="1"/>
        </p:nvSpPr>
        <p:spPr>
          <a:xfrm>
            <a:off x="-6096" y="0"/>
            <a:ext cx="1219809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AF3D19A2-F459-9A92-90DB-051FFA151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5650" cy="3428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F266D-8E6C-8B9A-3016-9E2B443598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8096" cy="61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7F381D-59AA-45AD-E6F9-CFF9B078AC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0952" y="4236026"/>
            <a:ext cx="9144000" cy="90747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4000" spc="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SECTION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ED93A60-6465-9567-6281-045FCBAAEA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74078" y="625228"/>
            <a:ext cx="7437748" cy="1736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610FA-81B0-656B-4513-96D293056B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NAME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7D5DC-173D-6D94-AB1B-09CDEFBD30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9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D6B8A-B487-4250-FCE2-A5BE01C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5FA00-8AF1-4F43-774A-0725CF817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1224" y="6356350"/>
            <a:ext cx="392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8113EECE-E407-A343-A894-336829F63D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69EFAED-826E-E8E8-04DD-0C1A2B73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B9DE7-2DDC-64B4-EDAF-F1929D1D6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7820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1309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175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690563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86360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52D6-D674-5D29-A65D-A516AE133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428999"/>
            <a:ext cx="9301655" cy="1542394"/>
          </a:xfrm>
        </p:spPr>
        <p:txBody>
          <a:bodyPr/>
          <a:lstStyle/>
          <a:p>
            <a:r>
              <a:rPr lang="en-US" sz="4000" dirty="0"/>
              <a:t>Child and Youth Behavioral Health</a:t>
            </a:r>
            <a:br>
              <a:rPr lang="en-US" sz="4000" dirty="0"/>
            </a:br>
            <a:r>
              <a:rPr lang="en-US" sz="4000" dirty="0"/>
              <a:t>Evidence-Based Services</a:t>
            </a:r>
            <a:br>
              <a:rPr lang="en-US" sz="4000" dirty="0"/>
            </a:br>
            <a:r>
              <a:rPr lang="en-US" sz="3000" dirty="0"/>
              <a:t>January 16,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6340F-7093-25C4-0F07-B38CBEB20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985"/>
            <a:ext cx="9144000" cy="653387"/>
          </a:xfrm>
        </p:spPr>
        <p:txBody>
          <a:bodyPr>
            <a:normAutofit/>
          </a:bodyPr>
          <a:lstStyle/>
          <a:p>
            <a:r>
              <a:rPr lang="en-US" sz="2400" b="1" dirty="0"/>
              <a:t>Jim Thornton, LPC, Clinical Services Administrator</a:t>
            </a:r>
          </a:p>
        </p:txBody>
      </p:sp>
      <p:pic>
        <p:nvPicPr>
          <p:cNvPr id="11" name="Picture Placeholder 10" descr="A lighthouse in a field&#10;&#10;Description automatically generated with low confidence">
            <a:extLst>
              <a:ext uri="{FF2B5EF4-FFF2-40B4-BE49-F238E27FC236}">
                <a16:creationId xmlns:a16="http://schemas.microsoft.com/office/drawing/2014/main" id="{709E5EC8-5795-477C-65BC-47747C30F4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75" y="636588"/>
            <a:ext cx="1735138" cy="1736725"/>
          </a:xfrm>
        </p:spPr>
      </p:pic>
      <p:pic>
        <p:nvPicPr>
          <p:cNvPr id="13" name="Picture Placeholder 12" descr="A path in the woods&#10;&#10;Description automatically generated with low confidence">
            <a:extLst>
              <a:ext uri="{FF2B5EF4-FFF2-40B4-BE49-F238E27FC236}">
                <a16:creationId xmlns:a16="http://schemas.microsoft.com/office/drawing/2014/main" id="{1474BE41-36E3-F27F-B53D-034E03ACB0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503" y="636588"/>
            <a:ext cx="1735138" cy="1736725"/>
          </a:xfrm>
        </p:spPr>
      </p:pic>
      <p:pic>
        <p:nvPicPr>
          <p:cNvPr id="15" name="Picture Placeholder 14" descr="A person paddle boarding in the ocean&#10;&#10;Description automatically generated with medium confidence">
            <a:extLst>
              <a:ext uri="{FF2B5EF4-FFF2-40B4-BE49-F238E27FC236}">
                <a16:creationId xmlns:a16="http://schemas.microsoft.com/office/drawing/2014/main" id="{BC523210-7C88-6086-A4DD-91DF87B67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8294" y="636588"/>
            <a:ext cx="1735138" cy="1736725"/>
          </a:xfrm>
        </p:spPr>
      </p:pic>
      <p:pic>
        <p:nvPicPr>
          <p:cNvPr id="17" name="Picture Placeholder 16" descr="A picture containing grass, outdoor, grassy&#10;&#10;Description automatically generated">
            <a:extLst>
              <a:ext uri="{FF2B5EF4-FFF2-40B4-BE49-F238E27FC236}">
                <a16:creationId xmlns:a16="http://schemas.microsoft.com/office/drawing/2014/main" id="{E6AFEEE6-3CE3-355D-B01E-6DEEE27292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 descr="A picture containing outdoor, sky, city, hill&#10;&#10;Description automatically generated">
            <a:extLst>
              <a:ext uri="{FF2B5EF4-FFF2-40B4-BE49-F238E27FC236}">
                <a16:creationId xmlns:a16="http://schemas.microsoft.com/office/drawing/2014/main" id="{7310F425-EE9B-5D53-0BC3-30A9136EF7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113" y="636588"/>
            <a:ext cx="1735138" cy="1736725"/>
          </a:xfrm>
        </p:spPr>
      </p:pic>
      <p:pic>
        <p:nvPicPr>
          <p:cNvPr id="21" name="Picture Placeholder 20" descr="A picture containing outdoor, sky, water, beach&#10;&#10;Description automatically generated">
            <a:extLst>
              <a:ext uri="{FF2B5EF4-FFF2-40B4-BE49-F238E27FC236}">
                <a16:creationId xmlns:a16="http://schemas.microsoft.com/office/drawing/2014/main" id="{276F3BB0-A135-00C0-D2D2-74E15519C0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8387" y="636588"/>
            <a:ext cx="1735138" cy="1736725"/>
          </a:xfrm>
        </p:spPr>
      </p:pic>
    </p:spTree>
    <p:extLst>
      <p:ext uri="{BB962C8B-B14F-4D97-AF65-F5344CB8AC3E}">
        <p14:creationId xmlns:p14="http://schemas.microsoft.com/office/powerpoint/2010/main" val="3299428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9DFD1-A1E9-A927-1F06-4A2B539254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CF1B418-8E2E-E4AA-0F4A-37DA097BFD60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9203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News Gothic MT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604020202020204" pitchFamily="34" charset="0"/>
                <a:ea typeface="+mj-ea"/>
                <a:cs typeface="+mj-cs"/>
              </a:rPr>
              <a:t>Parent Directed interaction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A33A712-69B9-954C-07E6-0D68EED995D0}"/>
              </a:ext>
            </a:extLst>
          </p:cNvPr>
          <p:cNvSpPr txBox="1">
            <a:spLocks/>
          </p:cNvSpPr>
          <p:nvPr/>
        </p:nvSpPr>
        <p:spPr>
          <a:xfrm>
            <a:off x="2425486" y="1763944"/>
            <a:ext cx="7331504" cy="4957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0"/>
              <a:ea typeface="Verdana" panose="020B060403050404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Verdana" panose="020B0604030504040204" pitchFamily="34" charset="0"/>
                <a:cs typeface="+mn-cs"/>
              </a:rPr>
              <a:t>In PDI, parents learn proven strategies to help children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Verdana" panose="020B0604030504040204" pitchFamily="34" charset="0"/>
                <a:cs typeface="+mn-cs"/>
              </a:rPr>
              <a:t>accept limits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Verdana" panose="020B0604030504040204" pitchFamily="34" charset="0"/>
                <a:cs typeface="+mn-cs"/>
              </a:rPr>
              <a:t>comply with directions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Verdana" panose="020B0604030504040204" pitchFamily="34" charset="0"/>
                <a:cs typeface="+mn-cs"/>
              </a:rPr>
              <a:t>respect house rules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Verdana" panose="020B0604030504040204" pitchFamily="34" charset="0"/>
                <a:cs typeface="+mn-cs"/>
              </a:rPr>
              <a:t>demonstrate appropriate behavior in public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Verdana" panose="020B0604030504040204" pitchFamily="34" charset="0"/>
                <a:cs typeface="+mn-cs"/>
              </a:rPr>
              <a:t>Parents are equipped with skills to help manage the behaviors that CDI did not decrease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Verdana" panose="020B0604030504040204" pitchFamily="34" charset="0"/>
                <a:cs typeface="+mn-cs"/>
              </a:rPr>
              <a:t>Parents increase their confidence, remain  calm, and approach discipline with consistency</a:t>
            </a:r>
          </a:p>
        </p:txBody>
      </p:sp>
    </p:spTree>
    <p:extLst>
      <p:ext uri="{BB962C8B-B14F-4D97-AF65-F5344CB8AC3E}">
        <p14:creationId xmlns:p14="http://schemas.microsoft.com/office/powerpoint/2010/main" val="156077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9DFD1-A1E9-A927-1F06-4A2B539254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CF1B418-8E2E-E4AA-0F4A-37DA097BFD60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9203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News Gothic MT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604020202020204" pitchFamily="34" charset="0"/>
                <a:ea typeface="+mj-ea"/>
                <a:cs typeface="+mj-cs"/>
              </a:rPr>
              <a:t>Global outcome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1BCF698-256C-D2AC-9CA9-043CC2622882}"/>
              </a:ext>
            </a:extLst>
          </p:cNvPr>
          <p:cNvSpPr txBox="1">
            <a:spLocks/>
          </p:cNvSpPr>
          <p:nvPr/>
        </p:nvSpPr>
        <p:spPr>
          <a:xfrm>
            <a:off x="1744115" y="1609558"/>
            <a:ext cx="8870340" cy="4746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Raleway" pitchFamily="2" charset="0"/>
            </a:endParaRPr>
          </a:p>
          <a:p>
            <a:pPr>
              <a:defRPr/>
            </a:pPr>
            <a:r>
              <a:rPr lang="en-US" dirty="0">
                <a:latin typeface="Raleway" pitchFamily="2" charset="0"/>
              </a:rPr>
              <a:t>With consistent attendance and homework completion, PCIT is typically completed within 12-20 weekly sessions</a:t>
            </a:r>
          </a:p>
          <a:p>
            <a:pPr>
              <a:defRPr/>
            </a:pPr>
            <a:r>
              <a:rPr lang="en-US" dirty="0">
                <a:latin typeface="Raleway" pitchFamily="2" charset="0"/>
              </a:rPr>
              <a:t>Treatment is considered complete when:</a:t>
            </a:r>
          </a:p>
          <a:p>
            <a:pPr lvl="1"/>
            <a:r>
              <a:rPr lang="en-US" dirty="0">
                <a:latin typeface="Raleway" pitchFamily="2" charset="0"/>
              </a:rPr>
              <a:t>Parents have mastered both sets of CDI and PDI skills </a:t>
            </a:r>
          </a:p>
          <a:p>
            <a:pPr lvl="1"/>
            <a:r>
              <a:rPr lang="en-US" dirty="0">
                <a:latin typeface="Raleway" pitchFamily="2" charset="0"/>
              </a:rPr>
              <a:t>The child's behavior is rated within normal limits on a behavior rating scale (ECBI)</a:t>
            </a:r>
          </a:p>
          <a:p>
            <a:pPr lvl="1"/>
            <a:r>
              <a:rPr lang="en-US" dirty="0">
                <a:latin typeface="Raleway" pitchFamily="2" charset="0"/>
                <a:ea typeface="Times New Roman" panose="02020603050405020304" pitchFamily="18" charset="0"/>
              </a:rPr>
              <a:t>The parent feels confident in managing the child’s behaviors on their own</a:t>
            </a:r>
          </a:p>
          <a:p>
            <a:pPr lvl="1"/>
            <a:endParaRPr lang="en-US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B3F15-DFDC-0857-6909-03863F8FA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9C100C-7DD9-3250-5950-D1B95776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0" y="136526"/>
            <a:ext cx="11538558" cy="1248138"/>
          </a:xfrm>
        </p:spPr>
        <p:txBody>
          <a:bodyPr/>
          <a:lstStyle/>
          <a:p>
            <a:pPr algn="l"/>
            <a:r>
              <a:rPr lang="en-US" sz="3900" dirty="0">
                <a:latin typeface="News Gothic MT" panose="020B0504020203020204" pitchFamily="34" charset="0"/>
              </a:rPr>
              <a:t>Eye Movement Desensitization and Reprocessing (EMDR)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D6779-8422-2BCA-E3FD-D98D37E069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E03296-D70F-3F18-B5D6-DB93E99504B2}"/>
              </a:ext>
            </a:extLst>
          </p:cNvPr>
          <p:cNvSpPr txBox="1">
            <a:spLocks/>
          </p:cNvSpPr>
          <p:nvPr/>
        </p:nvSpPr>
        <p:spPr>
          <a:xfrm>
            <a:off x="998483" y="1671145"/>
            <a:ext cx="9704213" cy="44567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Proven method to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Raleway" pitchFamily="2" charset="0"/>
              </a:rPr>
              <a:t>help people recover from trauma and PTSD symptoms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One of the most highly researched and supported treatments in the world</a:t>
            </a:r>
            <a:endParaRPr lang="en-US" b="0" i="0" dirty="0">
              <a:solidFill>
                <a:schemeClr val="bg1"/>
              </a:solidFill>
              <a:effectLst/>
              <a:latin typeface="Raleway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Raleway" pitchFamily="2" charset="0"/>
              </a:rPr>
              <a:t>Has been proven better than common pharmaceuticals for people with trauma</a:t>
            </a:r>
          </a:p>
          <a:p>
            <a:r>
              <a:rPr lang="en-US" sz="2800" dirty="0">
                <a:solidFill>
                  <a:schemeClr val="bg1"/>
                </a:solidFill>
                <a:latin typeface="Raleway" pitchFamily="2" charset="0"/>
              </a:rPr>
              <a:t> Within CYBH, majority of OP therapists are certified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Works well for youth 10-18</a:t>
            </a:r>
            <a:br>
              <a:rPr lang="en-US" dirty="0">
                <a:solidFill>
                  <a:schemeClr val="bg1"/>
                </a:solidFill>
                <a:latin typeface="Raleway" pitchFamily="2" charset="0"/>
              </a:rPr>
            </a:br>
            <a:endParaRPr lang="en-US" sz="20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6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734DC3-1E34-E27F-D13F-E6018DAD1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11" y="1513490"/>
            <a:ext cx="6345994" cy="53445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D0CDF6-9E0A-4D73-9896-99188C6F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00" y="522977"/>
            <a:ext cx="4363655" cy="643672"/>
          </a:xfrm>
        </p:spPr>
        <p:txBody>
          <a:bodyPr/>
          <a:lstStyle/>
          <a:p>
            <a:r>
              <a:rPr lang="en-US" sz="4000" dirty="0"/>
              <a:t>How EMDR works: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F8CCB-DCC9-D2BF-83AC-B3BCB3B661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523023-5C39-3222-54BA-E6E3D3BF7382}"/>
              </a:ext>
            </a:extLst>
          </p:cNvPr>
          <p:cNvSpPr txBox="1">
            <a:spLocks/>
          </p:cNvSpPr>
          <p:nvPr/>
        </p:nvSpPr>
        <p:spPr>
          <a:xfrm>
            <a:off x="6726621" y="1618593"/>
            <a:ext cx="5293968" cy="49924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Raleway" pitchFamily="2" charset="0"/>
              </a:rPr>
              <a:t>A traumatic event can cause the memory of it to get “stuck” due to the fight, flight or freeze response</a:t>
            </a:r>
          </a:p>
          <a:p>
            <a:r>
              <a:rPr lang="en-US" sz="2000" dirty="0">
                <a:solidFill>
                  <a:schemeClr val="bg1"/>
                </a:solidFill>
                <a:latin typeface="Raleway" pitchFamily="2" charset="0"/>
              </a:rPr>
              <a:t>Multiple events can build on each other and can become more damaging than one single traumatic event</a:t>
            </a:r>
          </a:p>
          <a:p>
            <a:r>
              <a:rPr lang="en-US" sz="2000" dirty="0">
                <a:solidFill>
                  <a:schemeClr val="bg1"/>
                </a:solidFill>
                <a:latin typeface="Raleway" pitchFamily="2" charset="0"/>
              </a:rPr>
              <a:t>This stuck memory gets “triggered” and results in a repeat of the fight, flight or freeze response</a:t>
            </a:r>
          </a:p>
          <a:p>
            <a:r>
              <a:rPr lang="en-US" sz="2000" dirty="0">
                <a:solidFill>
                  <a:schemeClr val="bg1"/>
                </a:solidFill>
                <a:latin typeface="Raleway" pitchFamily="2" charset="0"/>
              </a:rPr>
              <a:t>This can be debilitating, impacting every area of the person’s life </a:t>
            </a:r>
          </a:p>
          <a:p>
            <a:r>
              <a:rPr lang="en-US" sz="2000" dirty="0">
                <a:solidFill>
                  <a:schemeClr val="bg1"/>
                </a:solidFill>
                <a:latin typeface="Raleway" pitchFamily="2" charset="0"/>
              </a:rPr>
              <a:t>EMDR helps “rewire” the brain through bilateral stimulation</a:t>
            </a:r>
          </a:p>
        </p:txBody>
      </p:sp>
    </p:spTree>
    <p:extLst>
      <p:ext uri="{BB962C8B-B14F-4D97-AF65-F5344CB8AC3E}">
        <p14:creationId xmlns:p14="http://schemas.microsoft.com/office/powerpoint/2010/main" val="415933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01AB5-3B3E-4045-3563-8A2E302CE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2F3C8E-A283-6FB0-51C1-B5BC367E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0" y="136526"/>
            <a:ext cx="11538558" cy="1248138"/>
          </a:xfrm>
        </p:spPr>
        <p:txBody>
          <a:bodyPr/>
          <a:lstStyle/>
          <a:p>
            <a:pPr algn="l"/>
            <a:r>
              <a:rPr lang="en-US" sz="3900" dirty="0">
                <a:latin typeface="News Gothic MT" panose="020B0504020203020204" pitchFamily="34" charset="0"/>
              </a:rPr>
              <a:t>EMDR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E1EC-FA03-2D42-5121-94BA617D58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A6BC71-3748-7A64-B832-54BC7F49F5BA}"/>
              </a:ext>
            </a:extLst>
          </p:cNvPr>
          <p:cNvSpPr txBox="1">
            <a:spLocks/>
          </p:cNvSpPr>
          <p:nvPr/>
        </p:nvSpPr>
        <p:spPr>
          <a:xfrm>
            <a:off x="998483" y="1671145"/>
            <a:ext cx="9704213" cy="4456763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The therapist must establish a trusting, therapeutic alliance. EMDR cannot be successful without this.</a:t>
            </a:r>
          </a:p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Coping skills need to be developed prior to reprocessing the trauma</a:t>
            </a:r>
          </a:p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The traumatic event is identified, including images of the event that are stuck in memory, beliefs about the event, feelings that result</a:t>
            </a:r>
          </a:p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Bilateral stimulation is introduced while the traumatic event is being reprocessed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Stereo headphones, “tappers”, eye movement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This is done multiple times during an EMDR session, and takes multiple sessions to effectively lower the subjective distress of the client</a:t>
            </a:r>
          </a:p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A new, positive belief is introduced to associate with the target event, and reiterated after each reprocessing until it feels completely true</a:t>
            </a:r>
            <a:br>
              <a:rPr lang="en-US" dirty="0">
                <a:solidFill>
                  <a:schemeClr val="bg1"/>
                </a:solidFill>
                <a:latin typeface="Raleway" pitchFamily="2" charset="0"/>
              </a:rPr>
            </a:br>
            <a:endParaRPr lang="en-US" sz="20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6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E92C3-65D5-7F42-0BFF-87113A7CE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0D1ECA-CBEB-816B-860E-9065AA61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0" y="136526"/>
            <a:ext cx="11538558" cy="1248138"/>
          </a:xfrm>
        </p:spPr>
        <p:txBody>
          <a:bodyPr/>
          <a:lstStyle/>
          <a:p>
            <a:pPr algn="l"/>
            <a:r>
              <a:rPr lang="en-US" sz="3900" dirty="0">
                <a:latin typeface="News Gothic MT" panose="020B0504020203020204" pitchFamily="34" charset="0"/>
              </a:rPr>
              <a:t>Trauma-Focused Cognitive Behavioral Therapy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03AAA-81F7-705F-1DA6-0255EB2AAA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1E5D20-9794-4290-7DA5-FCF09A59F70C}"/>
              </a:ext>
            </a:extLst>
          </p:cNvPr>
          <p:cNvSpPr txBox="1">
            <a:spLocks/>
          </p:cNvSpPr>
          <p:nvPr/>
        </p:nvSpPr>
        <p:spPr>
          <a:xfrm>
            <a:off x="998483" y="1671145"/>
            <a:ext cx="9704213" cy="4456763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Designed specifically for children and adolescents who have experienced trauma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Has been evaluated and refined for over 30 years</a:t>
            </a:r>
          </a:p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TF-CBT is a structured treatment model that effectively improves trauma-related outcomes in 8-25 sessions</a:t>
            </a:r>
          </a:p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Sessions include both the child/adolescent and caregiver</a:t>
            </a:r>
          </a:p>
          <a:p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Improves the parent’s or caregiver’s personal distress about the child’s traumatic experience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More effective parenting skills and supportive interactions with the child.</a:t>
            </a:r>
            <a:br>
              <a:rPr lang="en-US" dirty="0">
                <a:solidFill>
                  <a:schemeClr val="bg1"/>
                </a:solidFill>
                <a:latin typeface="Raleway" pitchFamily="2" charset="0"/>
              </a:rPr>
            </a:br>
            <a:endParaRPr lang="en-US" sz="16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2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14036-D199-9A86-9CFB-2BE402352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2EA756-29D6-431C-9A31-A771272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0" y="136526"/>
            <a:ext cx="11538558" cy="1248138"/>
          </a:xfrm>
        </p:spPr>
        <p:txBody>
          <a:bodyPr/>
          <a:lstStyle/>
          <a:p>
            <a:pPr algn="l"/>
            <a:r>
              <a:rPr lang="en-US" sz="3900" dirty="0">
                <a:latin typeface="News Gothic MT" panose="020B0504020203020204" pitchFamily="34" charset="0"/>
              </a:rPr>
              <a:t>TF-CBT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58802-0FD0-2440-88C6-69C3376099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DFD7B8-A246-6F74-8D27-463B4BECA02C}"/>
              </a:ext>
            </a:extLst>
          </p:cNvPr>
          <p:cNvSpPr txBox="1">
            <a:spLocks/>
          </p:cNvSpPr>
          <p:nvPr/>
        </p:nvSpPr>
        <p:spPr>
          <a:xfrm>
            <a:off x="678816" y="1419006"/>
            <a:ext cx="11155831" cy="5302468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Raleway" pitchFamily="2" charset="0"/>
              </a:rPr>
              <a:t>Psychoeducation regarding trauma and its effects are given to both the child and caregiver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Common psychosocial and behavioral reactions following a trauma, symptoms and diagnosis related to traumatic events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Why children may not like to talk about traumatic events</a:t>
            </a:r>
          </a:p>
          <a:p>
            <a:r>
              <a:rPr lang="en-US" sz="4400" dirty="0">
                <a:solidFill>
                  <a:schemeClr val="bg1"/>
                </a:solidFill>
                <a:latin typeface="Raleway" pitchFamily="2" charset="0"/>
              </a:rPr>
              <a:t>Parenting skills to improve their ability to manage child behavior problems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Fears; sleep problems; inappropriate sexual behaviors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Caregivers may feel guilty about disciplining children who have experienced traumatic events</a:t>
            </a:r>
          </a:p>
          <a:p>
            <a:r>
              <a:rPr lang="en-US" sz="4400" dirty="0">
                <a:solidFill>
                  <a:schemeClr val="bg1"/>
                </a:solidFill>
                <a:latin typeface="Raleway" pitchFamily="2" charset="0"/>
              </a:rPr>
              <a:t>Coping skills are taught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Challenging negative thoughts, introducing alternative replacement thoughts</a:t>
            </a:r>
          </a:p>
          <a:p>
            <a:r>
              <a:rPr lang="en-US" sz="4400" dirty="0">
                <a:solidFill>
                  <a:schemeClr val="bg1"/>
                </a:solidFill>
                <a:latin typeface="Raleway" pitchFamily="2" charset="0"/>
              </a:rPr>
              <a:t>Trauma Narration and Processing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Help children create a story, or narrative, of the traumatic events that will help them approach rather than avoid memories, thoughts, and feelings associated with the traumatic experiences, 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Modify thinking errors or unhelpful thoughts as they come up during the creation and discussion of the narratives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Process the trauma events with their therapist and eventually share with caregiver to reduce trauma-related problems as they gain a sense of mastery and control over their experiences and their reactions</a:t>
            </a:r>
            <a:endParaRPr lang="en-US" sz="21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05D4B-04EB-A858-D2DF-7B2D0A540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A6B55-901B-EF07-23D6-9B71260D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0" y="136526"/>
            <a:ext cx="11538558" cy="1248138"/>
          </a:xfrm>
        </p:spPr>
        <p:txBody>
          <a:bodyPr/>
          <a:lstStyle/>
          <a:p>
            <a:pPr algn="l"/>
            <a:r>
              <a:rPr lang="en-US" sz="3900" dirty="0">
                <a:latin typeface="News Gothic MT" panose="020B0504020203020204" pitchFamily="34" charset="0"/>
              </a:rPr>
              <a:t>Registered Play Therapy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873AD-B4DD-651A-245E-BCFB19AD5D3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2F6373-890F-8ABD-A83C-AA03976F1264}"/>
              </a:ext>
            </a:extLst>
          </p:cNvPr>
          <p:cNvSpPr txBox="1">
            <a:spLocks/>
          </p:cNvSpPr>
          <p:nvPr/>
        </p:nvSpPr>
        <p:spPr>
          <a:xfrm>
            <a:off x="531553" y="1777727"/>
            <a:ext cx="11303095" cy="4834758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chemeClr val="bg1"/>
                </a:solidFill>
                <a:latin typeface="Raleway" pitchFamily="2" charset="0"/>
              </a:rPr>
              <a:t>Play therapy differs from regular play in that the therapist helps children to address and resolve their own problems.</a:t>
            </a:r>
          </a:p>
          <a:p>
            <a:r>
              <a:rPr lang="en-US" sz="3800" dirty="0">
                <a:solidFill>
                  <a:schemeClr val="bg1"/>
                </a:solidFill>
                <a:latin typeface="Raleway" pitchFamily="2" charset="0"/>
              </a:rPr>
              <a:t>Through play therapy, children learn to communicate with others, express feelings, modify behavior, develop problem-solving skills, and learn a variety of ways of relating to others.</a:t>
            </a:r>
          </a:p>
          <a:p>
            <a:r>
              <a:rPr lang="en-US" sz="3800" dirty="0">
                <a:solidFill>
                  <a:schemeClr val="bg1"/>
                </a:solidFill>
                <a:latin typeface="Raleway" pitchFamily="2" charset="0"/>
              </a:rPr>
              <a:t>Therapist uses tracking, reflecting, and limit setting to help the child explore and imitate real life events in a low-risk, trusting environment through play, including toys and activities. 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Increases functioning in pre-frontal cortex: regulates emotions,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Helps children plan ahead, problem solve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Play activates the ENTIRE neocortex (logical/new brain)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Improves memory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Increases attention span &amp; language development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Inoculates them to stress = Small amounts of risk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Arena to practice certain </a:t>
            </a:r>
            <a:r>
              <a:rPr lang="en-US" sz="2900" dirty="0" err="1">
                <a:solidFill>
                  <a:schemeClr val="bg1"/>
                </a:solidFill>
                <a:latin typeface="Raleway" pitchFamily="2" charset="0"/>
              </a:rPr>
              <a:t>behaviours</a:t>
            </a:r>
            <a:r>
              <a:rPr lang="en-US" sz="2900" dirty="0">
                <a:solidFill>
                  <a:schemeClr val="bg1"/>
                </a:solidFill>
                <a:latin typeface="Raleway" pitchFamily="2" charset="0"/>
              </a:rPr>
              <a:t> with minimal risk</a:t>
            </a:r>
            <a:br>
              <a:rPr lang="en-US" dirty="0">
                <a:solidFill>
                  <a:schemeClr val="bg1"/>
                </a:solidFill>
                <a:latin typeface="Raleway" pitchFamily="2" charset="0"/>
              </a:rPr>
            </a:br>
            <a:endParaRPr lang="en-US" dirty="0">
              <a:solidFill>
                <a:schemeClr val="bg1"/>
              </a:solidFill>
              <a:latin typeface="Raleway" pitchFamily="2" charset="0"/>
            </a:endParaRPr>
          </a:p>
          <a:p>
            <a:r>
              <a:rPr lang="en-US" sz="3800" dirty="0">
                <a:solidFill>
                  <a:schemeClr val="bg1"/>
                </a:solidFill>
                <a:latin typeface="Raleway" pitchFamily="2" charset="0"/>
              </a:rPr>
              <a:t>Play can reveal hidden worries and concerns and allows the therapist to gain insight into the child’s feelings and experiences</a:t>
            </a:r>
          </a:p>
          <a:p>
            <a:endParaRPr lang="en-US" sz="20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3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2FA6E30-9183-1259-D604-F735F044426D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9203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News Gothic MT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ws Gothic MT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219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22A9A-AF45-4D86-1A51-FF30B4446D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8C655B-142F-656F-83C1-100028543A40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1058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News Gothic MT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Child &amp; Youth Behavioral Health</a:t>
            </a:r>
            <a:endParaRPr lang="en-US" b="1" i="0" dirty="0">
              <a:solidFill>
                <a:schemeClr val="bg2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8335F9-F487-D2AA-3FC2-12BFB3FE6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2242554"/>
            <a:ext cx="5046732" cy="3538135"/>
          </a:xfrm>
          <a:prstGeom prst="rect">
            <a:avLst/>
          </a:prstGeom>
          <a:ln w="31750">
            <a:solidFill>
              <a:sysClr val="windowText" lastClr="000000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84867-7A04-77A7-7680-1A4C3DE8B6C5}"/>
              </a:ext>
            </a:extLst>
          </p:cNvPr>
          <p:cNvSpPr txBox="1">
            <a:spLocks/>
          </p:cNvSpPr>
          <p:nvPr/>
        </p:nvSpPr>
        <p:spPr>
          <a:xfrm>
            <a:off x="6091238" y="1786759"/>
            <a:ext cx="4802737" cy="2839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Pembroke 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 297 Independence Blvd., Suite 300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Virginia Beach, VA  23462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Same Day Access Walk-in Assessments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Monday-Friday, 8am-12pm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Intake Information Line: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 (757) 385-0850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C89AF-B09D-56C6-DDFE-25BA53ED82A8}"/>
              </a:ext>
            </a:extLst>
          </p:cNvPr>
          <p:cNvSpPr txBox="1"/>
          <p:nvPr/>
        </p:nvSpPr>
        <p:spPr>
          <a:xfrm>
            <a:off x="7079338" y="4741739"/>
            <a:ext cx="2826535" cy="1477328"/>
          </a:xfrm>
          <a:prstGeom prst="rect">
            <a:avLst/>
          </a:prstGeom>
          <a:noFill/>
          <a:ln w="50800" cmpd="tri">
            <a:solidFill>
              <a:srgbClr val="0072C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Hours of Operation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Monday – Thursday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8:00 am – 7:00 pm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Friday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/>
              </a:rPr>
              <a:t>8:00 am – 5 pm</a:t>
            </a:r>
          </a:p>
        </p:txBody>
      </p:sp>
    </p:spTree>
    <p:extLst>
      <p:ext uri="{BB962C8B-B14F-4D97-AF65-F5344CB8AC3E}">
        <p14:creationId xmlns:p14="http://schemas.microsoft.com/office/powerpoint/2010/main" val="285830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156F14B-8C8F-77F6-BFF9-1F64D05153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46" r="646"/>
          <a:stretch/>
        </p:blipFill>
        <p:spPr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22A9A-AF45-4D86-1A51-FF30B4446D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8C655B-142F-656F-83C1-100028543A40}"/>
              </a:ext>
            </a:extLst>
          </p:cNvPr>
          <p:cNvSpPr txBox="1">
            <a:spLocks/>
          </p:cNvSpPr>
          <p:nvPr/>
        </p:nvSpPr>
        <p:spPr>
          <a:xfrm>
            <a:off x="1082566" y="157662"/>
            <a:ext cx="10689076" cy="772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News Gothic MT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 panose="020B0604020202020204" pitchFamily="34" charset="0"/>
                <a:ea typeface="+mj-ea"/>
                <a:cs typeface="+mj-cs"/>
              </a:rPr>
              <a:t>Overview of CYBH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5F72DA-E3B8-6AC2-3D22-A6EFE935CBEF}"/>
              </a:ext>
            </a:extLst>
          </p:cNvPr>
          <p:cNvSpPr txBox="1">
            <a:spLocks/>
          </p:cNvSpPr>
          <p:nvPr/>
        </p:nvSpPr>
        <p:spPr>
          <a:xfrm>
            <a:off x="3760788" y="1660635"/>
            <a:ext cx="6941908" cy="4467274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dirty="0">
                <a:solidFill>
                  <a:schemeClr val="bg1"/>
                </a:solidFill>
                <a:effectLst/>
                <a:latin typeface="Raleway" pitchFamily="2" charset="0"/>
              </a:rPr>
              <a:t>CYBH serves approximately 400 youth per month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Raleway" pitchFamily="2" charset="0"/>
              </a:rPr>
              <a:t>CYBH provides Outpatient, Psychiatric Evaluation and Medication Management, Case Management, Intensive Care Coordination, Crisis Response, and School-based services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  <a:latin typeface="Raleway" pitchFamily="2" charset="0"/>
              </a:rPr>
              <a:t>Recently added Outpatient within the CSU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Raleway" pitchFamily="2" charset="0"/>
              </a:rPr>
              <a:t>Many evidence-based practices are used. CYBH has inve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sted heavily in getting staff certified in EBPs.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Raleway" pitchFamily="2" charset="0"/>
              </a:rPr>
              <a:t>EBPs include PCIT, EMDR, TF-CBT, and RPT</a:t>
            </a:r>
          </a:p>
        </p:txBody>
      </p:sp>
    </p:spTree>
    <p:extLst>
      <p:ext uri="{BB962C8B-B14F-4D97-AF65-F5344CB8AC3E}">
        <p14:creationId xmlns:p14="http://schemas.microsoft.com/office/powerpoint/2010/main" val="54473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5390FC-7D94-9891-00D1-D790875D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1" y="730092"/>
            <a:ext cx="8953012" cy="654571"/>
          </a:xfrm>
        </p:spPr>
        <p:txBody>
          <a:bodyPr/>
          <a:lstStyle/>
          <a:p>
            <a:pPr algn="l"/>
            <a:r>
              <a:rPr lang="en-US" sz="3900" dirty="0">
                <a:latin typeface="News Gothic MT" panose="020B0504020203020204" pitchFamily="34" charset="0"/>
              </a:rPr>
              <a:t>Parent Child Interaction Therapy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A9EC2-DE74-D175-338E-3C443BA4D2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45BDB1-7D35-7819-E589-2A54EEF7DF08}"/>
              </a:ext>
            </a:extLst>
          </p:cNvPr>
          <p:cNvSpPr txBox="1">
            <a:spLocks/>
          </p:cNvSpPr>
          <p:nvPr/>
        </p:nvSpPr>
        <p:spPr>
          <a:xfrm>
            <a:off x="1489304" y="1671145"/>
            <a:ext cx="9213392" cy="4456763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dirty="0">
                <a:solidFill>
                  <a:schemeClr val="bg1"/>
                </a:solidFill>
                <a:effectLst/>
                <a:latin typeface="Raleway" pitchFamily="2" charset="0"/>
              </a:rPr>
              <a:t>PCIT is an evidence-based treatment for young children ages 2.5-6.5 with 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significant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Raleway" pitchFamily="2" charset="0"/>
              </a:rPr>
              <a:t>behavioral problems.</a:t>
            </a:r>
          </a:p>
          <a:p>
            <a:pPr lvl="1"/>
            <a:r>
              <a:rPr lang="en-US" b="0" i="0" dirty="0">
                <a:solidFill>
                  <a:schemeClr val="bg1"/>
                </a:solidFill>
                <a:effectLst/>
                <a:latin typeface="Raleway" pitchFamily="2" charset="0"/>
              </a:rPr>
              <a:t>Negative behavior has been rewarded, the youth have trained the parents through tantruming</a:t>
            </a:r>
            <a:r>
              <a:rPr lang="en-US" dirty="0">
                <a:solidFill>
                  <a:schemeClr val="bg1"/>
                </a:solidFill>
                <a:latin typeface="Raleway" pitchFamily="2" charset="0"/>
              </a:rPr>
              <a:t>, outbursts, and aggression</a:t>
            </a:r>
            <a:endParaRPr lang="en-US" b="0" i="0" dirty="0">
              <a:solidFill>
                <a:schemeClr val="bg1"/>
              </a:solidFill>
              <a:effectLst/>
              <a:latin typeface="Raleway" pitchFamily="2" charset="0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Raleway" pitchFamily="2" charset="0"/>
              </a:rPr>
              <a:t>Conducted through "coaching" sessions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Raleway" pitchFamily="2" charset="0"/>
              </a:rPr>
              <a:t>Parent &amp; child are in a playroom while the therapist is in an observation room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  <a:latin typeface="Raleway" pitchFamily="2" charset="0"/>
              </a:rPr>
              <a:t>Parent wears a "bug-in-the-ear" device through which the therapist provides in-the-moment coaching on skills to manage child's behavior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6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22A9A-AF45-4D86-1A51-FF30B4446D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8C655B-142F-656F-83C1-100028543A40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1058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News Gothic MT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ws Gothic MT" panose="020B0604020202020204" pitchFamily="34" charset="0"/>
                <a:ea typeface="+mj-ea"/>
                <a:cs typeface="+mj-cs"/>
              </a:rPr>
              <a:t>Two phases of treatment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3FEDF92-AF1C-7FE6-6587-AC419B669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32012"/>
              </p:ext>
            </p:extLst>
          </p:nvPr>
        </p:nvGraphicFramePr>
        <p:xfrm>
          <a:off x="5178493" y="1493837"/>
          <a:ext cx="5979018" cy="511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7AA05D3-1721-F845-D060-81402143AB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740" y="1839528"/>
            <a:ext cx="3955873" cy="46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9DFD1-A1E9-A927-1F06-4A2B539254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CF1B418-8E2E-E4AA-0F4A-37DA097BFD60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9203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News Gothic MT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604020202020204" pitchFamily="34" charset="0"/>
                <a:ea typeface="+mj-ea"/>
                <a:cs typeface="+mj-cs"/>
              </a:rPr>
              <a:t>During Child directed interaction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B74929A-180E-C109-2781-4D956A6EF1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620250"/>
              </p:ext>
            </p:extLst>
          </p:nvPr>
        </p:nvGraphicFramePr>
        <p:xfrm>
          <a:off x="527594" y="1827287"/>
          <a:ext cx="11138944" cy="47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042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9DFD1-A1E9-A927-1F06-4A2B539254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CF1B418-8E2E-E4AA-0F4A-37DA097BFD60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9203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News Gothic MT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604020202020204" pitchFamily="34" charset="0"/>
                <a:ea typeface="+mj-ea"/>
                <a:cs typeface="+mj-cs"/>
              </a:rPr>
              <a:t>“don’t skills”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C0EB299C-E190-D4B7-E4A0-EE7B9E43A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560805"/>
              </p:ext>
            </p:extLst>
          </p:nvPr>
        </p:nvGraphicFramePr>
        <p:xfrm>
          <a:off x="952183" y="1728814"/>
          <a:ext cx="10278110" cy="462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128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9DFD1-A1E9-A927-1F06-4A2B539254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13EECE-E407-A343-A894-336829F63D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CF1B418-8E2E-E4AA-0F4A-37DA097BFD60}"/>
              </a:ext>
            </a:extLst>
          </p:cNvPr>
          <p:cNvSpPr txBox="1">
            <a:spLocks/>
          </p:cNvSpPr>
          <p:nvPr/>
        </p:nvSpPr>
        <p:spPr>
          <a:xfrm>
            <a:off x="515938" y="246621"/>
            <a:ext cx="11150600" cy="9203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News Gothic MT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604020202020204" pitchFamily="34" charset="0"/>
                <a:ea typeface="+mj-ea"/>
                <a:cs typeface="+mj-cs"/>
              </a:rPr>
              <a:t>“Do skills”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79A470E-0C7E-5AFD-82CC-2E5675737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968245"/>
              </p:ext>
            </p:extLst>
          </p:nvPr>
        </p:nvGraphicFramePr>
        <p:xfrm>
          <a:off x="1666125" y="1919760"/>
          <a:ext cx="8850226" cy="443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725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9C9D91-E77D-4600-4706-379A1370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23868"/>
            <a:ext cx="5974705" cy="1138527"/>
          </a:xfrm>
        </p:spPr>
        <p:txBody>
          <a:bodyPr/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 MT" panose="020B0604020202020204" pitchFamily="34" charset="0"/>
                <a:ea typeface="+mj-ea"/>
                <a:cs typeface="+mj-cs"/>
              </a:rPr>
              <a:t>Parent directed interaction (pdi)</a:t>
            </a:r>
            <a:endParaRPr lang="en-US" sz="32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6A8CC46-353B-3E24-2EAD-59E180C91E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-1" y="0"/>
            <a:ext cx="5974705" cy="68580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4F4CF-09D0-B53E-E675-D7EB0A1A71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3EECE-E407-A343-A894-336829F63D8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51D39BB-89A2-D8E7-72F5-7197E94DECFE}"/>
              </a:ext>
            </a:extLst>
          </p:cNvPr>
          <p:cNvSpPr txBox="1">
            <a:spLocks/>
          </p:cNvSpPr>
          <p:nvPr/>
        </p:nvSpPr>
        <p:spPr>
          <a:xfrm>
            <a:off x="6495393" y="1362395"/>
            <a:ext cx="5070216" cy="449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0"/>
              <a:ea typeface="Verdana" panose="020B060403050404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Verdana" panose="020B0604030504040204" pitchFamily="34" charset="0"/>
                <a:cs typeface="+mn-cs"/>
              </a:rPr>
              <a:t>Second Phase of PCIT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Verdana" panose="020B0604030504040204" pitchFamily="34" charset="0"/>
                <a:cs typeface="+mn-cs"/>
              </a:rPr>
              <a:t>Gives steps to help the parent direct the behavior when they need to be in charge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FFFFFF"/>
                </a:solidFill>
                <a:latin typeface="Raleway" pitchFamily="2" charset="0"/>
              </a:rPr>
              <a:t>Consistent &amp; Predictable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0"/>
                <a:ea typeface="Verdana" panose="020B0604030504040204" pitchFamily="34" charset="0"/>
                <a:cs typeface="+mn-cs"/>
              </a:rPr>
              <a:t>Rules are so clear, kids learn not to test parents</a:t>
            </a:r>
          </a:p>
        </p:txBody>
      </p:sp>
    </p:spTree>
    <p:extLst>
      <p:ext uri="{BB962C8B-B14F-4D97-AF65-F5344CB8AC3E}">
        <p14:creationId xmlns:p14="http://schemas.microsoft.com/office/powerpoint/2010/main" val="279705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y of VB-2023">
      <a:dk1>
        <a:srgbClr val="000000"/>
      </a:dk1>
      <a:lt1>
        <a:srgbClr val="FFFFFF"/>
      </a:lt1>
      <a:dk2>
        <a:srgbClr val="0B3B60"/>
      </a:dk2>
      <a:lt2>
        <a:srgbClr val="FFFFFF"/>
      </a:lt2>
      <a:accent1>
        <a:srgbClr val="1C99D6"/>
      </a:accent1>
      <a:accent2>
        <a:srgbClr val="38B449"/>
      </a:accent2>
      <a:accent3>
        <a:srgbClr val="F7BB16"/>
      </a:accent3>
      <a:accent4>
        <a:srgbClr val="F4923D"/>
      </a:accent4>
      <a:accent5>
        <a:srgbClr val="0B3B60"/>
      </a:accent5>
      <a:accent6>
        <a:srgbClr val="0B3B60"/>
      </a:accent6>
      <a:hlink>
        <a:srgbClr val="1C99D6"/>
      </a:hlink>
      <a:folHlink>
        <a:srgbClr val="F7BB1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24b786-0bef-4419-8eed-673f4025bc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BE5E0C8DF95D4ABE94B50032D72E1D" ma:contentTypeVersion="6" ma:contentTypeDescription="Create a new document." ma:contentTypeScope="" ma:versionID="2677f62a81bf78ef19c69ebc81e88283">
  <xsd:schema xmlns:xsd="http://www.w3.org/2001/XMLSchema" xmlns:xs="http://www.w3.org/2001/XMLSchema" xmlns:p="http://schemas.microsoft.com/office/2006/metadata/properties" xmlns:ns3="5a24b786-0bef-4419-8eed-673f4025bc8e" targetNamespace="http://schemas.microsoft.com/office/2006/metadata/properties" ma:root="true" ma:fieldsID="2fa034aa82853f64a813b2debcbc0451" ns3:_="">
    <xsd:import namespace="5a24b786-0bef-4419-8eed-673f4025bc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4b786-0bef-4419-8eed-673f4025b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5D9FB-9A09-431F-8799-4892FFD48492}">
  <ds:schemaRefs>
    <ds:schemaRef ds:uri="http://schemas.openxmlformats.org/package/2006/metadata/core-properties"/>
    <ds:schemaRef ds:uri="http://schemas.microsoft.com/office/2006/documentManagement/types"/>
    <ds:schemaRef ds:uri="5a24b786-0bef-4419-8eed-673f4025bc8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5D3A5C-D387-4DD9-9FCD-C98637CBF2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A8C268-7C67-4A1F-AEFF-921B6A0CD8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4b786-0bef-4419-8eed-673f4025bc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16986</TotalTime>
  <Words>1239</Words>
  <Application>Microsoft Office PowerPoint</Application>
  <PresentationFormat>Widescreen</PresentationFormat>
  <Paragraphs>167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News Gothic MT</vt:lpstr>
      <vt:lpstr>Raleway</vt:lpstr>
      <vt:lpstr>Source Sans Pro</vt:lpstr>
      <vt:lpstr>Verdana</vt:lpstr>
      <vt:lpstr>Office Theme</vt:lpstr>
      <vt:lpstr>Child and Youth Behavioral Health Evidence-Based Services January 16, 2026</vt:lpstr>
      <vt:lpstr>PowerPoint Presentation</vt:lpstr>
      <vt:lpstr>PowerPoint Presentation</vt:lpstr>
      <vt:lpstr>Parent Child Interaction Therapy</vt:lpstr>
      <vt:lpstr>PowerPoint Presentation</vt:lpstr>
      <vt:lpstr>PowerPoint Presentation</vt:lpstr>
      <vt:lpstr>PowerPoint Presentation</vt:lpstr>
      <vt:lpstr>PowerPoint Presentation</vt:lpstr>
      <vt:lpstr>Parent directed interaction (pdi)</vt:lpstr>
      <vt:lpstr>PowerPoint Presentation</vt:lpstr>
      <vt:lpstr>PowerPoint Presentation</vt:lpstr>
      <vt:lpstr>Eye Movement Desensitization and Reprocessing (EMDR)</vt:lpstr>
      <vt:lpstr>How EMDR works:</vt:lpstr>
      <vt:lpstr>EMDR Protocol</vt:lpstr>
      <vt:lpstr>Trauma-Focused Cognitive Behavioral Therapy</vt:lpstr>
      <vt:lpstr>TF-CBT Protocol</vt:lpstr>
      <vt:lpstr>Registered Play Therapy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OWENS, JEANNINE</dc:creator>
  <cp:lastModifiedBy>Katherine Kosky</cp:lastModifiedBy>
  <cp:revision>31</cp:revision>
  <dcterms:created xsi:type="dcterms:W3CDTF">2023-01-19T16:08:00Z</dcterms:created>
  <dcterms:modified xsi:type="dcterms:W3CDTF">2026-01-06T16:03:13Z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0x0101002CBE5E0C8DF95D4ABE94B50032D72E1D</vt:lpwstr>
  </property>
</Properties>
</file>