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7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93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5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40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6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87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83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09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536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5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10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8B89DC-5F54-45A5-9022-30C10D2E6ACD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0DEBFAE-8A1F-4C3D-B263-FAD7112A1BB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44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C3E6D-4C8C-5893-35B9-B0882883E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7D4D8-AF61-ABB3-8F04-A3D0D3D6D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Grand Junction Soccer Club Accepted to GA ASPIRE (U13-U19 Girls) 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Content Placeholder 3" descr="GA ASPIRE - SoccerWire">
            <a:extLst>
              <a:ext uri="{FF2B5EF4-FFF2-40B4-BE49-F238E27FC236}">
                <a16:creationId xmlns:a16="http://schemas.microsoft.com/office/drawing/2014/main" id="{731807B2-3B46-0774-7028-A67896D02D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80982"/>
            <a:ext cx="3974529" cy="22356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C286FD-9097-1E7B-5CF3-7AD0B14759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838" y="3900707"/>
            <a:ext cx="2241947" cy="224194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002FA9-EFD5-50C2-8E0D-E3EC49F1D635}"/>
              </a:ext>
            </a:extLst>
          </p:cNvPr>
          <p:cNvSpPr txBox="1"/>
          <p:nvPr/>
        </p:nvSpPr>
        <p:spPr>
          <a:xfrm>
            <a:off x="3463635" y="2228671"/>
            <a:ext cx="84097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Grand Junction Soccer Club is proud to announce that our U13–U19 girls premier teams will compete in the GA Aspire League beginning in the 2026–27 season.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91172F-6AF9-927D-24DA-1AAD620B3749}"/>
              </a:ext>
            </a:extLst>
          </p:cNvPr>
          <p:cNvSpPr txBox="1"/>
          <p:nvPr/>
        </p:nvSpPr>
        <p:spPr>
          <a:xfrm>
            <a:off x="3463635" y="4225596"/>
            <a:ext cx="785552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This gives our players access to a more professional soccer environment with stronger competition, higher coaching standards, and a clearer long-term development pathway.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696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D7C1A-0E4D-9313-EA9B-BE052F661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Showcases and visibility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0CF2-0932-7301-5768-1835DC50E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GA Aspire includes Regional and National Showcases.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These events bring strong teams together in one place.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They create opportunities for college coaches and scouts to evaluate players.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They also expose players to the standards and pressure of higher-level events.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Dates from this year’s GA Aspire season:</a:t>
            </a:r>
          </a:p>
          <a:p>
            <a:r>
              <a:rPr lang="en-US" b="1" dirty="0"/>
              <a:t>West Showcase (U15–U19)</a:t>
            </a:r>
            <a:r>
              <a:rPr lang="en-US" dirty="0"/>
              <a:t>: November 20–23, 2025 at </a:t>
            </a:r>
            <a:r>
              <a:rPr lang="en-US" dirty="0" err="1"/>
              <a:t>SilverLakes</a:t>
            </a:r>
            <a:r>
              <a:rPr lang="en-US" dirty="0"/>
              <a:t> Sports Complex in Norco, CA.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Regional showcase will likely be held in Mesa, Arizona in 2026.</a:t>
            </a:r>
            <a:endParaRPr lang="en-US" dirty="0"/>
          </a:p>
          <a:p>
            <a:r>
              <a:rPr lang="en-US" b="1" dirty="0"/>
              <a:t>Playoffs &amp; Finals (U13–U19)</a:t>
            </a:r>
            <a:r>
              <a:rPr lang="en-US" dirty="0"/>
              <a:t>: June 25–30, 2026 at </a:t>
            </a:r>
            <a:r>
              <a:rPr lang="en-US" dirty="0" err="1"/>
              <a:t>SilverLakes</a:t>
            </a:r>
            <a:r>
              <a:rPr lang="en-US" dirty="0"/>
              <a:t> in Norco, CA.</a:t>
            </a:r>
          </a:p>
          <a:p>
            <a:r>
              <a:rPr lang="en-US" b="1" dirty="0"/>
              <a:t>Regional Events (U13–U14)</a:t>
            </a:r>
            <a:r>
              <a:rPr lang="en-US" dirty="0"/>
              <a:t>: West Regional in Provo, Utah (October 9–12, 2025)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838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051E1-574C-049F-4C7C-A97AF5D37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Coaching and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B5392-E48E-B538-3A16-0111DE372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GA Aspire requires clubs to meet defined standards for acceptance.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league is designed to support player, coaching, refereeing, and administrative development.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That means the environment is intended to be more professional and more consistent.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Aspire directors must hold a </a:t>
            </a:r>
            <a:r>
              <a:rPr lang="en-US" b="1" dirty="0"/>
              <a:t>minimum USSF C License</a:t>
            </a:r>
            <a:r>
              <a:rPr lang="en-US" dirty="0"/>
              <a:t> or equivalent, and Aspire coaches must hold a </a:t>
            </a:r>
            <a:r>
              <a:rPr lang="en-US" b="1" dirty="0"/>
              <a:t>minimum USSF D License</a:t>
            </a:r>
            <a:r>
              <a:rPr lang="en-US" dirty="0"/>
              <a:t> or equivalent.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Directors are expected to work toward a </a:t>
            </a:r>
            <a:r>
              <a:rPr lang="en-US" b="1" dirty="0"/>
              <a:t>USSF B License</a:t>
            </a:r>
            <a:r>
              <a:rPr lang="en-US" dirty="0"/>
              <a:t>, and Aspire coaches are expected to work toward a </a:t>
            </a:r>
            <a:r>
              <a:rPr lang="en-US" b="1" dirty="0"/>
              <a:t>USSF C License</a:t>
            </a:r>
            <a:r>
              <a:rPr lang="en-US" dirty="0"/>
              <a:t>, generally within 18 months of appointment or by the start of the 2026-2027 season.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All coaches, managers, and staff must be registered through the league system and complete </a:t>
            </a:r>
            <a:r>
              <a:rPr lang="en-US" b="1" dirty="0"/>
              <a:t>US Soccer Safe Soccer</a:t>
            </a:r>
            <a:r>
              <a:rPr lang="en-US" dirty="0"/>
              <a:t> requirements.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Our goal is to match those standards in how we train, prepare, and compete.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625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B69BD-65F1-0652-7A46-B677D58CD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Game-day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B4390-0199-E646-A516-266C5F1BC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National platforms create clearer expectations around competition and operations.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Home clubs are expected to provide key match-day setup items such as </a:t>
            </a:r>
            <a:r>
              <a:rPr lang="en-US" b="1" dirty="0"/>
              <a:t>benches, tents, hydration/water, and game filming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home club is also expected to provide an </a:t>
            </a:r>
            <a:r>
              <a:rPr lang="en-US" b="1" dirty="0"/>
              <a:t>athletic trainer</a:t>
            </a:r>
            <a:r>
              <a:rPr lang="en-US" dirty="0"/>
              <a:t> for league matches and </a:t>
            </a:r>
            <a:r>
              <a:rPr lang="en-US" b="1" dirty="0"/>
              <a:t>upload Veo/game footage within 48 hours.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Match environments are expected to be organized and professional, including proper field setup, spectator management, and clear technical-area standards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Families and players benefit from a more organized matchday experience.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Better standards around hosting, preparation, and professionalism raise the level of the environment.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This helps players learn how to operate in more serious soccer settings.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198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A1BFB-20E0-42A5-8A0D-B224FC2AF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VEOCAM Video and performance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679B7-1BDE-D635-7B1F-4E443C9E6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GA Aspire benefits from Girls Academy’s partnership with </a:t>
            </a:r>
            <a:r>
              <a:rPr lang="en-US" b="1" dirty="0"/>
              <a:t>Veo</a:t>
            </a:r>
            <a:r>
              <a:rPr lang="en-US" dirty="0"/>
              <a:t> for game recording and video support.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Match filming and review make development more objective.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Video helps players learn faster by seeing decisions, positioning, and habits.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Coaches can use footage for feedback, reflection, and tactical learning.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Video also helps outside evaluators (college coaches) watch players more efficiently.</a:t>
            </a:r>
          </a:p>
        </p:txBody>
      </p:sp>
    </p:spTree>
    <p:extLst>
      <p:ext uri="{BB962C8B-B14F-4D97-AF65-F5344CB8AC3E}">
        <p14:creationId xmlns:p14="http://schemas.microsoft.com/office/powerpoint/2010/main" val="4064741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64627-BC6C-A615-89EA-96CD20585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Growth beyond soccer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1A8F7-2591-55F9-DEA7-F32A82485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7251E"/>
                </a:solidFill>
                <a:effectLst/>
                <a:latin typeface="pplxSerif"/>
              </a:rPr>
              <a:t>Competing against stronger opponents helps players build resilience, humility, and emotional control in challenging environments.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7251E"/>
                </a:solidFill>
                <a:effectLst/>
                <a:latin typeface="pplxSerif"/>
              </a:rPr>
              <a:t>Traveling for major events and playing in a standards-based setting teaches respect, professionalism, and personal responsibility.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7251E"/>
                </a:solidFill>
                <a:effectLst/>
                <a:latin typeface="pplxSerif"/>
              </a:rPr>
              <a:t>Parents and coaches often notice growth beyond the stat sheet, including commitment, confidence, maturity, and accountability.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7251E"/>
                </a:solidFill>
                <a:effectLst/>
                <a:latin typeface="pplxSerif"/>
              </a:rPr>
              <a:t>These experiences help shape habits and character that carry into school, college, work, and everyday life.</a:t>
            </a:r>
          </a:p>
        </p:txBody>
      </p:sp>
    </p:spTree>
    <p:extLst>
      <p:ext uri="{BB962C8B-B14F-4D97-AF65-F5344CB8AC3E}">
        <p14:creationId xmlns:p14="http://schemas.microsoft.com/office/powerpoint/2010/main" val="12211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029A2-0526-79E1-093A-0129F3D4D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this means for Grand Junction Soccer Club?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C9949-4C1A-E80E-3F3A-BDB639B44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We are strengthening the girls premier pathway from U13 to U19 within a recognized national platform.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We are creating better development opportunities not only for players in Mesa County, but also for talented players from other towns across </a:t>
            </a:r>
            <a:r>
              <a:rPr lang="en-US" b="1" dirty="0"/>
              <a:t>Western Colorado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This gives more high-level players in our region access to stronger competition, clearer standards, and a long-term pathway closer to home.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We are offering opportunities no other club in Western Colorado can. (200 mile radius)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positions Grand Junction Soccer Club as a destination for ambitious girls players who want to develop in a more professional environment.</a:t>
            </a:r>
          </a:p>
        </p:txBody>
      </p:sp>
    </p:spTree>
    <p:extLst>
      <p:ext uri="{BB962C8B-B14F-4D97-AF65-F5344CB8AC3E}">
        <p14:creationId xmlns:p14="http://schemas.microsoft.com/office/powerpoint/2010/main" val="2952098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5DDBB-B291-CF4D-548E-15772C53F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Key parent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93987-907C-3B14-3DEE-D2222CCA0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This is about creating the </a:t>
            </a:r>
            <a:r>
              <a:rPr lang="en-US" b="1" dirty="0"/>
              <a:t>right environment</a:t>
            </a:r>
            <a:r>
              <a:rPr lang="en-US" dirty="0"/>
              <a:t> for our top girls players to develop, compete, and be challenged consistently.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GA Aspire combines </a:t>
            </a:r>
            <a:r>
              <a:rPr lang="en-US" b="1" dirty="0"/>
              <a:t>regional league play with national-level opportunities</a:t>
            </a:r>
            <a:r>
              <a:rPr lang="en-US" dirty="0"/>
              <a:t>, which helps balance development, exposure, and family travel demands.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Families should expect a more structured experience, including higher coaching and match-day standards, clearer pathways, and stronger competition.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For Grand Junction Soccer Club, this is also a major step in expanding opportunity for players across </a:t>
            </a:r>
            <a:r>
              <a:rPr lang="en-US" b="1" dirty="0"/>
              <a:t>Mesa County and Western Colorado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660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6E1DC-CD66-31D6-8ECE-614ADEE66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Tryout Schedule and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8BA07-901E-C708-A7AD-FECFAC209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25000" lnSpcReduction="20000"/>
          </a:bodyPr>
          <a:lstStyle/>
          <a:p>
            <a:endParaRPr lang="en-US" dirty="0"/>
          </a:p>
          <a:p>
            <a:r>
              <a:rPr lang="en-US" sz="7200" b="1" u="sng" dirty="0"/>
              <a:t>2026 Fire FC Tryout Schedule</a:t>
            </a:r>
            <a:endParaRPr lang="en-US" sz="7200" dirty="0"/>
          </a:p>
          <a:p>
            <a:endParaRPr lang="en-US" dirty="0"/>
          </a:p>
          <a:p>
            <a:r>
              <a:rPr lang="en-US" sz="4800" b="1" dirty="0"/>
              <a:t>May 26 &amp; 28 (Tuesday &amp; Thursday)</a:t>
            </a:r>
            <a:endParaRPr lang="en-US" sz="4800" dirty="0"/>
          </a:p>
          <a:p>
            <a:r>
              <a:rPr lang="en-US" sz="4800" dirty="0"/>
              <a:t>U10 Girls – (August 1st 2016 - July 31st 2017) – 5:30-6:45pm</a:t>
            </a:r>
          </a:p>
          <a:p>
            <a:r>
              <a:rPr lang="en-US" sz="4800" dirty="0"/>
              <a:t>U11 Boys – (August 1st 2015 - July 31st 2016) – 5:30-6:45pm</a:t>
            </a:r>
          </a:p>
          <a:p>
            <a:r>
              <a:rPr lang="en-US" sz="4800" dirty="0"/>
              <a:t>U11 Girls – (August 1st 2015 - July 31st 2016) – 5:30-6:45pm</a:t>
            </a:r>
          </a:p>
          <a:p>
            <a:r>
              <a:rPr lang="en-US" sz="4800" dirty="0"/>
              <a:t>U12 Boys– (August 1st 2014 - July 31st 2015) – 5:30-6:45pm</a:t>
            </a:r>
          </a:p>
          <a:p>
            <a:r>
              <a:rPr lang="en-US" sz="4800" dirty="0"/>
              <a:t>U12 Girls – (August 1st 2014 - July 31st 2015) – 5:30-6:45pm</a:t>
            </a:r>
          </a:p>
          <a:p>
            <a:r>
              <a:rPr lang="en-US" sz="4800" dirty="0"/>
              <a:t>U13 Boys – (August 1st 2013 - July 31st 2014)  – 6:45-8pm</a:t>
            </a:r>
          </a:p>
          <a:p>
            <a:r>
              <a:rPr lang="en-US" sz="4800" dirty="0"/>
              <a:t>U13 Girls – (August 1st 2013 - July 31st 2014) – 6:45-8pm</a:t>
            </a:r>
          </a:p>
          <a:p>
            <a:r>
              <a:rPr lang="en-US" sz="4800" dirty="0"/>
              <a:t>U14 Boys – (August 1st 2012 - July 31st 2013) – 6:45-8pm</a:t>
            </a:r>
          </a:p>
          <a:p>
            <a:r>
              <a:rPr lang="en-US" sz="4800" dirty="0"/>
              <a:t>U14 Girls – (August 1st 2012 - July 31st 2013) – 6:45-8pm</a:t>
            </a:r>
          </a:p>
          <a:p>
            <a:r>
              <a:rPr lang="en-US" sz="4800" dirty="0"/>
              <a:t> </a:t>
            </a:r>
          </a:p>
          <a:p>
            <a:endParaRPr lang="en-US" sz="4800" b="1" dirty="0"/>
          </a:p>
          <a:p>
            <a:endParaRPr lang="en-US" sz="4800" b="1" dirty="0"/>
          </a:p>
          <a:p>
            <a:r>
              <a:rPr lang="en-US" sz="4800" b="1" dirty="0"/>
              <a:t>May 27 &amp; 29 (Wednesday &amp; Friday)</a:t>
            </a:r>
            <a:endParaRPr lang="en-US" sz="4800" dirty="0"/>
          </a:p>
          <a:p>
            <a:r>
              <a:rPr lang="en-US" sz="4800" dirty="0"/>
              <a:t>U15 Boys – (August 1st 2011 - July 31st 2012) – 5:30-6:45pm</a:t>
            </a:r>
          </a:p>
          <a:p>
            <a:r>
              <a:rPr lang="en-US" sz="4800" dirty="0"/>
              <a:t>U16 Boys – (August 1st 2010 - July 31st 2011) – 5:30-6:45pm</a:t>
            </a:r>
          </a:p>
          <a:p>
            <a:r>
              <a:rPr lang="en-US" sz="4800" dirty="0"/>
              <a:t>U15 Girls – (August 1st 2011 - July 31st 2012) – 5:30-6:45pm</a:t>
            </a:r>
          </a:p>
          <a:p>
            <a:r>
              <a:rPr lang="en-US" sz="4800" dirty="0"/>
              <a:t>U16 Girls – (August 1st 2010 - July 31st 2011) – 5:30-6:45pm</a:t>
            </a:r>
          </a:p>
          <a:p>
            <a:r>
              <a:rPr lang="en-US" sz="4800" dirty="0"/>
              <a:t>U17 Boys – (August 1st 2009 - July 31st 2010) – 6:45-8pm</a:t>
            </a:r>
          </a:p>
          <a:p>
            <a:r>
              <a:rPr lang="en-US" sz="4800" dirty="0"/>
              <a:t>U18 Boys – (August 1st 2008 - July 31st 2009) – 6:45-8pm</a:t>
            </a:r>
          </a:p>
          <a:p>
            <a:r>
              <a:rPr lang="en-US" sz="4800" dirty="0"/>
              <a:t>U19 Boys – (August 1st 2007 - July 31st 2008) – 6:45-8pm</a:t>
            </a:r>
          </a:p>
          <a:p>
            <a:r>
              <a:rPr lang="en-US" sz="4800" dirty="0"/>
              <a:t>U17 Girls – (August 1st 2009 - July 31st 2010) – 6:45-8pm</a:t>
            </a:r>
          </a:p>
          <a:p>
            <a:r>
              <a:rPr lang="en-US" sz="4800" dirty="0"/>
              <a:t>U18 Girls – (August 1st 2008 - July 31st 2009) – 6:45-8pm</a:t>
            </a:r>
          </a:p>
          <a:p>
            <a:r>
              <a:rPr lang="en-US" sz="4800" dirty="0"/>
              <a:t>U19 Girls – (August 1st 2007 - July 31st 2008) – 6:45-8pm</a:t>
            </a:r>
          </a:p>
        </p:txBody>
      </p:sp>
    </p:spTree>
    <p:extLst>
      <p:ext uri="{BB962C8B-B14F-4D97-AF65-F5344CB8AC3E}">
        <p14:creationId xmlns:p14="http://schemas.microsoft.com/office/powerpoint/2010/main" val="153368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F173F-7E35-2BE4-EC5A-413B9A035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Why we are making this move?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3A1ED-600D-6E59-A9FE-1281C428E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impact on our boys program this year moving to U13-U19 to MLS NEXT Academy division.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now want a more professional environment for our top girls teams.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want stronger, more consistent and most importantly reliable competition.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want a clearer long-term development pathway for our girls program.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want meaningful exposure opportunities without jumping immediately into a fully national travel model.</a:t>
            </a:r>
          </a:p>
        </p:txBody>
      </p:sp>
    </p:spTree>
    <p:extLst>
      <p:ext uri="{BB962C8B-B14F-4D97-AF65-F5344CB8AC3E}">
        <p14:creationId xmlns:p14="http://schemas.microsoft.com/office/powerpoint/2010/main" val="2376606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5C338-77C6-B345-841C-4DEA4090B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GA Aspire?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8EFEF-79F8-3055-302B-4E22DE766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pplxSerif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GA Aspire is the Girls Academy’s tier-two league.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It is designed to bridge top-tier Girls Academy play and the broader elite youth soccer landscape.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Clubs must apply and meet specific competitive, operational, and developmental standards.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It gives players a structured pathway with regional competition and higher-level opportunities.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412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2DD30-0AF8-1877-3413-E3CEAE47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Who is this for at our club?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BB55D-DE04-8F3A-2A82-EDB4D3F90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pplxSerif"/>
            </a:endParaRPr>
          </a:p>
          <a:p>
            <a:pPr algn="l"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GA Aspire will apply to our </a:t>
            </a:r>
            <a:r>
              <a:rPr lang="en-U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U13–U19 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pplxSerif"/>
              </a:rPr>
              <a:t>G</a:t>
            </a:r>
            <a:r>
              <a:rPr lang="en-U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irls 11v11 Premier teams</a:t>
            </a:r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.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U11-U12 Girls Premier teams will continue to play 9v9 CSA league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It is intended for players seeking a higher level of commitment and competition.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It supports players who want to keep developing in a more demanding environment.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pplxSerif"/>
              </a:rPr>
              <a:t>It gives our girls side a clearer pathway inside a recognized national platform.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10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DF4C3-CBD0-E5C1-2728-0C0EDCEC1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GA Aspire different?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CCFEF-EB51-3E62-B32C-5028205D5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Higher standards for club operations and development.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Stronger alignment around player growth, not just standings.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Regional league play with access to Regional and National Showcases.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platform connected to college exposure and long-term advancement opportunities.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944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D2BF8-8F47-372E-824F-B7164550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for players?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B9C5B-F61D-93AC-5493-DFBFCB77D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Stronger competition helps speed up technical and tactical growth.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Players learn to perform in a more accountable, professional setting.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Showcase opportunities increase exposure to college coaches and scouts.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environment encourages consistency, resilience, and self-discipline.</a:t>
            </a:r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497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3CC8C-9435-33BD-080A-00A3E991C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for families?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9D651-AD90-B376-6F71-FE339A3E2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Regional play helps keep travel more manageable than a fully national model.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Schedules and standards are more organized and easier to plan around for families.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Families can better understand the pathway and what the next level looks like.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Players are competing in an environment designed to support long-term development.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315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D7AAB-9717-4FE5-70FD-580F6CF56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Colorado conference and travel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8A6B5-5492-208C-E1BD-42B7F7057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GA Aspire added a Colorado conference for 2026.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announced conference includes Grand Junction Fire FC and </a:t>
            </a:r>
            <a:r>
              <a:rPr lang="en-US" b="1" dirty="0"/>
              <a:t>six</a:t>
            </a:r>
            <a:r>
              <a:rPr lang="en-US" dirty="0"/>
              <a:t> Front Range clubs:</a:t>
            </a:r>
          </a:p>
          <a:p>
            <a:r>
              <a:rPr lang="en-US" b="1" dirty="0"/>
              <a:t>Albion SC Boulder County, Albion SC Denver, Broomfield Soccer Club, City SC NOCO, Colorado Elevation FC, Colorado United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GA </a:t>
            </a:r>
            <a:r>
              <a:rPr lang="en-US" dirty="0" err="1"/>
              <a:t>Aspire’s</a:t>
            </a:r>
            <a:r>
              <a:rPr lang="en-US" dirty="0"/>
              <a:t> conference model is designed to support regional competition while minimizing unnecessary travel.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fall conference season includes </a:t>
            </a:r>
            <a:r>
              <a:rPr lang="en-US" b="1" dirty="0"/>
              <a:t>12 games total</a:t>
            </a:r>
            <a:r>
              <a:rPr lang="en-US" dirty="0"/>
              <a:t> for each team.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Each team will play </a:t>
            </a:r>
            <a:r>
              <a:rPr lang="en-US" b="1" dirty="0"/>
              <a:t>6 home and 6 away</a:t>
            </a:r>
            <a:r>
              <a:rPr lang="en-US" dirty="0"/>
              <a:t> matches.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All 6 teams U13-U19 play the same club on the same day at the same location.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For our club, that means a balanced home-and-away conference season in the fall.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Families get a stronger platform without the burden of constant national travel.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129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0F778-14C2-4630-5B93-47A39635C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U13–U14 spring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7CCB2-973E-4394-A223-A1F74FE1B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U13 and U14 teams will also have </a:t>
            </a:r>
            <a:r>
              <a:rPr lang="en-US" b="1" dirty="0"/>
              <a:t>6 out-of-season games in the spring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 addition, we may choose </a:t>
            </a:r>
            <a:r>
              <a:rPr lang="en-US" b="1" dirty="0"/>
              <a:t>1–2 tournaments</a:t>
            </a:r>
            <a:r>
              <a:rPr lang="en-US" dirty="0"/>
              <a:t> that fit our goals.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Out of conference games may be a possibility with teams from Nevada expressing interest in travelling to Colorado.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This gives younger teams more development opportunities without overloading the calendar.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also allows us to be intentional about competition and event selection.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 lighter Spring season allows for middle schoolers to still be involved in things like Track and other sports without creating the conflicts we have previously faced at the U13-U14 age groups in Spring seasons.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70029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2478</TotalTime>
  <Words>1720</Words>
  <Application>Microsoft Office PowerPoint</Application>
  <PresentationFormat>Widescreen</PresentationFormat>
  <Paragraphs>146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pplxSerif</vt:lpstr>
      <vt:lpstr>Wingdings</vt:lpstr>
      <vt:lpstr>Retrospect</vt:lpstr>
      <vt:lpstr>Grand Junction Soccer Club Accepted to GA ASPIRE (U13-U19 Girls) </vt:lpstr>
      <vt:lpstr>Why we are making this move?</vt:lpstr>
      <vt:lpstr>What is GA Aspire?</vt:lpstr>
      <vt:lpstr>Who is this for at our club?</vt:lpstr>
      <vt:lpstr>What makes GA Aspire different?</vt:lpstr>
      <vt:lpstr>Benefits for players?</vt:lpstr>
      <vt:lpstr>Benefits for families?</vt:lpstr>
      <vt:lpstr>Colorado conference and travel</vt:lpstr>
      <vt:lpstr>U13–U14 spring plan</vt:lpstr>
      <vt:lpstr>Showcases and visibility</vt:lpstr>
      <vt:lpstr>Coaching and standards</vt:lpstr>
      <vt:lpstr>Game-day environment</vt:lpstr>
      <vt:lpstr>VEOCAM Video and performance review</vt:lpstr>
      <vt:lpstr>Growth beyond soccer</vt:lpstr>
      <vt:lpstr>What this means for Grand Junction Soccer Club?</vt:lpstr>
      <vt:lpstr>Key parent takeaways</vt:lpstr>
      <vt:lpstr>Tryout Schedule and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Danny Molineaux</dc:creator>
  <cp:lastModifiedBy>Danny Molineaux</cp:lastModifiedBy>
  <cp:revision>18</cp:revision>
  <dcterms:created xsi:type="dcterms:W3CDTF">2026-05-11T00:24:43Z</dcterms:created>
  <dcterms:modified xsi:type="dcterms:W3CDTF">2026-05-12T17:43:37Z</dcterms:modified>
</cp:coreProperties>
</file>