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B6A22F-6132-7FC8-6588-5EC0152B04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F3841C2-CD7C-E320-64E3-76DE16C0CA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A54506-FCE6-E9E3-E45E-00EA2BC14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E569-4BBE-4F7D-8344-F3F6C46DCF67}" type="datetimeFigureOut">
              <a:rPr lang="fr-CH" smtClean="0"/>
              <a:t>05.02.2026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27DA47-3996-3A1F-F9FC-03B9F9D79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291D8A-E7DE-CF74-C25C-FC23ACA9C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872A-D053-4FC6-9258-E81EA8BA240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30058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037F37-F1A1-0420-4342-AA8E4EA9E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9F92836-44B2-0AB3-2755-FCD7B5B2F5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51461D-F9C1-43E3-4265-36F590213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E569-4BBE-4F7D-8344-F3F6C46DCF67}" type="datetimeFigureOut">
              <a:rPr lang="fr-CH" smtClean="0"/>
              <a:t>05.02.2026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8FC606-3F9F-BBB8-2D6E-A580C7F0D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A4762C-1B32-7019-CCDB-F922B8C0F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872A-D053-4FC6-9258-E81EA8BA240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49466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D949A1B-5E76-9350-3D06-DAA2369193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7D64515-6B8B-5BC6-F9AF-A2358B68C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141AEA-69B7-5947-F7C2-41EB904FE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E569-4BBE-4F7D-8344-F3F6C46DCF67}" type="datetimeFigureOut">
              <a:rPr lang="fr-CH" smtClean="0"/>
              <a:t>05.02.2026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9283A1-77F7-5586-2855-375BBB64E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BA70D2-6C72-54A7-FFD9-FF2D37875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872A-D053-4FC6-9258-E81EA8BA240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33617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410073-C774-5445-BB80-DDE9C0105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57AA10-177C-70DB-B1AC-8BB199335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B5956C-6B09-4529-498C-A3E1D53EE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E569-4BBE-4F7D-8344-F3F6C46DCF67}" type="datetimeFigureOut">
              <a:rPr lang="fr-CH" smtClean="0"/>
              <a:t>05.02.2026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F338B9-C45B-CE98-B495-F53A3B8EF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F1486F-BD12-536F-7A6D-BE65734ED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872A-D053-4FC6-9258-E81EA8BA240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5838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2545DA-F8C8-4168-8451-E8910759D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1D26AC-9E20-4043-7699-74F723B80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77E02E-9424-2EDF-4EED-FD8E48122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E569-4BBE-4F7D-8344-F3F6C46DCF67}" type="datetimeFigureOut">
              <a:rPr lang="fr-CH" smtClean="0"/>
              <a:t>05.02.2026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A325663-28D6-7647-79E0-E387C375D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B2FFC8-9BC6-906D-A09F-4F9A6D755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872A-D053-4FC6-9258-E81EA8BA240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5118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A882BA-C145-E078-140E-B786DF6DE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392180-C749-FA3D-720D-8A8D296B5B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0A23316-3829-E642-F23F-DADD31B74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F39C1C2-E130-4DCC-6047-9EA985F28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E569-4BBE-4F7D-8344-F3F6C46DCF67}" type="datetimeFigureOut">
              <a:rPr lang="fr-CH" smtClean="0"/>
              <a:t>05.02.2026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C9F85C-2FA2-6538-0995-06A40B47A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0D2903B-963F-5CF1-AF03-145FA52DD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872A-D053-4FC6-9258-E81EA8BA240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53479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04B505-FF9C-BF9B-A32F-669261D7E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F13652-FD82-F219-26FD-15899BD919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BBDFD4A-DCF4-7481-460F-210D743E3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6A02DAD-AE1A-D8A8-AD19-E87F291E86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A727500-2A35-0813-919C-85FDDC4830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4716367-699D-C532-309C-9818E425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E569-4BBE-4F7D-8344-F3F6C46DCF67}" type="datetimeFigureOut">
              <a:rPr lang="fr-CH" smtClean="0"/>
              <a:t>05.02.2026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A04B7CD-2C04-08D5-AD4F-91C8CA5F6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7BFB7A9-AF00-7364-D96A-660019E24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872A-D053-4FC6-9258-E81EA8BA240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47082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D0817E-2536-4945-0977-6B98C9609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1ECA655-86FC-C9F5-6708-067E8743C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E569-4BBE-4F7D-8344-F3F6C46DCF67}" type="datetimeFigureOut">
              <a:rPr lang="fr-CH" smtClean="0"/>
              <a:t>05.02.2026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B6A662D-EC22-E53A-C4F6-3A2B3BFA6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D4D1F64-CE76-CBB6-D85F-AD921CBA0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872A-D053-4FC6-9258-E81EA8BA240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23652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C825379-D956-D820-51E5-D21F018D8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E569-4BBE-4F7D-8344-F3F6C46DCF67}" type="datetimeFigureOut">
              <a:rPr lang="fr-CH" smtClean="0"/>
              <a:t>05.02.2026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F20D51E-D256-5A68-4369-513FEE11C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2EB23A4-6616-A3C7-FD82-7B427AEF0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872A-D053-4FC6-9258-E81EA8BA240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20565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000C23-BACE-3DB5-ED9F-03E2A2779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A9D6C5-E6C3-0B7D-9479-D3BCAAFA2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66BABF8-533A-6CFF-89A7-521EFCAC06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0578E82-96FB-DFBA-2BDA-A821B41CE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E569-4BBE-4F7D-8344-F3F6C46DCF67}" type="datetimeFigureOut">
              <a:rPr lang="fr-CH" smtClean="0"/>
              <a:t>05.02.2026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664E512-FC78-E7F9-A249-D00F5A2EF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65A94A9-CD9F-288C-DA53-90C388948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872A-D053-4FC6-9258-E81EA8BA240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55613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D174D6-319C-87D1-AAC3-BAA8F957E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C6C774B-2793-012E-BD8B-1857EC01FB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2CDB20C-CB8A-1079-34A6-62EB5E1BD6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D6CC76C-9301-755D-606A-C2F91B3DE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E569-4BBE-4F7D-8344-F3F6C46DCF67}" type="datetimeFigureOut">
              <a:rPr lang="fr-CH" smtClean="0"/>
              <a:t>05.02.2026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B8267F4-3DAA-6972-B710-38A30AF22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774DF49-0465-C942-2193-4CA7E1E7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872A-D053-4FC6-9258-E81EA8BA240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69694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61458EA-30BD-AE41-97A8-FDD160F5E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2E4974F-B6F7-44A9-DD2C-8BAF376EA4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FAF249-6511-8D7C-A5E2-C42FF3ABA6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DFE569-4BBE-4F7D-8344-F3F6C46DCF67}" type="datetimeFigureOut">
              <a:rPr lang="fr-CH" smtClean="0"/>
              <a:t>05.02.2026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33B2CE-D278-E45B-C4F6-8646032D5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63CBA3-08BB-42BA-F3D3-2BAFB538E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9D872A-D053-4FC6-9258-E81EA8BA240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29342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clipart, dessin, illustration, dessin humoristique&#10;&#10;Description générée automatiquement">
            <a:extLst>
              <a:ext uri="{FF2B5EF4-FFF2-40B4-BE49-F238E27FC236}">
                <a16:creationId xmlns:a16="http://schemas.microsoft.com/office/drawing/2014/main" id="{1DAEB393-FA2D-E8D3-642C-19A71F1437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880" y="255183"/>
            <a:ext cx="1346072" cy="1467291"/>
          </a:xfrm>
          <a:prstGeom prst="rect">
            <a:avLst/>
          </a:prstGeom>
        </p:spPr>
      </p:pic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6DE14B69-78C6-017E-4793-F39F33F2EC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149752"/>
              </p:ext>
            </p:extLst>
          </p:nvPr>
        </p:nvGraphicFramePr>
        <p:xfrm>
          <a:off x="761755" y="1819612"/>
          <a:ext cx="9493866" cy="44145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052445">
                  <a:extLst>
                    <a:ext uri="{9D8B030D-6E8A-4147-A177-3AD203B41FA5}">
                      <a16:colId xmlns:a16="http://schemas.microsoft.com/office/drawing/2014/main" val="2217568515"/>
                    </a:ext>
                  </a:extLst>
                </a:gridCol>
                <a:gridCol w="1505942">
                  <a:extLst>
                    <a:ext uri="{9D8B030D-6E8A-4147-A177-3AD203B41FA5}">
                      <a16:colId xmlns:a16="http://schemas.microsoft.com/office/drawing/2014/main" val="2782635409"/>
                    </a:ext>
                  </a:extLst>
                </a:gridCol>
                <a:gridCol w="1370414">
                  <a:extLst>
                    <a:ext uri="{9D8B030D-6E8A-4147-A177-3AD203B41FA5}">
                      <a16:colId xmlns:a16="http://schemas.microsoft.com/office/drawing/2014/main" val="1767715304"/>
                    </a:ext>
                  </a:extLst>
                </a:gridCol>
                <a:gridCol w="1592115">
                  <a:extLst>
                    <a:ext uri="{9D8B030D-6E8A-4147-A177-3AD203B41FA5}">
                      <a16:colId xmlns:a16="http://schemas.microsoft.com/office/drawing/2014/main" val="2138053491"/>
                    </a:ext>
                  </a:extLst>
                </a:gridCol>
                <a:gridCol w="1972950">
                  <a:extLst>
                    <a:ext uri="{9D8B030D-6E8A-4147-A177-3AD203B41FA5}">
                      <a16:colId xmlns:a16="http://schemas.microsoft.com/office/drawing/2014/main" val="11317052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CH" sz="1400" dirty="0">
                          <a:latin typeface="Century Gothic" panose="020B0502020202020204" pitchFamily="34" charset="0"/>
                        </a:rPr>
                        <a:t>Entraîneur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400" dirty="0">
                          <a:latin typeface="Century Gothic" panose="020B0502020202020204" pitchFamily="34" charset="0"/>
                        </a:rPr>
                        <a:t>1 personne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400" dirty="0">
                          <a:latin typeface="Century Gothic" panose="020B0502020202020204" pitchFamily="34" charset="0"/>
                        </a:rPr>
                        <a:t>2 personnes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400" dirty="0">
                          <a:latin typeface="Century Gothic" panose="020B0502020202020204" pitchFamily="34" charset="0"/>
                        </a:rPr>
                        <a:t>3 personnes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400" dirty="0">
                          <a:latin typeface="Century Gothic" panose="020B0502020202020204" pitchFamily="34" charset="0"/>
                        </a:rPr>
                        <a:t>4 personnes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472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1600" dirty="0">
                          <a:latin typeface="Century Gothic" panose="020B0502020202020204" pitchFamily="34" charset="0"/>
                        </a:rPr>
                        <a:t>Indra Karma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797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1600" dirty="0" err="1">
                          <a:latin typeface="Century Gothic" panose="020B0502020202020204" pitchFamily="34" charset="0"/>
                        </a:rPr>
                        <a:t>Israel</a:t>
                      </a:r>
                      <a:r>
                        <a:rPr lang="fr-CH" sz="1600" dirty="0">
                          <a:latin typeface="Century Gothic" panose="020B0502020202020204" pitchFamily="34" charset="0"/>
                        </a:rPr>
                        <a:t> Perez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798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1600" dirty="0">
                          <a:latin typeface="Century Gothic" panose="020B0502020202020204" pitchFamily="34" charset="0"/>
                        </a:rPr>
                        <a:t>Kevin Bettendroffer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571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1600" dirty="0">
                          <a:latin typeface="Century Gothic" panose="020B0502020202020204" pitchFamily="34" charset="0"/>
                        </a:rPr>
                        <a:t>Maggie Lockhart-Smith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982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1600" dirty="0">
                          <a:latin typeface="Century Gothic" panose="020B0502020202020204" pitchFamily="34" charset="0"/>
                        </a:rPr>
                        <a:t>Matias Caruso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7979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1600" dirty="0">
                          <a:latin typeface="Century Gothic" panose="020B0502020202020204" pitchFamily="34" charset="0"/>
                        </a:rPr>
                        <a:t>Maxime Puberl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583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1600" dirty="0">
                          <a:latin typeface="Century Gothic" panose="020B0502020202020204" pitchFamily="34" charset="0"/>
                        </a:rPr>
                        <a:t>Thomas </a:t>
                      </a:r>
                      <a:r>
                        <a:rPr lang="fr-CH" sz="1600" dirty="0" err="1">
                          <a:latin typeface="Century Gothic" panose="020B0502020202020204" pitchFamily="34" charset="0"/>
                        </a:rPr>
                        <a:t>Szewczyk</a:t>
                      </a:r>
                      <a:endParaRPr lang="fr-CH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9369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1600" dirty="0">
                          <a:latin typeface="Century Gothic" panose="020B0502020202020204" pitchFamily="34" charset="0"/>
                        </a:rPr>
                        <a:t>Nicolas Olguin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3548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1600" dirty="0">
                          <a:latin typeface="Century Gothic" panose="020B0502020202020204" pitchFamily="34" charset="0"/>
                        </a:rPr>
                        <a:t>Renaldo Schuppli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3298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1600" dirty="0">
                          <a:latin typeface="Century Gothic" panose="020B0502020202020204" pitchFamily="34" charset="0"/>
                        </a:rPr>
                        <a:t>Sébastien Girard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99007"/>
                  </a:ext>
                </a:extLst>
              </a:tr>
              <a:tr h="245258">
                <a:tc>
                  <a:txBody>
                    <a:bodyPr/>
                    <a:lstStyle/>
                    <a:p>
                      <a:r>
                        <a:rPr lang="fr-CH" sz="1600" dirty="0">
                          <a:latin typeface="Century Gothic" panose="020B0502020202020204" pitchFamily="34" charset="0"/>
                        </a:rPr>
                        <a:t>Martine Ballester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600" dirty="0">
                          <a:latin typeface="Century Gothic" panose="020B0502020202020204" pitchFamily="34" charset="0"/>
                        </a:rPr>
                        <a:t>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6946853"/>
                  </a:ext>
                </a:extLst>
              </a:tr>
            </a:tbl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06567CC4-9DE6-6649-1781-C2A7E6E1F207}"/>
              </a:ext>
            </a:extLst>
          </p:cNvPr>
          <p:cNvSpPr txBox="1"/>
          <p:nvPr/>
        </p:nvSpPr>
        <p:spPr>
          <a:xfrm>
            <a:off x="761755" y="619496"/>
            <a:ext cx="7503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>
                <a:latin typeface="Century Gothic" panose="020B0502020202020204" pitchFamily="34" charset="0"/>
              </a:rPr>
              <a:t>Tarifs des cours privés 2026 (en CHF)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3E56A0D-0386-B0E2-229F-5D4878903A5D}"/>
              </a:ext>
            </a:extLst>
          </p:cNvPr>
          <p:cNvSpPr txBox="1"/>
          <p:nvPr/>
        </p:nvSpPr>
        <p:spPr>
          <a:xfrm>
            <a:off x="761754" y="1053678"/>
            <a:ext cx="4735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Merci de contacter les entraîneurs directement, les cours privés ne sont pas gérés par le secrétariat. </a:t>
            </a:r>
          </a:p>
        </p:txBody>
      </p:sp>
    </p:spTree>
    <p:extLst>
      <p:ext uri="{BB962C8B-B14F-4D97-AF65-F5344CB8AC3E}">
        <p14:creationId xmlns:p14="http://schemas.microsoft.com/office/powerpoint/2010/main" val="18466061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132315a-aa8e-4c67-917f-b3da17c45ecf" xsi:nil="true"/>
    <lcf76f155ced4ddcb4097134ff3c332f xmlns="6bbf844d-a756-4f77-93a1-f7cb3f0e892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929E926B82C14CBF27F1AF0EB7FF60" ma:contentTypeVersion="13" ma:contentTypeDescription="Crée un document." ma:contentTypeScope="" ma:versionID="b122d442576b9be577ec1b90c52e8801">
  <xsd:schema xmlns:xsd="http://www.w3.org/2001/XMLSchema" xmlns:xs="http://www.w3.org/2001/XMLSchema" xmlns:p="http://schemas.microsoft.com/office/2006/metadata/properties" xmlns:ns2="6bbf844d-a756-4f77-93a1-f7cb3f0e892a" xmlns:ns3="4132315a-aa8e-4c67-917f-b3da17c45ecf" targetNamespace="http://schemas.microsoft.com/office/2006/metadata/properties" ma:root="true" ma:fieldsID="64cd75fba0734be870413bd6aa496456" ns2:_="" ns3:_="">
    <xsd:import namespace="6bbf844d-a756-4f77-93a1-f7cb3f0e892a"/>
    <xsd:import namespace="4132315a-aa8e-4c67-917f-b3da17c45e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bf844d-a756-4f77-93a1-f7cb3f0e89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Balises d’images" ma:readOnly="false" ma:fieldId="{5cf76f15-5ced-4ddc-b409-7134ff3c332f}" ma:taxonomyMulti="true" ma:sspId="cbeded82-3e35-4e80-a942-510dfdd5b3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32315a-aa8e-4c67-917f-b3da17c45ec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ea166a2b-a553-4b09-b610-92f4f1219102}" ma:internalName="TaxCatchAll" ma:showField="CatchAllData" ma:web="4132315a-aa8e-4c67-917f-b3da17c45e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AA62D17-6F3D-49C1-844B-77EBEC76B97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8A60482-1B3E-4FCF-8006-AB35F5840F3D}">
  <ds:schemaRefs>
    <ds:schemaRef ds:uri="http://purl.org/dc/elements/1.1/"/>
    <ds:schemaRef ds:uri="http://schemas.openxmlformats.org/package/2006/metadata/core-properties"/>
    <ds:schemaRef ds:uri="http://www.w3.org/XML/1998/namespace"/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6bbf844d-a756-4f77-93a1-f7cb3f0e892a"/>
    <ds:schemaRef ds:uri="4132315a-aa8e-4c67-917f-b3da17c45ecf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894B5DE-7CE8-4EE3-909A-6E10BF58E8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bf844d-a756-4f77-93a1-f7cb3f0e892a"/>
    <ds:schemaRef ds:uri="4132315a-aa8e-4c67-917f-b3da17c45e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2034</TotalTime>
  <Words>102</Words>
  <Application>Microsoft Office PowerPoint</Application>
  <PresentationFormat>Grand écran</PresentationFormat>
  <Paragraphs>62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Century Gothic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Juniors</dc:creator>
  <cp:lastModifiedBy>Info Tennis Club de Nyon</cp:lastModifiedBy>
  <cp:revision>3</cp:revision>
  <cp:lastPrinted>2024-03-06T16:04:01Z</cp:lastPrinted>
  <dcterms:created xsi:type="dcterms:W3CDTF">2024-03-06T16:02:53Z</dcterms:created>
  <dcterms:modified xsi:type="dcterms:W3CDTF">2026-02-05T16:08:55Z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0x0101007F929E926B82C14CBF27F1AF0EB7FF60</vt:lpwstr>
  </property>
  <property fmtid="{D5CDD505-2E9C-101B-9397-08002B2CF9AE}" pid="3" name="MediaServiceImageTags">
    <vt:lpwstr/>
  </property>
</Properties>
</file>