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8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a-ET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1FBC1-AC42-44BD-B29F-6CCF070FE887}" type="datetimeFigureOut">
              <a:rPr lang="aa-ET" smtClean="0"/>
              <a:t>04/25/2022</a:t>
            </a:fld>
            <a:endParaRPr lang="aa-ET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a-ET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a-ET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a-ET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63789D-BEA6-4E37-BA09-AD26DECE630B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4291582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a-ET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63789D-BEA6-4E37-BA09-AD26DECE630B}" type="slidenum">
              <a:rPr lang="aa-ET" smtClean="0"/>
              <a:t>7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1266190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C7B0-5365-430D-AFD3-81634D9ED63D}" type="datetimeFigureOut">
              <a:rPr lang="fr-FR" smtClean="0"/>
              <a:t>25/04/2022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55B7-172D-4FDE-89A9-0CC578741E8A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C7B0-5365-430D-AFD3-81634D9ED63D}" type="datetimeFigureOut">
              <a:rPr lang="fr-FR" smtClean="0"/>
              <a:t>25/04/2022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55B7-172D-4FDE-89A9-0CC578741E8A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C7B0-5365-430D-AFD3-81634D9ED63D}" type="datetimeFigureOut">
              <a:rPr lang="fr-FR" smtClean="0"/>
              <a:t>25/04/2022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55B7-172D-4FDE-89A9-0CC578741E8A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C7B0-5365-430D-AFD3-81634D9ED63D}" type="datetimeFigureOut">
              <a:rPr lang="fr-FR" smtClean="0"/>
              <a:t>25/04/2022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55B7-172D-4FDE-89A9-0CC578741E8A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C7B0-5365-430D-AFD3-81634D9ED63D}" type="datetimeFigureOut">
              <a:rPr lang="fr-FR" smtClean="0"/>
              <a:t>25/04/2022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55B7-172D-4FDE-89A9-0CC578741E8A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C7B0-5365-430D-AFD3-81634D9ED63D}" type="datetimeFigureOut">
              <a:rPr lang="fr-FR" smtClean="0"/>
              <a:t>25/04/2022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55B7-172D-4FDE-89A9-0CC578741E8A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C7B0-5365-430D-AFD3-81634D9ED63D}" type="datetimeFigureOut">
              <a:rPr lang="fr-FR" smtClean="0"/>
              <a:t>25/04/2022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55B7-172D-4FDE-89A9-0CC578741E8A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C7B0-5365-430D-AFD3-81634D9ED63D}" type="datetimeFigureOut">
              <a:rPr lang="fr-FR" smtClean="0"/>
              <a:t>25/04/2022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55B7-172D-4FDE-89A9-0CC578741E8A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C7B0-5365-430D-AFD3-81634D9ED63D}" type="datetimeFigureOut">
              <a:rPr lang="fr-FR" smtClean="0"/>
              <a:t>25/04/2022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55B7-172D-4FDE-89A9-0CC578741E8A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C7B0-5365-430D-AFD3-81634D9ED63D}" type="datetimeFigureOut">
              <a:rPr lang="fr-FR" smtClean="0"/>
              <a:t>25/04/2022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55B7-172D-4FDE-89A9-0CC578741E8A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C7B0-5365-430D-AFD3-81634D9ED63D}" type="datetimeFigureOut">
              <a:rPr lang="fr-FR" smtClean="0"/>
              <a:t>25/04/2022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55B7-172D-4FDE-89A9-0CC578741E8A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5C7B0-5365-430D-AFD3-81634D9ED63D}" type="datetimeFigureOut">
              <a:rPr lang="fr-FR" smtClean="0"/>
              <a:t>25/04/2022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E55B7-172D-4FDE-89A9-0CC578741E8A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8127" y="1085282"/>
            <a:ext cx="4701208" cy="241176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Pont Sofia: St Michael’s school student sponsorship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4581128"/>
            <a:ext cx="8460432" cy="19008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Little Flower parishioners sponsor students who otherwise would not be able to attend school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225EA5BC-D1E3-4C22-AA6C-0CF3586719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396" r="18251"/>
          <a:stretch/>
        </p:blipFill>
        <p:spPr>
          <a:xfrm>
            <a:off x="881256" y="442372"/>
            <a:ext cx="2664295" cy="394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833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D7EB9E9C-6586-47C6-819F-41FAF7FB2D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874" y="1268760"/>
            <a:ext cx="8685942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054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0F6A56A4-813C-4385-A235-73256675B9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95930" y="1600200"/>
            <a:ext cx="2552140" cy="45259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4666821-5E14-4FBA-8A5F-2906C3D77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658" y="1600200"/>
            <a:ext cx="2552140" cy="45259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EC4198B-C08F-4263-9624-48071C24B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2729" y="1579039"/>
            <a:ext cx="2564072" cy="454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69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1CF088D0-5CB8-456C-9D7E-9F15DE20F1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143" y="440668"/>
            <a:ext cx="4724860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0E4AD63-D1D9-4CEB-AA80-1FC06103B6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375" r="19288"/>
          <a:stretch/>
        </p:blipFill>
        <p:spPr>
          <a:xfrm>
            <a:off x="5269650" y="3071168"/>
            <a:ext cx="3384376" cy="35121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413DC63-671C-4DEC-B7EA-0CB2C60392F4}"/>
              </a:ext>
            </a:extLst>
          </p:cNvPr>
          <p:cNvSpPr txBox="1"/>
          <p:nvPr/>
        </p:nvSpPr>
        <p:spPr>
          <a:xfrm>
            <a:off x="5591067" y="550419"/>
            <a:ext cx="35529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rgbClr val="C00000"/>
                </a:solidFill>
                <a:latin typeface="Bradley Hand ITC" panose="03070402050302030203" pitchFamily="66" charset="0"/>
              </a:rPr>
              <a:t>MERCI A VOUS TOUS: </a:t>
            </a:r>
            <a:r>
              <a:rPr lang="fr-FR" sz="4000" b="1" dirty="0" err="1">
                <a:solidFill>
                  <a:srgbClr val="C00000"/>
                </a:solidFill>
                <a:latin typeface="Bradley Hand ITC" panose="03070402050302030203" pitchFamily="66" charset="0"/>
              </a:rPr>
              <a:t>Thank</a:t>
            </a:r>
            <a:r>
              <a:rPr lang="fr-FR" sz="4000" b="1" dirty="0">
                <a:solidFill>
                  <a:srgbClr val="C00000"/>
                </a:solidFill>
                <a:latin typeface="Bradley Hand ITC" panose="03070402050302030203" pitchFamily="66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Bradley Hand ITC" panose="03070402050302030203" pitchFamily="66" charset="0"/>
              </a:rPr>
              <a:t>you</a:t>
            </a:r>
            <a:r>
              <a:rPr lang="fr-FR" sz="4000" b="1" dirty="0">
                <a:solidFill>
                  <a:srgbClr val="C00000"/>
                </a:solidFill>
                <a:latin typeface="Bradley Hand ITC" panose="03070402050302030203" pitchFamily="66" charset="0"/>
              </a:rPr>
              <a:t>, </a:t>
            </a:r>
            <a:r>
              <a:rPr lang="fr-FR" sz="4000" b="1" dirty="0" err="1">
                <a:solidFill>
                  <a:srgbClr val="C00000"/>
                </a:solidFill>
                <a:latin typeface="Bradley Hand ITC" panose="03070402050302030203" pitchFamily="66" charset="0"/>
              </a:rPr>
              <a:t>everyone</a:t>
            </a:r>
            <a:endParaRPr lang="aa-ET" sz="4000" b="1" dirty="0">
              <a:solidFill>
                <a:srgbClr val="C0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346D5C6-5A0E-4BE4-8B60-68E242B67063}"/>
              </a:ext>
            </a:extLst>
          </p:cNvPr>
          <p:cNvSpPr txBox="1"/>
          <p:nvPr/>
        </p:nvSpPr>
        <p:spPr>
          <a:xfrm>
            <a:off x="697650" y="3540938"/>
            <a:ext cx="408202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C00000"/>
                </a:solidFill>
                <a:latin typeface="Bradley Hand ITC" panose="03070402050302030203" pitchFamily="66" charset="0"/>
              </a:rPr>
              <a:t>PARRAINS   ET MARRAINES: Sponsors</a:t>
            </a:r>
            <a:endParaRPr lang="aa-ET" sz="4800" b="1" dirty="0">
              <a:solidFill>
                <a:srgbClr val="C00000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384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27048AB-98C0-423A-A4FB-8DF8B286FD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76" y="353384"/>
            <a:ext cx="8649447" cy="6487086"/>
          </a:xfrm>
        </p:spPr>
      </p:pic>
    </p:spTree>
    <p:extLst>
      <p:ext uri="{BB962C8B-B14F-4D97-AF65-F5344CB8AC3E}">
        <p14:creationId xmlns:p14="http://schemas.microsoft.com/office/powerpoint/2010/main" val="3655291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enfants parrainés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D7A832A3-4FE5-42BF-BC8A-9F207A6D59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2114" y="1773023"/>
            <a:ext cx="2349385" cy="417415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C149F4B-B452-465B-B708-DEEB98DF22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84313" y="2693444"/>
            <a:ext cx="4175372" cy="2351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574FCE3-DDAD-4A26-84A3-7C93D63CA8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98882" y="2688200"/>
            <a:ext cx="4174151" cy="23518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E2869D-99C6-4E06-A8C2-8C4D6D0BD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a-ET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6F5D8DB2-996C-4951-9F87-EE0A197FC4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304"/>
          <a:stretch/>
        </p:blipFill>
        <p:spPr>
          <a:xfrm>
            <a:off x="5167483" y="1558970"/>
            <a:ext cx="3370444" cy="247803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AF89B46-C937-4060-A3C7-9A3740B583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7639"/>
          <a:stretch/>
        </p:blipFill>
        <p:spPr>
          <a:xfrm>
            <a:off x="448252" y="1556792"/>
            <a:ext cx="3619691" cy="248021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4BA8EEF-E8C4-4642-8BB8-EF33F9B420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735" y="4149080"/>
            <a:ext cx="4654003" cy="262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794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225EA5BC-D1E3-4C22-AA6C-0CF3586719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0396" r="18251"/>
          <a:stretch/>
        </p:blipFill>
        <p:spPr>
          <a:xfrm>
            <a:off x="2915816" y="2504194"/>
            <a:ext cx="2664295" cy="39442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968818D-337D-4255-9D03-A617CB506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244" y="1577365"/>
            <a:ext cx="2088232" cy="370326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73600B1-261B-40AF-98F6-6144AEAEE0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92" y="1577365"/>
            <a:ext cx="2236962" cy="396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822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0FB47687-822E-426D-A047-C823B17202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574"/>
          <a:stretch/>
        </p:blipFill>
        <p:spPr>
          <a:xfrm>
            <a:off x="282100" y="183267"/>
            <a:ext cx="2552140" cy="36853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8795110-B38F-47BE-9BD7-B4D82250B8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791"/>
          <a:stretch/>
        </p:blipFill>
        <p:spPr>
          <a:xfrm>
            <a:off x="6444208" y="183267"/>
            <a:ext cx="2552141" cy="41280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8FAD578-D62D-428A-AA19-E399A7C097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752" t="9173"/>
          <a:stretch/>
        </p:blipFill>
        <p:spPr>
          <a:xfrm>
            <a:off x="1763688" y="3505247"/>
            <a:ext cx="5317630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32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263CBA08-D390-49E9-BD52-502F1ED596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17555" y="1953841"/>
            <a:ext cx="2500206" cy="40907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7D15918-A7EE-435B-B808-ACFC685A4B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051"/>
          <a:stretch/>
        </p:blipFill>
        <p:spPr>
          <a:xfrm>
            <a:off x="533063" y="1821487"/>
            <a:ext cx="2693178" cy="434381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E3B58F9-2A43-40D8-8F68-C77F308DE0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8594" y="1821487"/>
            <a:ext cx="2502038" cy="44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569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DC68755C-6C1A-4A56-8243-446CEF2F79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26" y="944724"/>
            <a:ext cx="9002773" cy="507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768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B94B7871-0C17-4396-8CC4-C3029B7D14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6038" y="1700808"/>
            <a:ext cx="2495408" cy="442535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D34C78F-0201-44FF-ACD1-298F8DC4E7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7546" y="1700808"/>
            <a:ext cx="2495408" cy="44253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8868A67-8737-4161-B4CC-EE826927C3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051"/>
          <a:stretch/>
        </p:blipFill>
        <p:spPr>
          <a:xfrm>
            <a:off x="256348" y="1700808"/>
            <a:ext cx="2740807" cy="442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4211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41</Words>
  <Application>Microsoft Office PowerPoint</Application>
  <PresentationFormat>On-screen Show (4:3)</PresentationFormat>
  <Paragraphs>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Bradley Hand ITC</vt:lpstr>
      <vt:lpstr>Calibri</vt:lpstr>
      <vt:lpstr>Thème Office</vt:lpstr>
      <vt:lpstr>Pont Sofia: St Michael’s school student sponsorship program</vt:lpstr>
      <vt:lpstr>PowerPoint Presentation</vt:lpstr>
      <vt:lpstr>Les enfants parrainés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PONT SOFIA</dc:title>
  <dc:creator>Utilisateur Windows</dc:creator>
  <cp:lastModifiedBy>Beth Gideon</cp:lastModifiedBy>
  <cp:revision>17</cp:revision>
  <dcterms:created xsi:type="dcterms:W3CDTF">2022-04-22T07:21:50Z</dcterms:created>
  <dcterms:modified xsi:type="dcterms:W3CDTF">2022-04-25T12:59:22Z</dcterms:modified>
</cp:coreProperties>
</file>