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 id="2147483693" r:id="rId5"/>
    <p:sldMasterId id="2147483705" r:id="rId6"/>
    <p:sldMasterId id="2147483710" r:id="rId7"/>
  </p:sldMasterIdLst>
  <p:notesMasterIdLst>
    <p:notesMasterId r:id="rId30"/>
  </p:notesMasterIdLst>
  <p:sldIdLst>
    <p:sldId id="257" r:id="rId8"/>
    <p:sldId id="1045" r:id="rId9"/>
    <p:sldId id="265" r:id="rId10"/>
    <p:sldId id="1132" r:id="rId11"/>
    <p:sldId id="1185" r:id="rId12"/>
    <p:sldId id="1178" r:id="rId13"/>
    <p:sldId id="424" r:id="rId14"/>
    <p:sldId id="261" r:id="rId15"/>
    <p:sldId id="262" r:id="rId16"/>
    <p:sldId id="258" r:id="rId17"/>
    <p:sldId id="1134" r:id="rId18"/>
    <p:sldId id="1135" r:id="rId19"/>
    <p:sldId id="1136" r:id="rId20"/>
    <p:sldId id="1137" r:id="rId21"/>
    <p:sldId id="1133" r:id="rId22"/>
    <p:sldId id="1138" r:id="rId23"/>
    <p:sldId id="1140" r:id="rId24"/>
    <p:sldId id="1150" r:id="rId25"/>
    <p:sldId id="1142" r:id="rId26"/>
    <p:sldId id="259" r:id="rId27"/>
    <p:sldId id="1143" r:id="rId28"/>
    <p:sldId id="114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06A13A-73BB-7AA5-A3B8-A7805DCB6A6F}" name="Rebecca Wood" initials="" userId="S::rebecca@ruok.org.au::79b20a43-362e-4436-89a0-95582d7aff58" providerId="AD"/>
  <p188:author id="{F71DAB3A-85E3-6FBE-9428-92165C60DCD3}" name="Holly Broadhurst" initials="HB" userId="S::holly@ruok.org.au::6384c3a7-8800-4ae3-a072-e825b5caeeb9" providerId="AD"/>
  <p188:author id="{4337BCA4-2493-96EE-32D9-FE9318A69214}" name="Julie-Anne Whitfield" initials="JAW" userId="S::julieanne@ruok.org.au::c13dccf8-53eb-4c0d-8185-99db5ccef8f6" providerId="AD"/>
  <p188:author id="{80F25BD8-2162-D2D6-1A16-96934EB269DD}" name="Holly Broadhurst" initials="" userId="S::Holly@ruok.org.au::6384c3a7-8800-4ae3-a072-e825b5caeeb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208"/>
    <p:restoredTop sz="60548"/>
  </p:normalViewPr>
  <p:slideViewPr>
    <p:cSldViewPr snapToGrid="0">
      <p:cViewPr varScale="1">
        <p:scale>
          <a:sx n="70" d="100"/>
          <a:sy n="70" d="100"/>
        </p:scale>
        <p:origin x="10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8/10/relationships/authors" Targe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lly Broadhurst" userId="S::holly@ruok.org.au::6384c3a7-8800-4ae3-a072-e825b5caeeb9" providerId="AD" clId="Web-{00000000-0000-0000-0000-000000000000}"/>
    <pc:docChg chg="modSld">
      <pc:chgData name="Holly Broadhurst" userId="S::holly@ruok.org.au::6384c3a7-8800-4ae3-a072-e825b5caeeb9" providerId="AD" clId="Web-{00000000-0000-0000-0000-000000000000}" dt="2026-08-26T01:55:47.891" v="35"/>
      <pc:docMkLst>
        <pc:docMk/>
      </pc:docMkLst>
      <pc:sldChg chg="modNotes">
        <pc:chgData name="Holly Broadhurst" userId="S::holly@ruok.org.au::6384c3a7-8800-4ae3-a072-e825b5caeeb9" providerId="AD" clId="Web-{00000000-0000-0000-0000-000000000000}" dt="2026-08-26T01:55:47.891" v="35"/>
        <pc:sldMkLst>
          <pc:docMk/>
          <pc:sldMk cId="579750514" sldId="265"/>
        </pc:sldMkLst>
      </pc:sldChg>
    </pc:docChg>
  </pc:docChgLst>
  <pc:docChgLst>
    <pc:chgData name="Dorran Wajsman" userId="8bdb1de9-6471-4a1d-bda2-6184fef2af02" providerId="ADAL" clId="{89F9A897-013C-51B0-A5D3-DD2501AAFE3E}"/>
    <pc:docChg chg="modSld">
      <pc:chgData name="Dorran Wajsman" userId="8bdb1de9-6471-4a1d-bda2-6184fef2af02" providerId="ADAL" clId="{89F9A897-013C-51B0-A5D3-DD2501AAFE3E}" dt="2026-08-20T04:34:13.714" v="1"/>
      <pc:docMkLst>
        <pc:docMk/>
      </pc:docMkLst>
      <pc:sldChg chg="setBg">
        <pc:chgData name="Dorran Wajsman" userId="8bdb1de9-6471-4a1d-bda2-6184fef2af02" providerId="ADAL" clId="{89F9A897-013C-51B0-A5D3-DD2501AAFE3E}" dt="2026-08-20T04:34:13.714" v="1"/>
        <pc:sldMkLst>
          <pc:docMk/>
          <pc:sldMk cId="1991890715" sldId="114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46940A-7E6B-A64C-AE67-7AFED0C2222D}" type="datetimeFigureOut">
              <a:rPr lang="en-US" smtClean="0"/>
              <a:t>8/25/2026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8D1D78-9213-F244-B238-AB1A3CFE91F0}" type="slidenum">
              <a:rPr lang="en-US" smtClean="0"/>
              <a:t>‹#›</a:t>
            </a:fld>
            <a:endParaRPr lang="en-US"/>
          </a:p>
        </p:txBody>
      </p:sp>
    </p:spTree>
    <p:extLst>
      <p:ext uri="{BB962C8B-B14F-4D97-AF65-F5344CB8AC3E}">
        <p14:creationId xmlns:p14="http://schemas.microsoft.com/office/powerpoint/2010/main" val="2004335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Introduce yourself.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Share why the R U OK? message matters to you personally. </a:t>
            </a: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a:t>
            </a:fld>
            <a:endParaRPr lang="en-US"/>
          </a:p>
        </p:txBody>
      </p:sp>
    </p:spTree>
    <p:extLst>
      <p:ext uri="{BB962C8B-B14F-4D97-AF65-F5344CB8AC3E}">
        <p14:creationId xmlns:p14="http://schemas.microsoft.com/office/powerpoint/2010/main" val="4078968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fontAlgn="base"/>
            <a:r>
              <a:rPr lang="en-AU" sz="1200" b="0" i="1" kern="1200" dirty="0">
                <a:solidFill>
                  <a:schemeClr val="tx1"/>
                </a:solidFill>
                <a:effectLst/>
                <a:latin typeface="+mn-lt"/>
                <a:ea typeface="+mn-ea"/>
                <a:cs typeface="+mn-cs"/>
              </a:rPr>
              <a:t>There’s no single sign that tells us someone isn’t coping. </a:t>
            </a:r>
          </a:p>
          <a:p>
            <a:pPr lvl="0" rtl="0" fontAlgn="base"/>
            <a:r>
              <a:rPr lang="en-AU" sz="1200" b="0" i="1" kern="1200" dirty="0">
                <a:solidFill>
                  <a:schemeClr val="tx1"/>
                </a:solidFill>
                <a:effectLst/>
                <a:latin typeface="+mn-lt"/>
                <a:ea typeface="+mn-ea"/>
                <a:cs typeface="+mn-cs"/>
              </a:rPr>
              <a:t>Sometimes the changes are obvious. Sometimes they’re subtle. </a:t>
            </a:r>
          </a:p>
          <a:p>
            <a:pPr lvl="0" rtl="0" fontAlgn="base"/>
            <a:r>
              <a:rPr lang="en-AU" sz="1200" b="0" i="1" kern="1200" dirty="0">
                <a:solidFill>
                  <a:schemeClr val="tx1"/>
                </a:solidFill>
                <a:effectLst/>
                <a:latin typeface="+mn-lt"/>
                <a:ea typeface="+mn-ea"/>
                <a:cs typeface="+mn-cs"/>
              </a:rPr>
              <a:t>Someone might seem quieter than usual, more withdrawn, distracted or overwhelmed. </a:t>
            </a:r>
          </a:p>
          <a:p>
            <a:pPr lvl="0" rtl="0" fontAlgn="base"/>
            <a:r>
              <a:rPr lang="en-AU" sz="1200" b="0" i="1" kern="1200" dirty="0">
                <a:solidFill>
                  <a:schemeClr val="tx1"/>
                </a:solidFill>
                <a:effectLst/>
                <a:latin typeface="+mn-lt"/>
                <a:ea typeface="+mn-ea"/>
                <a:cs typeface="+mn-cs"/>
              </a:rPr>
              <a:t>Or maybe nothing obvious has changed - you just have a feeling something isn’t right. </a:t>
            </a:r>
          </a:p>
          <a:p>
            <a:pPr lvl="0" rtl="0" fontAlgn="base"/>
            <a:r>
              <a:rPr lang="en-AU" sz="1200" b="0" i="1" kern="1200" dirty="0">
                <a:solidFill>
                  <a:schemeClr val="tx1"/>
                </a:solidFill>
                <a:effectLst/>
                <a:latin typeface="+mn-lt"/>
                <a:ea typeface="+mn-ea"/>
                <a:cs typeface="+mn-cs"/>
              </a:rPr>
              <a:t>Trust that instinct. If you’re thinking it, ask it. </a:t>
            </a:r>
          </a:p>
          <a:p>
            <a:endParaRPr lang="en-AU" dirty="0"/>
          </a:p>
        </p:txBody>
      </p:sp>
      <p:sp>
        <p:nvSpPr>
          <p:cNvPr id="4" name="Slide Number Placeholder 3"/>
          <p:cNvSpPr>
            <a:spLocks noGrp="1"/>
          </p:cNvSpPr>
          <p:nvPr>
            <p:ph type="sldNum" sz="quarter" idx="5"/>
          </p:nvPr>
        </p:nvSpPr>
        <p:spPr/>
        <p:txBody>
          <a:bodyPr/>
          <a:lstStyle/>
          <a:p>
            <a:fld id="{F58D1D78-9213-F244-B238-AB1A3CFE91F0}" type="slidenum">
              <a:rPr lang="en-US" smtClean="0"/>
              <a:t>10</a:t>
            </a:fld>
            <a:endParaRPr lang="en-US"/>
          </a:p>
        </p:txBody>
      </p:sp>
    </p:spTree>
    <p:extLst>
      <p:ext uri="{BB962C8B-B14F-4D97-AF65-F5344CB8AC3E}">
        <p14:creationId xmlns:p14="http://schemas.microsoft.com/office/powerpoint/2010/main" val="2748947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Now let’s look at how to have an R U OK? conversation.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Remember, it’s not about saying everything perfectly. It’s about showing someone you’ve noticed, you care and you’re willing to listen. </a:t>
            </a: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11</a:t>
            </a:fld>
            <a:endParaRPr lang="en-US"/>
          </a:p>
        </p:txBody>
      </p:sp>
    </p:spTree>
    <p:extLst>
      <p:ext uri="{BB962C8B-B14F-4D97-AF65-F5344CB8AC3E}">
        <p14:creationId xmlns:p14="http://schemas.microsoft.com/office/powerpoint/2010/main" val="3107087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AU" i="1" dirty="0"/>
              <a:t>So when should you ask R U OK?</a:t>
            </a:r>
          </a:p>
          <a:p>
            <a:pPr marL="171450" indent="-171450">
              <a:buFont typeface="Arial"/>
              <a:buChar char="•"/>
            </a:pPr>
            <a:r>
              <a:rPr lang="en-AU" i="1" dirty="0"/>
              <a:t>Whenever you notice a change in what someone’s saying or doing or if you know there are things happening in their life that might be putting them under pressure or causing stress. </a:t>
            </a:r>
            <a:endParaRPr lang="en-US" i="1" dirty="0">
              <a:cs typeface="Calibri" panose="020F0502020204030204"/>
            </a:endParaRPr>
          </a:p>
          <a:p>
            <a:pPr marL="171450" indent="-171450">
              <a:buFont typeface="Arial"/>
              <a:buChar char="•"/>
            </a:pPr>
            <a:endParaRPr lang="en-AU" i="1" dirty="0"/>
          </a:p>
          <a:p>
            <a:pPr marL="0" indent="0">
              <a:buFont typeface="Arial"/>
              <a:buNone/>
            </a:pPr>
            <a:r>
              <a:rPr lang="en-AU" b="1" i="1" dirty="0"/>
              <a:t>OPTIONAL AUDIENCE ENGAGEMENT QUESTION</a:t>
            </a:r>
          </a:p>
          <a:p>
            <a:pPr marL="171450" indent="-171450">
              <a:buFont typeface="Arial"/>
              <a:buChar char="•"/>
            </a:pPr>
            <a:r>
              <a:rPr lang="en-AU" i="1" dirty="0"/>
              <a:t>What are some examples of signs that could indicate someone needs your support?</a:t>
            </a:r>
            <a:endParaRPr lang="en-US" i="1"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12</a:t>
            </a:fld>
            <a:endParaRPr lang="en-US"/>
          </a:p>
        </p:txBody>
      </p:sp>
    </p:spTree>
    <p:extLst>
      <p:ext uri="{BB962C8B-B14F-4D97-AF65-F5344CB8AC3E}">
        <p14:creationId xmlns:p14="http://schemas.microsoft.com/office/powerpoint/2010/main" val="1353829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Before supporting someone else, take a moment to check in with yourself.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Are you in the right headspace to really listen?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Do you have enough time?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Have you chosen somewhere comfortable and relatively private?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Remember, you don’t need to solve someone’s problems. Your role is to listen, care and help them think about what support might help next. </a:t>
            </a:r>
          </a:p>
        </p:txBody>
      </p:sp>
      <p:sp>
        <p:nvSpPr>
          <p:cNvPr id="4" name="Slide Number Placeholder 3"/>
          <p:cNvSpPr>
            <a:spLocks noGrp="1"/>
          </p:cNvSpPr>
          <p:nvPr>
            <p:ph type="sldNum" sz="quarter" idx="5"/>
          </p:nvPr>
        </p:nvSpPr>
        <p:spPr/>
        <p:txBody>
          <a:bodyPr/>
          <a:lstStyle/>
          <a:p>
            <a:fld id="{F58D1D78-9213-F244-B238-AB1A3CFE91F0}" type="slidenum">
              <a:rPr lang="en-US" smtClean="0"/>
              <a:t>13</a:t>
            </a:fld>
            <a:endParaRPr lang="en-US"/>
          </a:p>
        </p:txBody>
      </p:sp>
    </p:spTree>
    <p:extLst>
      <p:ext uri="{BB962C8B-B14F-4D97-AF65-F5344CB8AC3E}">
        <p14:creationId xmlns:p14="http://schemas.microsoft.com/office/powerpoint/2010/main" val="5252517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AU" sz="1200" b="0" i="1" kern="1200" dirty="0">
                <a:solidFill>
                  <a:schemeClr val="tx1"/>
                </a:solidFill>
                <a:effectLst/>
                <a:latin typeface="+mn-lt"/>
                <a:ea typeface="+mn-ea"/>
                <a:cs typeface="+mn-cs"/>
              </a:rPr>
              <a:t>R U OK? uses a simple four-step conversation model called ALEC: </a:t>
            </a:r>
          </a:p>
          <a:p>
            <a:pPr marL="171450" lvl="0" indent="-171450" rtl="0" fontAlgn="base">
              <a:buFont typeface="Arial" panose="020B0604020202020204" pitchFamily="34" charset="0"/>
              <a:buChar char="•"/>
            </a:pPr>
            <a:r>
              <a:rPr lang="en-AU" sz="1200" b="0" i="0" kern="1200" dirty="0">
                <a:solidFill>
                  <a:schemeClr val="tx1"/>
                </a:solidFill>
                <a:effectLst/>
                <a:latin typeface="+mn-lt"/>
                <a:ea typeface="+mn-ea"/>
                <a:cs typeface="+mn-cs"/>
              </a:rPr>
              <a:t>Ask R U OK? </a:t>
            </a:r>
          </a:p>
          <a:p>
            <a:pPr marL="171450" lvl="0" indent="-171450" rtl="0" fontAlgn="base">
              <a:buFont typeface="Arial" panose="020B0604020202020204" pitchFamily="34" charset="0"/>
              <a:buChar char="•"/>
            </a:pPr>
            <a:r>
              <a:rPr lang="en-AU" sz="1200" b="0" i="0" kern="1200" dirty="0">
                <a:solidFill>
                  <a:schemeClr val="tx1"/>
                </a:solidFill>
                <a:effectLst/>
                <a:latin typeface="+mn-lt"/>
                <a:ea typeface="+mn-ea"/>
                <a:cs typeface="+mn-cs"/>
              </a:rPr>
              <a:t>Listen </a:t>
            </a:r>
          </a:p>
          <a:p>
            <a:pPr marL="171450" lvl="0" indent="-171450" rtl="0" fontAlgn="base">
              <a:buFont typeface="Arial" panose="020B0604020202020204" pitchFamily="34" charset="0"/>
              <a:buChar char="•"/>
            </a:pPr>
            <a:r>
              <a:rPr lang="en-AU" sz="1200" b="0" i="0" kern="1200" dirty="0">
                <a:solidFill>
                  <a:schemeClr val="tx1"/>
                </a:solidFill>
                <a:effectLst/>
                <a:latin typeface="+mn-lt"/>
                <a:ea typeface="+mn-ea"/>
                <a:cs typeface="+mn-cs"/>
              </a:rPr>
              <a:t>Encourage action </a:t>
            </a:r>
          </a:p>
          <a:p>
            <a:pPr marL="171450" lvl="0" indent="-171450" rtl="0" fontAlgn="base">
              <a:buFont typeface="Arial" panose="020B0604020202020204" pitchFamily="34" charset="0"/>
              <a:buChar char="•"/>
            </a:pPr>
            <a:r>
              <a:rPr lang="en-AU" sz="1200" b="0" i="0" kern="1200" dirty="0">
                <a:solidFill>
                  <a:schemeClr val="tx1"/>
                </a:solidFill>
                <a:effectLst/>
                <a:latin typeface="+mn-lt"/>
                <a:ea typeface="+mn-ea"/>
                <a:cs typeface="+mn-cs"/>
              </a:rPr>
              <a:t>Check in </a:t>
            </a:r>
          </a:p>
        </p:txBody>
      </p:sp>
      <p:sp>
        <p:nvSpPr>
          <p:cNvPr id="4" name="Slide Number Placeholder 3"/>
          <p:cNvSpPr>
            <a:spLocks noGrp="1"/>
          </p:cNvSpPr>
          <p:nvPr>
            <p:ph type="sldNum" sz="quarter" idx="5"/>
          </p:nvPr>
        </p:nvSpPr>
        <p:spPr/>
        <p:txBody>
          <a:bodyPr/>
          <a:lstStyle/>
          <a:p>
            <a:fld id="{F58D1D78-9213-F244-B238-AB1A3CFE91F0}" type="slidenum">
              <a:rPr lang="en-US" smtClean="0"/>
              <a:t>14</a:t>
            </a:fld>
            <a:endParaRPr lang="en-US"/>
          </a:p>
        </p:txBody>
      </p:sp>
    </p:spTree>
    <p:extLst>
      <p:ext uri="{BB962C8B-B14F-4D97-AF65-F5344CB8AC3E}">
        <p14:creationId xmlns:p14="http://schemas.microsoft.com/office/powerpoint/2010/main" val="36325069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fontAlgn="base"/>
            <a:r>
              <a:rPr lang="en-AU" sz="1200" b="1" i="0" kern="1200" dirty="0">
                <a:solidFill>
                  <a:schemeClr val="tx1"/>
                </a:solidFill>
                <a:effectLst/>
                <a:latin typeface="+mn-lt"/>
                <a:ea typeface="+mn-ea"/>
                <a:cs typeface="+mn-cs"/>
              </a:rPr>
              <a:t>Step one is Ask R U OK?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Start by letting the person know you’ve noticed something has changed.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Ask in a way that feels natural for your relationship. </a:t>
            </a:r>
          </a:p>
          <a:p>
            <a:pPr marL="17145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Examples: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“I’ve noticed you don’t seem yourself lately. How are things going?”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 know there’s been a lot happening for you recently. How are you managing?”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“You seem a bit quieter than usual. Want to talk about it?”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they don’t want to talk, that’s OK. Let them know you’re there whenever they’re ready.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Remember: if you’re thinking it, ask it. </a:t>
            </a: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15</a:t>
            </a:fld>
            <a:endParaRPr lang="en-US"/>
          </a:p>
        </p:txBody>
      </p:sp>
    </p:spTree>
    <p:extLst>
      <p:ext uri="{BB962C8B-B14F-4D97-AF65-F5344CB8AC3E}">
        <p14:creationId xmlns:p14="http://schemas.microsoft.com/office/powerpoint/2010/main" val="28058353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fontAlgn="base"/>
            <a:r>
              <a:rPr lang="en-AU" sz="1200" b="1" i="0" kern="1200" dirty="0">
                <a:solidFill>
                  <a:schemeClr val="tx1"/>
                </a:solidFill>
                <a:effectLst/>
                <a:latin typeface="+mn-lt"/>
                <a:ea typeface="+mn-ea"/>
                <a:cs typeface="+mn-cs"/>
              </a:rPr>
              <a:t>Step two is Listen.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Listen with an open mind and without judgement.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Resist the urge to jump straight into fixing the problem.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Give the person time to think, even if that means sitting in silence.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Acknowledge what they’re sharing and let them know you’re there for them.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Listening can feel uncomfortable when someone is hurting. Often, the greatest thing you can offer isn’t advice—it’s your time, your attention and the reassurance that they don’t have to go through it alone. </a:t>
            </a: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16</a:t>
            </a:fld>
            <a:endParaRPr lang="en-US"/>
          </a:p>
        </p:txBody>
      </p:sp>
    </p:spTree>
    <p:extLst>
      <p:ext uri="{BB962C8B-B14F-4D97-AF65-F5344CB8AC3E}">
        <p14:creationId xmlns:p14="http://schemas.microsoft.com/office/powerpoint/2010/main" val="20268446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fontAlgn="base"/>
            <a:r>
              <a:rPr lang="en-AU" sz="1200" b="1" i="0" kern="1200" dirty="0">
                <a:solidFill>
                  <a:schemeClr val="tx1"/>
                </a:solidFill>
                <a:effectLst/>
                <a:latin typeface="+mn-lt"/>
                <a:ea typeface="+mn-ea"/>
                <a:cs typeface="+mn-cs"/>
              </a:rPr>
              <a:t>Step three is Encourage action.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Help the person think about one small next step.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That could be talking to a trusted friend, family member, manager or health professional.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You don’t need to have the answers - you just need to help them explore what support could look like. </a:t>
            </a:r>
          </a:p>
          <a:p>
            <a:pPr marL="171450" indent="-171450">
              <a:buFont typeface="Arial" panose="020B0604020202020204" pitchFamily="34" charset="0"/>
              <a:buChar char="•"/>
            </a:pPr>
            <a:endParaRPr lang="en-US" b="0" i="1" dirty="0"/>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17</a:t>
            </a:fld>
            <a:endParaRPr lang="en-US"/>
          </a:p>
        </p:txBody>
      </p:sp>
    </p:spTree>
    <p:extLst>
      <p:ext uri="{BB962C8B-B14F-4D97-AF65-F5344CB8AC3E}">
        <p14:creationId xmlns:p14="http://schemas.microsoft.com/office/powerpoint/2010/main" val="33929562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at any time you feel overwhelmed after supporting someone, it’s important to reach out for support yourself.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someone needs immediate help, these services are available nationally to provide emotional and crisis support.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you or someone else is in immediate danger, call Triple Zero (000).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75724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The conversation doesn’t end after you ask R U OK?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Checking back in lets someone know they’re important and that your care wasn’t just for one moment.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A quick message, coffee or chat can make all the difference.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Staying connected is one of the most powerful ways we can support the people around us. </a:t>
            </a:r>
          </a:p>
          <a:p>
            <a:endParaRPr lang="en-US" dirty="0"/>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19</a:t>
            </a:fld>
            <a:endParaRPr lang="en-US"/>
          </a:p>
        </p:txBody>
      </p:sp>
    </p:spTree>
    <p:extLst>
      <p:ext uri="{BB962C8B-B14F-4D97-AF65-F5344CB8AC3E}">
        <p14:creationId xmlns:p14="http://schemas.microsoft.com/office/powerpoint/2010/main" val="771450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i="1" u="none" strike="noStrike" kern="1200" dirty="0">
                <a:solidFill>
                  <a:schemeClr val="tx1"/>
                </a:solidFill>
                <a:effectLst/>
                <a:latin typeface="+mn-lt"/>
                <a:ea typeface="+mn-ea"/>
                <a:cs typeface="+mn-cs"/>
              </a:rPr>
              <a:t>Acknowledgement of Country</a:t>
            </a:r>
          </a:p>
          <a:p>
            <a:r>
              <a:rPr lang="en-AU" sz="1200" b="0" i="1" u="none" strike="noStrike" kern="1200" dirty="0">
                <a:solidFill>
                  <a:schemeClr val="tx1"/>
                </a:solidFill>
                <a:effectLst/>
                <a:latin typeface="+mn-lt"/>
                <a:ea typeface="+mn-ea"/>
                <a:cs typeface="+mn-cs"/>
              </a:rPr>
              <a:t>I acknowledge the </a:t>
            </a:r>
            <a:r>
              <a:rPr lang="en-AU" i="1" dirty="0"/>
              <a:t>Traditional Owners of the </a:t>
            </a:r>
            <a:r>
              <a:rPr lang="en-AU" sz="1200" b="0" i="1" u="none" strike="noStrike" kern="1200" dirty="0">
                <a:solidFill>
                  <a:schemeClr val="tx1"/>
                </a:solidFill>
                <a:effectLst/>
                <a:latin typeface="+mn-lt"/>
                <a:ea typeface="+mn-ea"/>
                <a:cs typeface="+mn-cs"/>
              </a:rPr>
              <a:t>land on which we are meeting today and pay my respect to </a:t>
            </a:r>
            <a:r>
              <a:rPr lang="en-AU" i="1" dirty="0"/>
              <a:t>Elders</a:t>
            </a:r>
            <a:r>
              <a:rPr lang="en-AU" sz="1200" b="0" i="1" u="none" strike="noStrike" kern="1200" dirty="0">
                <a:solidFill>
                  <a:schemeClr val="tx1"/>
                </a:solidFill>
                <a:effectLst/>
                <a:latin typeface="+mn-lt"/>
                <a:ea typeface="+mn-ea"/>
                <a:cs typeface="+mn-cs"/>
              </a:rPr>
              <a:t> past, present and future.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 </a:t>
            </a:r>
            <a:endParaRPr lang="en-AU" sz="1200" b="0" i="0" u="none" strike="noStrike" kern="1200" dirty="0">
              <a:solidFill>
                <a:schemeClr val="tx1"/>
              </a:solidFill>
              <a:effectLst/>
              <a:latin typeface="+mn-lt"/>
              <a:ea typeface="Calibri"/>
              <a:cs typeface="Calibri"/>
            </a:endParaRPr>
          </a:p>
          <a:p>
            <a:endParaRPr lang="en-AU"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58656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R U OK? has a wide range of free workplace resources to help you build a more connected and supportive workplace. </a:t>
            </a:r>
          </a:p>
          <a:p>
            <a:pPr marL="17145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Visit </a:t>
            </a:r>
            <a:r>
              <a:rPr lang="en-AU" sz="1200" b="0" i="1" kern="1200" dirty="0" err="1">
                <a:solidFill>
                  <a:schemeClr val="tx1"/>
                </a:solidFill>
                <a:effectLst/>
                <a:latin typeface="+mn-lt"/>
                <a:ea typeface="+mn-ea"/>
                <a:cs typeface="+mn-cs"/>
              </a:rPr>
              <a:t>ruok.org.au</a:t>
            </a:r>
            <a:r>
              <a:rPr lang="en-AU" sz="1200" b="0" i="1" kern="1200" dirty="0">
                <a:solidFill>
                  <a:schemeClr val="tx1"/>
                </a:solidFill>
                <a:effectLst/>
                <a:latin typeface="+mn-lt"/>
                <a:ea typeface="+mn-ea"/>
                <a:cs typeface="+mn-cs"/>
              </a:rPr>
              <a:t> for conversation tips, team activities, workplace guides and practical tools to help make asking R U OK? feel easier. </a:t>
            </a:r>
          </a:p>
          <a:p>
            <a:endParaRPr lang="en-AU" dirty="0"/>
          </a:p>
        </p:txBody>
      </p:sp>
      <p:sp>
        <p:nvSpPr>
          <p:cNvPr id="4" name="Slide Number Placeholder 3"/>
          <p:cNvSpPr>
            <a:spLocks noGrp="1"/>
          </p:cNvSpPr>
          <p:nvPr>
            <p:ph type="sldNum" sz="quarter" idx="5"/>
          </p:nvPr>
        </p:nvSpPr>
        <p:spPr/>
        <p:txBody>
          <a:bodyPr/>
          <a:lstStyle/>
          <a:p>
            <a:fld id="{F58D1D78-9213-F244-B238-AB1A3CFE91F0}" type="slidenum">
              <a:rPr lang="en-US" smtClean="0"/>
              <a:t>20</a:t>
            </a:fld>
            <a:endParaRPr lang="en-US"/>
          </a:p>
        </p:txBody>
      </p:sp>
    </p:spTree>
    <p:extLst>
      <p:ext uri="{BB962C8B-B14F-4D97-AF65-F5344CB8AC3E}">
        <p14:creationId xmlns:p14="http://schemas.microsoft.com/office/powerpoint/2010/main" val="39871701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Here are some of the workplace resources available, including conversation guides, posters, team meeting notes and activities to help keep the message going all year. </a:t>
            </a:r>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21</a:t>
            </a:fld>
            <a:endParaRPr lang="en-US"/>
          </a:p>
        </p:txBody>
      </p:sp>
    </p:spTree>
    <p:extLst>
      <p:ext uri="{BB962C8B-B14F-4D97-AF65-F5344CB8AC3E}">
        <p14:creationId xmlns:p14="http://schemas.microsoft.com/office/powerpoint/2010/main" val="16190080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AU" sz="1200" b="0" i="0" kern="1200" dirty="0">
                <a:solidFill>
                  <a:schemeClr val="tx1"/>
                </a:solidFill>
                <a:effectLst/>
                <a:latin typeface="+mn-lt"/>
                <a:ea typeface="+mn-ea"/>
                <a:cs typeface="+mn-cs"/>
              </a:rPr>
              <a:t>Thank you for your time today. </a:t>
            </a:r>
          </a:p>
          <a:p>
            <a:pPr rtl="0" fontAlgn="base"/>
            <a:r>
              <a:rPr lang="en-AU" sz="1200" b="1" i="0" kern="1200" dirty="0">
                <a:solidFill>
                  <a:schemeClr val="tx1"/>
                </a:solidFill>
                <a:effectLst/>
                <a:latin typeface="+mn-lt"/>
                <a:ea typeface="+mn-ea"/>
                <a:cs typeface="+mn-cs"/>
              </a:rPr>
              <a:t>Remember: If you’re thinking it, ask R U OK? Any Day.</a:t>
            </a:r>
            <a:r>
              <a:rPr lang="en-AU" sz="1200" b="0" i="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F58D1D78-9213-F244-B238-AB1A3CFE91F0}" type="slidenum">
              <a:rPr lang="en-US" smtClean="0"/>
              <a:t>22</a:t>
            </a:fld>
            <a:endParaRPr lang="en-US"/>
          </a:p>
        </p:txBody>
      </p:sp>
    </p:spTree>
    <p:extLst>
      <p:ext uri="{BB962C8B-B14F-4D97-AF65-F5344CB8AC3E}">
        <p14:creationId xmlns:p14="http://schemas.microsoft.com/office/powerpoint/2010/main" val="1501410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i="1" dirty="0"/>
              <a:t>Recognise</a:t>
            </a:r>
            <a:r>
              <a:rPr lang="en-AU" sz="1200" b="1" i="1" u="none" strike="noStrike" kern="1200" dirty="0">
                <a:solidFill>
                  <a:schemeClr val="tx1"/>
                </a:solidFill>
                <a:effectLst/>
                <a:latin typeface="+mn-lt"/>
                <a:ea typeface="+mn-ea"/>
                <a:cs typeface="+mn-cs"/>
              </a:rPr>
              <a:t> lived experience</a:t>
            </a:r>
            <a:endParaRPr lang="en-AU" sz="1200" b="0" i="1" kern="1200" dirty="0">
              <a:solidFill>
                <a:schemeClr val="tx1"/>
              </a:solidFill>
              <a:effectLst/>
              <a:latin typeface="+mn-lt"/>
              <a:ea typeface="+mn-ea"/>
              <a:cs typeface="+mn-cs"/>
            </a:endParaRPr>
          </a:p>
          <a:p>
            <a:pPr marL="285750" indent="-285750">
              <a:buFont typeface="Arial"/>
              <a:buChar char="•"/>
            </a:pPr>
            <a:r>
              <a:rPr lang="en-AU"/>
              <a:t>I’d also like to take this moment to recognise those with lived or living experience </a:t>
            </a:r>
            <a:r>
              <a:rPr lang="en-AU" b="0" kern="1200">
                <a:effectLst/>
              </a:rPr>
              <a:t>of mental </a:t>
            </a:r>
            <a:r>
              <a:rPr lang="en-AU"/>
              <a:t>ill-health or </a:t>
            </a:r>
            <a:r>
              <a:rPr lang="en-AU" b="0" kern="1200">
                <a:effectLst/>
              </a:rPr>
              <a:t>suicide. </a:t>
            </a:r>
            <a:r>
              <a:rPr lang="en-AU"/>
              <a:t> </a:t>
            </a:r>
            <a:endParaRPr lang="en-AU">
              <a:ea typeface="Calibri"/>
              <a:cs typeface="Calibri"/>
            </a:endParaRPr>
          </a:p>
          <a:p>
            <a:pPr marL="285750" indent="-285750">
              <a:buFont typeface="Arial"/>
              <a:buChar char="•"/>
              <a:defRPr/>
            </a:pPr>
            <a:r>
              <a:rPr lang="en-AU"/>
              <a:t>Sometimes talking about mental health and wellbeing </a:t>
            </a:r>
            <a:r>
              <a:rPr lang="en-AU" b="0" u="none" strike="noStrike" kern="1200">
                <a:effectLst/>
              </a:rPr>
              <a:t>can bring up tough emotions</a:t>
            </a:r>
            <a:r>
              <a:rPr lang="en-AU"/>
              <a:t>. If today’s talk brings anything up</a:t>
            </a:r>
            <a:r>
              <a:rPr lang="en-AU" b="0" u="none" strike="noStrike" kern="1200">
                <a:effectLst/>
              </a:rPr>
              <a:t> for </a:t>
            </a:r>
            <a:r>
              <a:rPr lang="en-AU"/>
              <a:t>you, </a:t>
            </a:r>
            <a:r>
              <a:rPr lang="en-AU" b="0" u="none" strike="noStrike" kern="1200">
                <a:effectLst/>
              </a:rPr>
              <a:t>it’s OK to excuse yourself.</a:t>
            </a:r>
            <a:r>
              <a:rPr lang="en-AU"/>
              <a:t>  </a:t>
            </a:r>
            <a:endParaRPr lang="en-AU">
              <a:ea typeface="Calibri"/>
              <a:cs typeface="Calibri"/>
            </a:endParaRPr>
          </a:p>
          <a:p>
            <a:pPr marL="285750" indent="-285750">
              <a:buFont typeface="Arial"/>
              <a:buChar char="•"/>
            </a:pPr>
            <a:r>
              <a:rPr lang="en-AU" b="0" kern="1200">
                <a:effectLst/>
              </a:rPr>
              <a:t>If you need </a:t>
            </a:r>
            <a:r>
              <a:rPr lang="en-AU"/>
              <a:t>some extra </a:t>
            </a:r>
            <a:r>
              <a:rPr lang="en-AU" b="0" kern="1200">
                <a:effectLst/>
              </a:rPr>
              <a:t>support, </a:t>
            </a:r>
            <a:r>
              <a:rPr lang="en-AU"/>
              <a:t>I strongly encourage you to open-up </a:t>
            </a:r>
            <a:r>
              <a:rPr lang="en-AU" b="0" kern="1200">
                <a:effectLst/>
              </a:rPr>
              <a:t>to </a:t>
            </a:r>
            <a:r>
              <a:rPr lang="en-AU"/>
              <a:t>someone you trust, connect with a trusted health professional, or access a support service like </a:t>
            </a:r>
            <a:r>
              <a:rPr lang="en-AU" b="0" kern="1200">
                <a:effectLst/>
              </a:rPr>
              <a:t>Lifeline </a:t>
            </a:r>
            <a:r>
              <a:rPr lang="en-AU"/>
              <a:t>which is available 24/7 </a:t>
            </a:r>
            <a:r>
              <a:rPr lang="en-AU" b="0" kern="1200">
                <a:effectLst/>
              </a:rPr>
              <a:t>on 13 11 14</a:t>
            </a:r>
            <a:r>
              <a:rPr lang="en-AU"/>
              <a:t>.  </a:t>
            </a:r>
            <a:endParaRPr lang="en-AU">
              <a:ea typeface="Calibri"/>
              <a:cs typeface="Calibri"/>
            </a:endParaRPr>
          </a:p>
          <a:p>
            <a:pPr marL="285750" indent="-285750">
              <a:buFont typeface="Arial"/>
              <a:buChar char="•"/>
            </a:pPr>
            <a:r>
              <a:rPr lang="en-AU"/>
              <a:t>You can find other services and</a:t>
            </a:r>
            <a:r>
              <a:rPr lang="en-AU" b="0" kern="1200">
                <a:effectLst/>
              </a:rPr>
              <a:t> support </a:t>
            </a:r>
            <a:r>
              <a:rPr lang="en-AU"/>
              <a:t>organisations </a:t>
            </a:r>
            <a:r>
              <a:rPr lang="en-AU" b="0" kern="1200">
                <a:effectLst/>
              </a:rPr>
              <a:t>on the R</a:t>
            </a:r>
            <a:r>
              <a:rPr lang="en-AU"/>
              <a:t> </a:t>
            </a:r>
            <a:r>
              <a:rPr lang="en-AU" b="0" kern="1200" dirty="0">
                <a:effectLst/>
              </a:rPr>
              <a:t>U</a:t>
            </a:r>
            <a:r>
              <a:rPr lang="en-AU" dirty="0"/>
              <a:t> </a:t>
            </a:r>
            <a:r>
              <a:rPr lang="en-AU" b="0" kern="1200" dirty="0">
                <a:effectLst/>
              </a:rPr>
              <a:t>OK? website</a:t>
            </a:r>
            <a:r>
              <a:rPr lang="en-AU" dirty="0"/>
              <a:t> at ruok.org.au/</a:t>
            </a:r>
            <a:r>
              <a:rPr lang="en-AU" err="1"/>
              <a:t>findhelp</a:t>
            </a:r>
            <a:r>
              <a:rPr lang="en-AU" dirty="0"/>
              <a:t>.  </a:t>
            </a:r>
            <a:endParaRPr lang="en-AU" dirty="0">
              <a:ea typeface="Calibri"/>
              <a:cs typeface="Calibri"/>
            </a:endParaRPr>
          </a:p>
          <a:p>
            <a:endParaRPr lang="en-AU" dirty="0"/>
          </a:p>
          <a:p>
            <a:r>
              <a:rPr lang="en-AU"/>
              <a:t>If available and relevant you can also:  </a:t>
            </a:r>
            <a:endParaRPr lang="en-AU">
              <a:ea typeface="Calibri" panose="020F0502020204030204"/>
              <a:cs typeface="Calibri" panose="020F0502020204030204"/>
            </a:endParaRPr>
          </a:p>
          <a:p>
            <a:pPr marL="285750" indent="-285750">
              <a:buFont typeface="Arial"/>
              <a:buChar char="•"/>
            </a:pPr>
            <a:r>
              <a:rPr lang="en-AU"/>
              <a:t>Identify the location of a quiet/safe space people can go to if they need to excuse themselves</a:t>
            </a:r>
            <a:r>
              <a:rPr lang="en-AU" b="0" kern="1200">
                <a:effectLst/>
              </a:rPr>
              <a:t>. </a:t>
            </a:r>
            <a:r>
              <a:rPr lang="en-AU"/>
              <a:t> </a:t>
            </a:r>
            <a:endParaRPr lang="en-AU">
              <a:ea typeface="Calibri"/>
              <a:cs typeface="Calibri"/>
            </a:endParaRPr>
          </a:p>
          <a:p>
            <a:pPr marL="285750" indent="-285750">
              <a:buFont typeface="Arial"/>
              <a:buChar char="•"/>
            </a:pPr>
            <a:r>
              <a:rPr lang="en-AU"/>
              <a:t>Mention information about how to access the Employee Assistance Program (EAP) or any other support person/services that may be in attendance.</a:t>
            </a:r>
            <a:endParaRPr lang="en-AU">
              <a:ea typeface="Calibri"/>
              <a:cs typeface="Calibri"/>
            </a:endParaRPr>
          </a:p>
          <a:p>
            <a:pPr marL="171450" lvl="0" indent="-171450">
              <a:buFont typeface="Arial" panose="020B0604020202020204" pitchFamily="34" charset="0"/>
              <a:buChar char="•"/>
            </a:pPr>
            <a:endParaRPr lang="en-AU" sz="1200" b="0" i="1" kern="1200" dirty="0">
              <a:solidFill>
                <a:schemeClr val="tx1"/>
              </a:solidFill>
              <a:effectLst/>
              <a:latin typeface="+mn-lt"/>
              <a:ea typeface="Calibri"/>
              <a:cs typeface="Calibri"/>
            </a:endParaRPr>
          </a:p>
          <a:p>
            <a:endParaRPr lang="en-AU" dirty="0"/>
          </a:p>
        </p:txBody>
      </p:sp>
      <p:sp>
        <p:nvSpPr>
          <p:cNvPr id="4" name="Slide Number Placeholder 3"/>
          <p:cNvSpPr>
            <a:spLocks noGrp="1"/>
          </p:cNvSpPr>
          <p:nvPr>
            <p:ph type="sldNum" sz="quarter" idx="5"/>
          </p:nvPr>
        </p:nvSpPr>
        <p:spPr/>
        <p:txBody>
          <a:bodyPr/>
          <a:lstStyle/>
          <a:p>
            <a:fld id="{F58D1D78-9213-F244-B238-AB1A3CFE91F0}" type="slidenum">
              <a:rPr lang="en-US" smtClean="0"/>
              <a:t>3</a:t>
            </a:fld>
            <a:endParaRPr lang="en-US"/>
          </a:p>
        </p:txBody>
      </p:sp>
    </p:spTree>
    <p:extLst>
      <p:ext uri="{BB962C8B-B14F-4D97-AF65-F5344CB8AC3E}">
        <p14:creationId xmlns:p14="http://schemas.microsoft.com/office/powerpoint/2010/main" val="3842900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200" b="0" i="1" kern="1200" dirty="0">
                <a:solidFill>
                  <a:schemeClr val="tx1"/>
                </a:solidFill>
                <a:effectLst/>
                <a:latin typeface="+mn-lt"/>
                <a:ea typeface="+mn-ea"/>
                <a:cs typeface="+mn-cs"/>
              </a:rPr>
              <a:t>R U OK? is a public health promotion and suicide prevention charity.  </a:t>
            </a:r>
          </a:p>
          <a:p>
            <a:pPr marL="171450" indent="-171450">
              <a:buFont typeface="Arial" panose="020B0604020202020204" pitchFamily="34" charset="0"/>
              <a:buChar char="•"/>
            </a:pPr>
            <a:r>
              <a:rPr lang="en-AU" sz="1200" b="0" i="1" kern="1200" dirty="0">
                <a:solidFill>
                  <a:schemeClr val="tx1"/>
                </a:solidFill>
                <a:effectLst/>
                <a:latin typeface="+mn-lt"/>
                <a:ea typeface="+mn-ea"/>
                <a:cs typeface="+mn-cs"/>
              </a:rPr>
              <a:t>The late Gavin Larkin started R U OK? in 2009, hoping to protect others from experiencing the pain his family felt when his father died by suicide. (Lived experience).  </a:t>
            </a:r>
          </a:p>
          <a:p>
            <a:pPr marL="171450" indent="-171450">
              <a:buFont typeface="Arial" panose="020B0604020202020204" pitchFamily="34" charset="0"/>
              <a:buChar char="•"/>
            </a:pPr>
            <a:r>
              <a:rPr lang="en-AU" sz="1200" b="0" i="1" kern="1200" dirty="0">
                <a:solidFill>
                  <a:schemeClr val="tx1"/>
                </a:solidFill>
                <a:effectLst/>
                <a:latin typeface="+mn-lt"/>
                <a:ea typeface="+mn-ea"/>
                <a:cs typeface="+mn-cs"/>
              </a:rPr>
              <a:t>He believed that ‘in the time it takes to have a cuppa, you could start a conversation that could change a life’.   </a:t>
            </a:r>
          </a:p>
          <a:p>
            <a:pPr marL="171450" indent="-171450">
              <a:buFont typeface="Arial" panose="020B0604020202020204" pitchFamily="34" charset="0"/>
              <a:buChar char="•"/>
            </a:pPr>
            <a:r>
              <a:rPr lang="en-AU" sz="1200" b="0" i="1" kern="1200" dirty="0">
                <a:solidFill>
                  <a:schemeClr val="tx1"/>
                </a:solidFill>
                <a:effectLst/>
                <a:latin typeface="+mn-lt"/>
                <a:ea typeface="+mn-ea"/>
                <a:cs typeface="+mn-cs"/>
              </a:rPr>
              <a:t>This belief is backed by academic research that found feelings of connection and belonging are protective factors against suicide.</a:t>
            </a:r>
          </a:p>
        </p:txBody>
      </p:sp>
      <p:sp>
        <p:nvSpPr>
          <p:cNvPr id="4" name="Slide Number Placeholder 3"/>
          <p:cNvSpPr>
            <a:spLocks noGrp="1"/>
          </p:cNvSpPr>
          <p:nvPr>
            <p:ph type="sldNum" sz="quarter" idx="5"/>
          </p:nvPr>
        </p:nvSpPr>
        <p:spPr/>
        <p:txBody>
          <a:bodyPr/>
          <a:lstStyle/>
          <a:p>
            <a:fld id="{F58D1D78-9213-F244-B238-AB1A3CFE91F0}" type="slidenum">
              <a:rPr lang="en-US" smtClean="0"/>
              <a:t>4</a:t>
            </a:fld>
            <a:endParaRPr lang="en-US"/>
          </a:p>
        </p:txBody>
      </p:sp>
    </p:spTree>
    <p:extLst>
      <p:ext uri="{BB962C8B-B14F-4D97-AF65-F5344CB8AC3E}">
        <p14:creationId xmlns:p14="http://schemas.microsoft.com/office/powerpoint/2010/main" val="2428856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Every day, many Australians are dealing with challenges we can’t always see.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Suicide remains the leading cause of death for Australians aged 15–49.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Around 9 in 10 Australian workers experience work-related stress, and one in five report experiencing extreme distress.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Financial pressure, relationship changes, illness, grief, caring responsibilities and work pressures can all affect how someone is coping.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That’s why checking in shouldn’t be reserved for one day of the year. </a:t>
            </a:r>
          </a:p>
          <a:p>
            <a:pPr fontAlgn="t"/>
            <a:endParaRPr lang="en-AU"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58D1D78-9213-F244-B238-AB1A3CFE91F0}" type="slidenum">
              <a:rPr lang="en-US" smtClean="0"/>
              <a:t>5</a:t>
            </a:fld>
            <a:endParaRPr lang="en-US"/>
          </a:p>
        </p:txBody>
      </p:sp>
    </p:spTree>
    <p:extLst>
      <p:ext uri="{BB962C8B-B14F-4D97-AF65-F5344CB8AC3E}">
        <p14:creationId xmlns:p14="http://schemas.microsoft.com/office/powerpoint/2010/main" val="287047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The good news is that more Australians understand the importance of checking in with the people around them.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Four in five Australians agree it’s important to ask R U OK? Regularly - not just on R U OK? Day.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One in three Australians say they’ve been asking people if they’re OK more often over the past year.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But one in four still hesitate, even when they think someone might be struggling.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That’s exactly why this year’s message is so simple: </a:t>
            </a:r>
            <a:r>
              <a:rPr lang="en-AU" sz="1200" b="1" i="1" kern="1200" dirty="0">
                <a:solidFill>
                  <a:schemeClr val="tx1"/>
                </a:solidFill>
                <a:effectLst/>
                <a:latin typeface="+mn-lt"/>
                <a:ea typeface="+mn-ea"/>
                <a:cs typeface="+mn-cs"/>
              </a:rPr>
              <a:t>If you’re thinking it, ask it.</a:t>
            </a:r>
            <a:r>
              <a:rPr lang="en-AU" sz="1200" b="0" i="1"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990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asking “Are you OK?” is so important, why do we sometimes hesitate?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Many of us worry we’ll say the wrong thing, make things worse, invade someone’s privacy or not know what to do next. Others worry about how the person might respond.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These feelings are completely normal—but they shouldn’t stop us from reaching out. </a:t>
            </a:r>
          </a:p>
          <a:p>
            <a:pPr rtl="0" fontAlgn="base"/>
            <a:endParaRPr lang="en-AU" sz="1200" b="1" i="0" kern="1200" dirty="0">
              <a:solidFill>
                <a:schemeClr val="tx1"/>
              </a:solidFill>
              <a:effectLst/>
              <a:latin typeface="+mn-lt"/>
              <a:ea typeface="+mn-ea"/>
              <a:cs typeface="+mn-cs"/>
            </a:endParaRPr>
          </a:p>
          <a:p>
            <a:pPr rtl="0" fontAlgn="base"/>
            <a:r>
              <a:rPr lang="en-AU" sz="1200" b="1" i="0" kern="1200" dirty="0">
                <a:solidFill>
                  <a:schemeClr val="tx1"/>
                </a:solidFill>
                <a:effectLst/>
                <a:latin typeface="+mn-lt"/>
                <a:ea typeface="+mn-ea"/>
                <a:cs typeface="+mn-cs"/>
              </a:rPr>
              <a:t>Audience question</a:t>
            </a:r>
            <a:r>
              <a:rPr lang="en-AU" sz="1200" b="0" i="0" kern="1200" dirty="0">
                <a:solidFill>
                  <a:schemeClr val="tx1"/>
                </a:solidFill>
                <a:effectLst/>
                <a:latin typeface="+mn-lt"/>
                <a:ea typeface="+mn-ea"/>
                <a:cs typeface="+mn-cs"/>
              </a:rPr>
              <a:t> </a:t>
            </a:r>
          </a:p>
          <a:p>
            <a:pPr rtl="0" fontAlgn="base"/>
            <a:r>
              <a:rPr lang="en-AU" sz="1200" b="0" i="1" kern="1200" dirty="0">
                <a:solidFill>
                  <a:schemeClr val="tx1"/>
                </a:solidFill>
                <a:effectLst/>
                <a:latin typeface="+mn-lt"/>
                <a:ea typeface="+mn-ea"/>
                <a:cs typeface="+mn-cs"/>
              </a:rPr>
              <a:t>What are some reasons you’ve hesitated to ask someone if they’re OK? </a:t>
            </a:r>
          </a:p>
        </p:txBody>
      </p:sp>
      <p:sp>
        <p:nvSpPr>
          <p:cNvPr id="4" name="Slide Number Placeholder 3"/>
          <p:cNvSpPr>
            <a:spLocks noGrp="1"/>
          </p:cNvSpPr>
          <p:nvPr>
            <p:ph type="sldNum" sz="quarter" idx="5"/>
          </p:nvPr>
        </p:nvSpPr>
        <p:spPr/>
        <p:txBody>
          <a:bodyPr/>
          <a:lstStyle/>
          <a:p>
            <a:fld id="{F58D1D78-9213-F244-B238-AB1A3CFE91F0}" type="slidenum">
              <a:rPr lang="en-US" smtClean="0"/>
              <a:t>7</a:t>
            </a:fld>
            <a:endParaRPr lang="en-US"/>
          </a:p>
        </p:txBody>
      </p:sp>
    </p:spTree>
    <p:extLst>
      <p:ext uri="{BB962C8B-B14F-4D97-AF65-F5344CB8AC3E}">
        <p14:creationId xmlns:p14="http://schemas.microsoft.com/office/powerpoint/2010/main" val="2139589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We often underestimate how much a simple conversation can mean.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Seven in ten people say they felt positive after asking someone if they were OK.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Nine in ten people say they felt cared for, supported and grateful when someone checked in with them.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You don’t need the perfect words. Simply showing someone you’ve noticed can make a real difference. </a:t>
            </a:r>
          </a:p>
          <a:p>
            <a:endParaRPr lang="en-AU" dirty="0"/>
          </a:p>
        </p:txBody>
      </p:sp>
      <p:sp>
        <p:nvSpPr>
          <p:cNvPr id="4" name="Slide Number Placeholder 3"/>
          <p:cNvSpPr>
            <a:spLocks noGrp="1"/>
          </p:cNvSpPr>
          <p:nvPr>
            <p:ph type="sldNum" sz="quarter" idx="5"/>
          </p:nvPr>
        </p:nvSpPr>
        <p:spPr/>
        <p:txBody>
          <a:bodyPr/>
          <a:lstStyle/>
          <a:p>
            <a:fld id="{F58D1D78-9213-F244-B238-AB1A3CFE91F0}" type="slidenum">
              <a:rPr lang="en-US" smtClean="0"/>
              <a:t>8</a:t>
            </a:fld>
            <a:endParaRPr lang="en-US"/>
          </a:p>
        </p:txBody>
      </p:sp>
    </p:spTree>
    <p:extLst>
      <p:ext uri="{BB962C8B-B14F-4D97-AF65-F5344CB8AC3E}">
        <p14:creationId xmlns:p14="http://schemas.microsoft.com/office/powerpoint/2010/main" val="3080166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AU" sz="1200" b="0" i="1" kern="1200" dirty="0">
                <a:solidFill>
                  <a:schemeClr val="tx1"/>
                </a:solidFill>
                <a:effectLst/>
                <a:latin typeface="+mn-lt"/>
                <a:ea typeface="+mn-ea"/>
                <a:cs typeface="+mn-cs"/>
              </a:rPr>
              <a:t>This year’s message is simple.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someone doesn’t seem quite themselves…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you notice a change…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you know they’re going through a difficult time… </a:t>
            </a:r>
          </a:p>
          <a:p>
            <a:pPr marL="17145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Don’t wait for the perfect words or the perfect moment. </a:t>
            </a:r>
            <a:r>
              <a:rPr lang="en-AU" sz="1200" b="1" i="1" kern="1200" dirty="0">
                <a:solidFill>
                  <a:schemeClr val="tx1"/>
                </a:solidFill>
                <a:effectLst/>
                <a:latin typeface="+mn-lt"/>
                <a:ea typeface="+mn-ea"/>
                <a:cs typeface="+mn-cs"/>
              </a:rPr>
              <a:t>If you’re thinking it, ask R U OK? Any Day.</a:t>
            </a:r>
            <a:r>
              <a:rPr lang="en-AU" sz="1200" b="0" i="1" kern="1200" dirty="0">
                <a:solidFill>
                  <a:schemeClr val="tx1"/>
                </a:solidFill>
                <a:effectLst/>
                <a:latin typeface="+mn-lt"/>
                <a:ea typeface="+mn-ea"/>
                <a:cs typeface="+mn-cs"/>
              </a:rPr>
              <a:t> </a:t>
            </a:r>
          </a:p>
          <a:p>
            <a:endParaRPr lang="en-AU" dirty="0"/>
          </a:p>
        </p:txBody>
      </p:sp>
      <p:sp>
        <p:nvSpPr>
          <p:cNvPr id="4" name="Slide Number Placeholder 3"/>
          <p:cNvSpPr>
            <a:spLocks noGrp="1"/>
          </p:cNvSpPr>
          <p:nvPr>
            <p:ph type="sldNum" sz="quarter" idx="5"/>
          </p:nvPr>
        </p:nvSpPr>
        <p:spPr/>
        <p:txBody>
          <a:bodyPr/>
          <a:lstStyle/>
          <a:p>
            <a:fld id="{F58D1D78-9213-F244-B238-AB1A3CFE91F0}" type="slidenum">
              <a:rPr lang="en-US" smtClean="0"/>
              <a:t>9</a:t>
            </a:fld>
            <a:endParaRPr lang="en-US"/>
          </a:p>
        </p:txBody>
      </p:sp>
    </p:spTree>
    <p:extLst>
      <p:ext uri="{BB962C8B-B14F-4D97-AF65-F5344CB8AC3E}">
        <p14:creationId xmlns:p14="http://schemas.microsoft.com/office/powerpoint/2010/main" val="1296423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0660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9FEB4-F390-BF37-8CE1-FA88F491A5D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F4A7EE8-4FFA-772F-06C8-120FECD0287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A381E32-E415-ACAB-860D-8E4931F4976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66210C6-72E8-CB59-9714-BA291B73CCE7}"/>
              </a:ext>
            </a:extLst>
          </p:cNvPr>
          <p:cNvSpPr>
            <a:spLocks noGrp="1"/>
          </p:cNvSpPr>
          <p:nvPr>
            <p:ph type="dt" sz="half" idx="10"/>
          </p:nvPr>
        </p:nvSpPr>
        <p:spPr/>
        <p:txBody>
          <a:bodyPr/>
          <a:lstStyle/>
          <a:p>
            <a:fld id="{07630C47-D126-A846-9C15-C7004F238108}" type="datetimeFigureOut">
              <a:rPr lang="en-US" smtClean="0"/>
              <a:t>8/25/2026</a:t>
            </a:fld>
            <a:endParaRPr lang="en-US"/>
          </a:p>
        </p:txBody>
      </p:sp>
      <p:sp>
        <p:nvSpPr>
          <p:cNvPr id="6" name="Footer Placeholder 5">
            <a:extLst>
              <a:ext uri="{FF2B5EF4-FFF2-40B4-BE49-F238E27FC236}">
                <a16:creationId xmlns:a16="http://schemas.microsoft.com/office/drawing/2014/main" id="{820CB34C-9FCD-0527-6C27-030DBF5D23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82F671-4266-EF0A-DE59-F6D3C3B9070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44329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EDFBA-5B8B-E5B3-70D2-2F949A90E1B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DBC2E9-D1BD-3932-7A11-6F4CCAC35D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1125A2B-E066-2D86-0B4A-14C706EDB60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463D37B-2FFA-F8DF-B00A-88DB723301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C500DE0-1523-9070-F726-AF0B1CC4FE1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D291B36-479A-35FA-970F-7801E1B52667}"/>
              </a:ext>
            </a:extLst>
          </p:cNvPr>
          <p:cNvSpPr>
            <a:spLocks noGrp="1"/>
          </p:cNvSpPr>
          <p:nvPr>
            <p:ph type="dt" sz="half" idx="10"/>
          </p:nvPr>
        </p:nvSpPr>
        <p:spPr/>
        <p:txBody>
          <a:bodyPr/>
          <a:lstStyle/>
          <a:p>
            <a:fld id="{07630C47-D126-A846-9C15-C7004F238108}" type="datetimeFigureOut">
              <a:rPr lang="en-US" smtClean="0"/>
              <a:t>8/25/2026</a:t>
            </a:fld>
            <a:endParaRPr lang="en-US"/>
          </a:p>
        </p:txBody>
      </p:sp>
      <p:sp>
        <p:nvSpPr>
          <p:cNvPr id="8" name="Footer Placeholder 7">
            <a:extLst>
              <a:ext uri="{FF2B5EF4-FFF2-40B4-BE49-F238E27FC236}">
                <a16:creationId xmlns:a16="http://schemas.microsoft.com/office/drawing/2014/main" id="{1502F4C9-567E-49FC-CA58-F92B38F1AC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468069-61E2-A8CC-9F05-1938219AC0B8}"/>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071874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8824C-1544-10E6-8180-D3996877447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ECF9AFB-1D00-CBA5-18A3-7E1EE7163AA5}"/>
              </a:ext>
            </a:extLst>
          </p:cNvPr>
          <p:cNvSpPr>
            <a:spLocks noGrp="1"/>
          </p:cNvSpPr>
          <p:nvPr>
            <p:ph type="dt" sz="half" idx="10"/>
          </p:nvPr>
        </p:nvSpPr>
        <p:spPr/>
        <p:txBody>
          <a:bodyPr/>
          <a:lstStyle/>
          <a:p>
            <a:fld id="{07630C47-D126-A846-9C15-C7004F238108}" type="datetimeFigureOut">
              <a:rPr lang="en-US" smtClean="0"/>
              <a:t>8/25/2026</a:t>
            </a:fld>
            <a:endParaRPr lang="en-US"/>
          </a:p>
        </p:txBody>
      </p:sp>
      <p:sp>
        <p:nvSpPr>
          <p:cNvPr id="4" name="Footer Placeholder 3">
            <a:extLst>
              <a:ext uri="{FF2B5EF4-FFF2-40B4-BE49-F238E27FC236}">
                <a16:creationId xmlns:a16="http://schemas.microsoft.com/office/drawing/2014/main" id="{6A1667AA-2A03-D506-9084-010EB8AC9C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9A3265-76D2-F320-4101-2E7E9D4A47DE}"/>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525953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029F74-E08E-3C07-0C4F-668BD30FE5D1}"/>
              </a:ext>
            </a:extLst>
          </p:cNvPr>
          <p:cNvSpPr>
            <a:spLocks noGrp="1"/>
          </p:cNvSpPr>
          <p:nvPr>
            <p:ph type="dt" sz="half" idx="10"/>
          </p:nvPr>
        </p:nvSpPr>
        <p:spPr/>
        <p:txBody>
          <a:bodyPr/>
          <a:lstStyle/>
          <a:p>
            <a:fld id="{07630C47-D126-A846-9C15-C7004F238108}" type="datetimeFigureOut">
              <a:rPr lang="en-US" smtClean="0"/>
              <a:t>8/25/2026</a:t>
            </a:fld>
            <a:endParaRPr lang="en-US"/>
          </a:p>
        </p:txBody>
      </p:sp>
      <p:sp>
        <p:nvSpPr>
          <p:cNvPr id="3" name="Footer Placeholder 2">
            <a:extLst>
              <a:ext uri="{FF2B5EF4-FFF2-40B4-BE49-F238E27FC236}">
                <a16:creationId xmlns:a16="http://schemas.microsoft.com/office/drawing/2014/main" id="{0AC08594-D746-EE4A-7121-3DF4635710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A1D1F2-15DC-CFBE-2062-08F07BA5E0A9}"/>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9387431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D51A3-FEB0-862B-AEE6-C6DEFC2898F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131B956-64D5-5AE9-D0FB-642DA6C4FB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589445F-15C9-C50E-4490-C5B30FA97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E94AF66-0604-E7E0-AAED-E63C270DD945}"/>
              </a:ext>
            </a:extLst>
          </p:cNvPr>
          <p:cNvSpPr>
            <a:spLocks noGrp="1"/>
          </p:cNvSpPr>
          <p:nvPr>
            <p:ph type="dt" sz="half" idx="10"/>
          </p:nvPr>
        </p:nvSpPr>
        <p:spPr/>
        <p:txBody>
          <a:bodyPr/>
          <a:lstStyle/>
          <a:p>
            <a:fld id="{07630C47-D126-A846-9C15-C7004F238108}" type="datetimeFigureOut">
              <a:rPr lang="en-US" smtClean="0"/>
              <a:t>8/25/2026</a:t>
            </a:fld>
            <a:endParaRPr lang="en-US"/>
          </a:p>
        </p:txBody>
      </p:sp>
      <p:sp>
        <p:nvSpPr>
          <p:cNvPr id="6" name="Footer Placeholder 5">
            <a:extLst>
              <a:ext uri="{FF2B5EF4-FFF2-40B4-BE49-F238E27FC236}">
                <a16:creationId xmlns:a16="http://schemas.microsoft.com/office/drawing/2014/main" id="{143E4C83-710D-8B84-C6F4-708003A08B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29D24E-C60A-CC63-E1F5-E4A6B82967A0}"/>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903635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AEEE0-D5DA-28AD-A5E7-615792E4D5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2E41EF9-4E2C-2CAC-2CD2-166E57CB4D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80BD89E-CA5F-1891-2CB0-90ED8C9D92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CD5AD8B-DF2C-FD01-666F-4BD6B93C6340}"/>
              </a:ext>
            </a:extLst>
          </p:cNvPr>
          <p:cNvSpPr>
            <a:spLocks noGrp="1"/>
          </p:cNvSpPr>
          <p:nvPr>
            <p:ph type="dt" sz="half" idx="10"/>
          </p:nvPr>
        </p:nvSpPr>
        <p:spPr/>
        <p:txBody>
          <a:bodyPr/>
          <a:lstStyle/>
          <a:p>
            <a:fld id="{07630C47-D126-A846-9C15-C7004F238108}" type="datetimeFigureOut">
              <a:rPr lang="en-US" smtClean="0"/>
              <a:t>8/25/2026</a:t>
            </a:fld>
            <a:endParaRPr lang="en-US"/>
          </a:p>
        </p:txBody>
      </p:sp>
      <p:sp>
        <p:nvSpPr>
          <p:cNvPr id="6" name="Footer Placeholder 5">
            <a:extLst>
              <a:ext uri="{FF2B5EF4-FFF2-40B4-BE49-F238E27FC236}">
                <a16:creationId xmlns:a16="http://schemas.microsoft.com/office/drawing/2014/main" id="{0017AC97-0973-8937-6BBB-F0F0DE03F3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72AE20-FDB9-46B8-1BF9-EF9FA5B64790}"/>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8360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3D9AA-2CEF-C5C3-1CF8-5DCF67A1A5E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DC9683E-83A5-2927-0999-7AF15A099D3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D4C791-A17E-8A3D-9424-BF494D973B80}"/>
              </a:ext>
            </a:extLst>
          </p:cNvPr>
          <p:cNvSpPr>
            <a:spLocks noGrp="1"/>
          </p:cNvSpPr>
          <p:nvPr>
            <p:ph type="dt" sz="half" idx="10"/>
          </p:nvPr>
        </p:nvSpPr>
        <p:spPr/>
        <p:txBody>
          <a:bodyPr/>
          <a:lstStyle/>
          <a:p>
            <a:fld id="{07630C47-D126-A846-9C15-C7004F238108}" type="datetimeFigureOut">
              <a:rPr lang="en-US" smtClean="0"/>
              <a:t>8/25/2026</a:t>
            </a:fld>
            <a:endParaRPr lang="en-US"/>
          </a:p>
        </p:txBody>
      </p:sp>
      <p:sp>
        <p:nvSpPr>
          <p:cNvPr id="5" name="Footer Placeholder 4">
            <a:extLst>
              <a:ext uri="{FF2B5EF4-FFF2-40B4-BE49-F238E27FC236}">
                <a16:creationId xmlns:a16="http://schemas.microsoft.com/office/drawing/2014/main" id="{1ADFA0C2-0BCE-4036-534C-7EF48B7EF7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31F048-BB40-C064-69E8-846AC30D4CEA}"/>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483063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8F484E-6646-7BD2-BBC2-7C46787362F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94BD23E-2B6B-717F-7728-E41934D54A0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40A459-4446-398F-A84B-40A71C0EAC90}"/>
              </a:ext>
            </a:extLst>
          </p:cNvPr>
          <p:cNvSpPr>
            <a:spLocks noGrp="1"/>
          </p:cNvSpPr>
          <p:nvPr>
            <p:ph type="dt" sz="half" idx="10"/>
          </p:nvPr>
        </p:nvSpPr>
        <p:spPr/>
        <p:txBody>
          <a:bodyPr/>
          <a:lstStyle/>
          <a:p>
            <a:fld id="{07630C47-D126-A846-9C15-C7004F238108}" type="datetimeFigureOut">
              <a:rPr lang="en-US" smtClean="0"/>
              <a:t>8/25/2026</a:t>
            </a:fld>
            <a:endParaRPr lang="en-US"/>
          </a:p>
        </p:txBody>
      </p:sp>
      <p:sp>
        <p:nvSpPr>
          <p:cNvPr id="5" name="Footer Placeholder 4">
            <a:extLst>
              <a:ext uri="{FF2B5EF4-FFF2-40B4-BE49-F238E27FC236}">
                <a16:creationId xmlns:a16="http://schemas.microsoft.com/office/drawing/2014/main" id="{1A6C1F61-A91E-2EB4-DBE5-7BF3D1A8A3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6CE9F2-516C-D522-EC6A-C3C1B1A2DCA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2541776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9AFDA9F-5C9C-795B-C70C-9660CD9CC57F}"/>
              </a:ext>
            </a:extLst>
          </p:cNvPr>
          <p:cNvSpPr>
            <a:spLocks noGrp="1"/>
          </p:cNvSpPr>
          <p:nvPr>
            <p:ph type="title"/>
          </p:nvPr>
        </p:nvSpPr>
        <p:spPr>
          <a:xfrm>
            <a:off x="444845" y="384176"/>
            <a:ext cx="11281716" cy="1076512"/>
          </a:xfrm>
          <a:prstGeom prst="rect">
            <a:avLst/>
          </a:prstGeom>
        </p:spPr>
        <p:txBody>
          <a:bodyPr tIns="46800" bIns="0" anchor="b" anchorCtr="0">
            <a:normAutofit/>
          </a:bodyPr>
          <a:lstStyle>
            <a:lvl1pPr>
              <a:defRPr sz="5500" b="1" i="0">
                <a:solidFill>
                  <a:schemeClr val="tx1"/>
                </a:solidFill>
                <a:latin typeface="Omnes Semibold" panose="02000606040000020004" pitchFamily="2" charset="0"/>
              </a:defRPr>
            </a:lvl1pPr>
          </a:lstStyle>
          <a:p>
            <a:r>
              <a:rPr lang="en-GB"/>
              <a:t>Click to edit Master title style</a:t>
            </a:r>
            <a:endParaRPr lang="en-US"/>
          </a:p>
        </p:txBody>
      </p:sp>
      <p:sp>
        <p:nvSpPr>
          <p:cNvPr id="4" name="Content Placeholder 2">
            <a:extLst>
              <a:ext uri="{FF2B5EF4-FFF2-40B4-BE49-F238E27FC236}">
                <a16:creationId xmlns:a16="http://schemas.microsoft.com/office/drawing/2014/main" id="{073FA1B3-F5F8-A541-7C5F-0349A81302E0}"/>
              </a:ext>
            </a:extLst>
          </p:cNvPr>
          <p:cNvSpPr>
            <a:spLocks noGrp="1"/>
          </p:cNvSpPr>
          <p:nvPr>
            <p:ph idx="13"/>
          </p:nvPr>
        </p:nvSpPr>
        <p:spPr>
          <a:xfrm>
            <a:off x="444845" y="1682079"/>
            <a:ext cx="11281717" cy="3974003"/>
          </a:xfrm>
          <a:prstGeom prst="rect">
            <a:avLst/>
          </a:prstGeom>
        </p:spPr>
        <p:txBody>
          <a:bodyPr/>
          <a:lstStyle>
            <a:lvl1pPr>
              <a:lnSpc>
                <a:spcPct val="100000"/>
              </a:lnSpc>
              <a:defRPr sz="2500" b="0" i="0">
                <a:solidFill>
                  <a:schemeClr val="tx1"/>
                </a:solidFill>
                <a:latin typeface="Omnes Regular" panose="02000606040000020004" pitchFamily="2" charset="0"/>
              </a:defRPr>
            </a:lvl1pPr>
            <a:lvl2pPr>
              <a:lnSpc>
                <a:spcPct val="100000"/>
              </a:lnSpc>
              <a:defRPr sz="2200" b="0" i="0">
                <a:solidFill>
                  <a:schemeClr val="tx1"/>
                </a:solidFill>
                <a:latin typeface="Omnes Regular" panose="02000606040000020004" pitchFamily="2" charset="0"/>
              </a:defRPr>
            </a:lvl2pPr>
            <a:lvl3pPr>
              <a:lnSpc>
                <a:spcPct val="100000"/>
              </a:lnSpc>
              <a:defRPr sz="2000" b="0" i="0">
                <a:solidFill>
                  <a:schemeClr val="tx1"/>
                </a:solidFill>
                <a:latin typeface="Omnes Regular" panose="02000606040000020004" pitchFamily="2" charset="0"/>
              </a:defRPr>
            </a:lvl3pPr>
            <a:lvl4pPr>
              <a:lnSpc>
                <a:spcPct val="100000"/>
              </a:lnSpc>
              <a:defRPr sz="1800" b="0" i="0">
                <a:solidFill>
                  <a:schemeClr val="tx1"/>
                </a:solidFill>
                <a:latin typeface="Omnes Regular" panose="02000606040000020004" pitchFamily="2" charset="0"/>
              </a:defRPr>
            </a:lvl4pPr>
            <a:lvl5pPr>
              <a:lnSpc>
                <a:spcPct val="100000"/>
              </a:lnSpc>
              <a:defRPr sz="1500" b="0" i="0">
                <a:solidFill>
                  <a:schemeClr val="tx1"/>
                </a:solidFill>
                <a:latin typeface="Omnes Regular" panose="0200060604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835665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9B489-D654-838A-57D6-A0A2B65A01D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5B7AC67-5E5B-BFB1-DA4E-45ADFA296A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DC5A842-53D7-49AE-EA05-AEA1D280207D}"/>
              </a:ext>
            </a:extLst>
          </p:cNvPr>
          <p:cNvSpPr>
            <a:spLocks noGrp="1"/>
          </p:cNvSpPr>
          <p:nvPr>
            <p:ph type="dt" sz="half" idx="10"/>
          </p:nvPr>
        </p:nvSpPr>
        <p:spPr/>
        <p:txBody>
          <a:bodyPr/>
          <a:lstStyle/>
          <a:p>
            <a:fld id="{8E89928A-51C1-7946-BE88-1B926924AE9C}" type="datetimeFigureOut">
              <a:rPr lang="en-US" smtClean="0"/>
              <a:t>8/25/2026</a:t>
            </a:fld>
            <a:endParaRPr lang="en-US"/>
          </a:p>
        </p:txBody>
      </p:sp>
      <p:sp>
        <p:nvSpPr>
          <p:cNvPr id="5" name="Footer Placeholder 4">
            <a:extLst>
              <a:ext uri="{FF2B5EF4-FFF2-40B4-BE49-F238E27FC236}">
                <a16:creationId xmlns:a16="http://schemas.microsoft.com/office/drawing/2014/main" id="{671D3BBB-5940-F252-DFEA-39C620BFE7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5AEC1A-B6FC-25F4-1F12-4725486D5BBE}"/>
              </a:ext>
            </a:extLst>
          </p:cNvPr>
          <p:cNvSpPr>
            <a:spLocks noGrp="1"/>
          </p:cNvSpPr>
          <p:nvPr>
            <p:ph type="sldNum" sz="quarter" idx="12"/>
          </p:nvPr>
        </p:nvSpPr>
        <p:spPr/>
        <p:txBody>
          <a:bodyPr/>
          <a:lstStyle/>
          <a:p>
            <a:fld id="{5D78C124-16C2-6B42-BF3B-41BD1CFCDA1C}" type="slidenum">
              <a:rPr lang="en-US" smtClean="0"/>
              <a:t>‹#›</a:t>
            </a:fld>
            <a:endParaRPr lang="en-US"/>
          </a:p>
        </p:txBody>
      </p:sp>
    </p:spTree>
    <p:extLst>
      <p:ext uri="{BB962C8B-B14F-4D97-AF65-F5344CB8AC3E}">
        <p14:creationId xmlns:p14="http://schemas.microsoft.com/office/powerpoint/2010/main" val="3079176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1">
          <a:blip>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8109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3_Yellow">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51308E-CFF1-11C6-DA23-D5DFB7FDDF09}"/>
              </a:ext>
            </a:extLst>
          </p:cNvPr>
          <p:cNvSpPr/>
          <p:nvPr userDrawn="1"/>
        </p:nvSpPr>
        <p:spPr>
          <a:xfrm>
            <a:off x="0" y="0"/>
            <a:ext cx="12192000" cy="6858000"/>
          </a:xfrm>
          <a:prstGeom prst="rect">
            <a:avLst/>
          </a:prstGeom>
          <a:solidFill>
            <a:srgbClr val="F8C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B6BD624A-1878-32D1-0A53-F551064EF28A}"/>
              </a:ext>
            </a:extLst>
          </p:cNvPr>
          <p:cNvSpPr>
            <a:spLocks noGrp="1"/>
          </p:cNvSpPr>
          <p:nvPr>
            <p:ph type="title"/>
          </p:nvPr>
        </p:nvSpPr>
        <p:spPr>
          <a:xfrm>
            <a:off x="444845" y="384176"/>
            <a:ext cx="11281716" cy="1076512"/>
          </a:xfrm>
          <a:prstGeom prst="rect">
            <a:avLst/>
          </a:prstGeom>
        </p:spPr>
        <p:txBody>
          <a:bodyPr tIns="46800" bIns="0" anchor="b" anchorCtr="0">
            <a:normAutofit/>
          </a:bodyPr>
          <a:lstStyle>
            <a:lvl1pPr>
              <a:defRPr sz="5500" b="1" i="0">
                <a:solidFill>
                  <a:schemeClr val="tx1"/>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5" name="Content Placeholder 2">
            <a:extLst>
              <a:ext uri="{FF2B5EF4-FFF2-40B4-BE49-F238E27FC236}">
                <a16:creationId xmlns:a16="http://schemas.microsoft.com/office/drawing/2014/main" id="{8868CEF1-C78F-EAD4-6591-8407DD88FB3B}"/>
              </a:ext>
            </a:extLst>
          </p:cNvPr>
          <p:cNvSpPr>
            <a:spLocks noGrp="1"/>
          </p:cNvSpPr>
          <p:nvPr>
            <p:ph idx="14"/>
          </p:nvPr>
        </p:nvSpPr>
        <p:spPr>
          <a:xfrm>
            <a:off x="444845" y="1682079"/>
            <a:ext cx="11281717" cy="4632224"/>
          </a:xfrm>
          <a:prstGeom prst="rect">
            <a:avLst/>
          </a:prstGeom>
        </p:spPr>
        <p:txBody>
          <a:bodyPr/>
          <a:lstStyle>
            <a:lvl1pPr>
              <a:lnSpc>
                <a:spcPct val="100000"/>
              </a:lnSpc>
              <a:defRPr sz="2500" b="0" i="0">
                <a:solidFill>
                  <a:schemeClr val="tx1"/>
                </a:solidFill>
                <a:latin typeface="Arial" panose="020B0604020202020204" pitchFamily="34" charset="0"/>
                <a:cs typeface="Arial" panose="020B0604020202020204" pitchFamily="34" charset="0"/>
              </a:defRPr>
            </a:lvl1pPr>
            <a:lvl2pPr>
              <a:lnSpc>
                <a:spcPct val="100000"/>
              </a:lnSpc>
              <a:defRPr sz="2200" b="0" i="0">
                <a:solidFill>
                  <a:schemeClr val="tx1"/>
                </a:solidFill>
                <a:latin typeface="Arial" panose="020B0604020202020204" pitchFamily="34" charset="0"/>
                <a:cs typeface="Arial" panose="020B0604020202020204" pitchFamily="34" charset="0"/>
              </a:defRPr>
            </a:lvl2pPr>
            <a:lvl3pPr>
              <a:lnSpc>
                <a:spcPct val="100000"/>
              </a:lnSpc>
              <a:defRPr sz="2000" b="0" i="0">
                <a:solidFill>
                  <a:schemeClr val="tx1"/>
                </a:solidFill>
                <a:latin typeface="Arial" panose="020B0604020202020204" pitchFamily="34" charset="0"/>
                <a:cs typeface="Arial" panose="020B0604020202020204" pitchFamily="34" charset="0"/>
              </a:defRPr>
            </a:lvl3pPr>
            <a:lvl4pPr>
              <a:lnSpc>
                <a:spcPct val="100000"/>
              </a:lnSpc>
              <a:defRPr sz="1800" b="0" i="0">
                <a:solidFill>
                  <a:schemeClr val="tx1"/>
                </a:solidFill>
                <a:latin typeface="Arial" panose="020B0604020202020204" pitchFamily="34" charset="0"/>
                <a:cs typeface="Arial" panose="020B0604020202020204" pitchFamily="34" charset="0"/>
              </a:defRPr>
            </a:lvl4pPr>
            <a:lvl5pPr>
              <a:lnSpc>
                <a:spcPct val="100000"/>
              </a:lnSpc>
              <a:defRPr sz="1500" b="0" i="0">
                <a:solidFill>
                  <a:schemeClr val="tx1"/>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676037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11C7D-A25A-8CA3-4563-85470EB09D1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7240030-55FB-F364-755E-934C2D2601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3A46438-42F1-AD81-290E-2FE7FEEDDF4C}"/>
              </a:ext>
            </a:extLst>
          </p:cNvPr>
          <p:cNvSpPr>
            <a:spLocks noGrp="1"/>
          </p:cNvSpPr>
          <p:nvPr>
            <p:ph type="dt" sz="half" idx="10"/>
          </p:nvPr>
        </p:nvSpPr>
        <p:spPr/>
        <p:txBody>
          <a:bodyPr/>
          <a:lstStyle/>
          <a:p>
            <a:fld id="{2FC85CBA-48D5-B740-98A7-B63316AB1433}" type="datetimeFigureOut">
              <a:rPr lang="en-US" smtClean="0"/>
              <a:t>8/25/2026</a:t>
            </a:fld>
            <a:endParaRPr lang="en-US"/>
          </a:p>
        </p:txBody>
      </p:sp>
      <p:sp>
        <p:nvSpPr>
          <p:cNvPr id="5" name="Footer Placeholder 4">
            <a:extLst>
              <a:ext uri="{FF2B5EF4-FFF2-40B4-BE49-F238E27FC236}">
                <a16:creationId xmlns:a16="http://schemas.microsoft.com/office/drawing/2014/main" id="{75004784-5B68-6FA0-97AD-AC2539CE08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CBD557-8F95-0FF1-CC95-9286738A4F94}"/>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27263474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12F55-22DC-76C4-1F26-CDFF2724829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265E662-4410-DF5F-AC51-10B058E319B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6D3192C-421C-CA15-0AB8-ECA778DB9DF4}"/>
              </a:ext>
            </a:extLst>
          </p:cNvPr>
          <p:cNvSpPr>
            <a:spLocks noGrp="1"/>
          </p:cNvSpPr>
          <p:nvPr>
            <p:ph type="dt" sz="half" idx="10"/>
          </p:nvPr>
        </p:nvSpPr>
        <p:spPr/>
        <p:txBody>
          <a:bodyPr/>
          <a:lstStyle/>
          <a:p>
            <a:fld id="{2FC85CBA-48D5-B740-98A7-B63316AB1433}" type="datetimeFigureOut">
              <a:rPr lang="en-US" smtClean="0"/>
              <a:t>8/25/2026</a:t>
            </a:fld>
            <a:endParaRPr lang="en-US"/>
          </a:p>
        </p:txBody>
      </p:sp>
      <p:sp>
        <p:nvSpPr>
          <p:cNvPr id="5" name="Footer Placeholder 4">
            <a:extLst>
              <a:ext uri="{FF2B5EF4-FFF2-40B4-BE49-F238E27FC236}">
                <a16:creationId xmlns:a16="http://schemas.microsoft.com/office/drawing/2014/main" id="{5741F732-3DFF-934A-9B57-89DB364753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08B7A1-6E38-7A71-6EFB-9A12E47F015C}"/>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37776647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7987D-BB37-E3A2-A2D8-A98F5391B09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517C614-FD68-1E7D-7D07-D443A9C0E15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32EA07E-9885-7917-1F69-A5B84BB37A2F}"/>
              </a:ext>
            </a:extLst>
          </p:cNvPr>
          <p:cNvSpPr>
            <a:spLocks noGrp="1"/>
          </p:cNvSpPr>
          <p:nvPr>
            <p:ph type="dt" sz="half" idx="10"/>
          </p:nvPr>
        </p:nvSpPr>
        <p:spPr/>
        <p:txBody>
          <a:bodyPr/>
          <a:lstStyle/>
          <a:p>
            <a:fld id="{2FC85CBA-48D5-B740-98A7-B63316AB1433}" type="datetimeFigureOut">
              <a:rPr lang="en-US" smtClean="0"/>
              <a:t>8/25/2026</a:t>
            </a:fld>
            <a:endParaRPr lang="en-US"/>
          </a:p>
        </p:txBody>
      </p:sp>
      <p:sp>
        <p:nvSpPr>
          <p:cNvPr id="5" name="Footer Placeholder 4">
            <a:extLst>
              <a:ext uri="{FF2B5EF4-FFF2-40B4-BE49-F238E27FC236}">
                <a16:creationId xmlns:a16="http://schemas.microsoft.com/office/drawing/2014/main" id="{1B7B5743-DA06-38E8-6E5F-413E04CABC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DC78F-8E17-FC02-A249-747815B4CDEF}"/>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33844254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5C555-9DAB-340A-FC1B-10271E4BCFE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1320C5E-0A27-D43D-39BA-99257547AEA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ABE25F2-A6F8-D51F-1DF0-9DBE5C28AEC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76776B8-4D95-F7CD-3AD8-AECA9F89FD38}"/>
              </a:ext>
            </a:extLst>
          </p:cNvPr>
          <p:cNvSpPr>
            <a:spLocks noGrp="1"/>
          </p:cNvSpPr>
          <p:nvPr>
            <p:ph type="dt" sz="half" idx="10"/>
          </p:nvPr>
        </p:nvSpPr>
        <p:spPr/>
        <p:txBody>
          <a:bodyPr/>
          <a:lstStyle/>
          <a:p>
            <a:fld id="{2FC85CBA-48D5-B740-98A7-B63316AB1433}" type="datetimeFigureOut">
              <a:rPr lang="en-US" smtClean="0"/>
              <a:t>8/25/2026</a:t>
            </a:fld>
            <a:endParaRPr lang="en-US"/>
          </a:p>
        </p:txBody>
      </p:sp>
      <p:sp>
        <p:nvSpPr>
          <p:cNvPr id="6" name="Footer Placeholder 5">
            <a:extLst>
              <a:ext uri="{FF2B5EF4-FFF2-40B4-BE49-F238E27FC236}">
                <a16:creationId xmlns:a16="http://schemas.microsoft.com/office/drawing/2014/main" id="{69F8A3AF-D15C-95D1-16E2-6EA50ADA91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339C1C-216B-3AB1-0268-91BE0E6294BA}"/>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14836228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A45B4-7375-AE29-F6A9-99BF6B0E2F5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4462981-5FE5-84C6-F911-576659350B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BA38304-1FF8-10BE-DC17-B6FBE583364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57B5A14-3E3A-9CA2-1741-3F008490B1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A871121-C19D-1DD2-6DCC-276CAE77075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814AF0E-EBD6-9939-015C-8513E8559499}"/>
              </a:ext>
            </a:extLst>
          </p:cNvPr>
          <p:cNvSpPr>
            <a:spLocks noGrp="1"/>
          </p:cNvSpPr>
          <p:nvPr>
            <p:ph type="dt" sz="half" idx="10"/>
          </p:nvPr>
        </p:nvSpPr>
        <p:spPr/>
        <p:txBody>
          <a:bodyPr/>
          <a:lstStyle/>
          <a:p>
            <a:fld id="{2FC85CBA-48D5-B740-98A7-B63316AB1433}" type="datetimeFigureOut">
              <a:rPr lang="en-US" smtClean="0"/>
              <a:t>8/25/2026</a:t>
            </a:fld>
            <a:endParaRPr lang="en-US"/>
          </a:p>
        </p:txBody>
      </p:sp>
      <p:sp>
        <p:nvSpPr>
          <p:cNvPr id="8" name="Footer Placeholder 7">
            <a:extLst>
              <a:ext uri="{FF2B5EF4-FFF2-40B4-BE49-F238E27FC236}">
                <a16:creationId xmlns:a16="http://schemas.microsoft.com/office/drawing/2014/main" id="{41D92631-5836-9E21-85B5-7BAE6FB9D5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3C8297-3329-B165-B63F-B80C60CBB7AF}"/>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8312421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F79CB-A31B-94FB-7995-C491B2B4620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4585419-DE77-206C-6C79-0ABE90D1AAF8}"/>
              </a:ext>
            </a:extLst>
          </p:cNvPr>
          <p:cNvSpPr>
            <a:spLocks noGrp="1"/>
          </p:cNvSpPr>
          <p:nvPr>
            <p:ph type="dt" sz="half" idx="10"/>
          </p:nvPr>
        </p:nvSpPr>
        <p:spPr/>
        <p:txBody>
          <a:bodyPr/>
          <a:lstStyle/>
          <a:p>
            <a:fld id="{2FC85CBA-48D5-B740-98A7-B63316AB1433}" type="datetimeFigureOut">
              <a:rPr lang="en-US" smtClean="0"/>
              <a:t>8/25/2026</a:t>
            </a:fld>
            <a:endParaRPr lang="en-US"/>
          </a:p>
        </p:txBody>
      </p:sp>
      <p:sp>
        <p:nvSpPr>
          <p:cNvPr id="4" name="Footer Placeholder 3">
            <a:extLst>
              <a:ext uri="{FF2B5EF4-FFF2-40B4-BE49-F238E27FC236}">
                <a16:creationId xmlns:a16="http://schemas.microsoft.com/office/drawing/2014/main" id="{A53A7A0C-4964-CEB7-BE1E-5038A66229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409ABFA-8666-098E-949A-74C19701A39D}"/>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40971410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D29170-E577-B4C1-B00E-C85F9FF09A77}"/>
              </a:ext>
            </a:extLst>
          </p:cNvPr>
          <p:cNvSpPr>
            <a:spLocks noGrp="1"/>
          </p:cNvSpPr>
          <p:nvPr>
            <p:ph type="dt" sz="half" idx="10"/>
          </p:nvPr>
        </p:nvSpPr>
        <p:spPr/>
        <p:txBody>
          <a:bodyPr/>
          <a:lstStyle/>
          <a:p>
            <a:fld id="{2FC85CBA-48D5-B740-98A7-B63316AB1433}" type="datetimeFigureOut">
              <a:rPr lang="en-US" smtClean="0"/>
              <a:t>8/25/2026</a:t>
            </a:fld>
            <a:endParaRPr lang="en-US"/>
          </a:p>
        </p:txBody>
      </p:sp>
      <p:sp>
        <p:nvSpPr>
          <p:cNvPr id="3" name="Footer Placeholder 2">
            <a:extLst>
              <a:ext uri="{FF2B5EF4-FFF2-40B4-BE49-F238E27FC236}">
                <a16:creationId xmlns:a16="http://schemas.microsoft.com/office/drawing/2014/main" id="{3C56F6C2-82E5-8DE1-3B57-E4DDBD692C3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92ED81-D52E-6283-F1B4-7B2DD72DE96A}"/>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41890132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E64E9-2B2F-171C-35BD-3C6D7E66479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7586D59-B7A9-18E5-C331-7DAD4A8AD5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4AFD6BB-115D-1C48-2E7B-5B90FF63D2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96BAA27-F7BF-9663-CE43-2F5EE508E3EF}"/>
              </a:ext>
            </a:extLst>
          </p:cNvPr>
          <p:cNvSpPr>
            <a:spLocks noGrp="1"/>
          </p:cNvSpPr>
          <p:nvPr>
            <p:ph type="dt" sz="half" idx="10"/>
          </p:nvPr>
        </p:nvSpPr>
        <p:spPr/>
        <p:txBody>
          <a:bodyPr/>
          <a:lstStyle/>
          <a:p>
            <a:fld id="{2FC85CBA-48D5-B740-98A7-B63316AB1433}" type="datetimeFigureOut">
              <a:rPr lang="en-US" smtClean="0"/>
              <a:t>8/25/2026</a:t>
            </a:fld>
            <a:endParaRPr lang="en-US"/>
          </a:p>
        </p:txBody>
      </p:sp>
      <p:sp>
        <p:nvSpPr>
          <p:cNvPr id="6" name="Footer Placeholder 5">
            <a:extLst>
              <a:ext uri="{FF2B5EF4-FFF2-40B4-BE49-F238E27FC236}">
                <a16:creationId xmlns:a16="http://schemas.microsoft.com/office/drawing/2014/main" id="{57F332F4-6C84-588E-6F83-72E9667449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E75238-8D44-861A-57AA-4ACE380E2CB8}"/>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22279221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7F04C-C9DE-40BD-7800-3F4175923E2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9EE15E0-D5F9-4550-6F89-F4966C8EEC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F6105D-D62E-FB89-B497-12DEB3D674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6DDF8F8-A806-EBCF-6045-237B20093C4B}"/>
              </a:ext>
            </a:extLst>
          </p:cNvPr>
          <p:cNvSpPr>
            <a:spLocks noGrp="1"/>
          </p:cNvSpPr>
          <p:nvPr>
            <p:ph type="dt" sz="half" idx="10"/>
          </p:nvPr>
        </p:nvSpPr>
        <p:spPr/>
        <p:txBody>
          <a:bodyPr/>
          <a:lstStyle/>
          <a:p>
            <a:fld id="{2FC85CBA-48D5-B740-98A7-B63316AB1433}" type="datetimeFigureOut">
              <a:rPr lang="en-US" smtClean="0"/>
              <a:t>8/25/2026</a:t>
            </a:fld>
            <a:endParaRPr lang="en-US"/>
          </a:p>
        </p:txBody>
      </p:sp>
      <p:sp>
        <p:nvSpPr>
          <p:cNvPr id="6" name="Footer Placeholder 5">
            <a:extLst>
              <a:ext uri="{FF2B5EF4-FFF2-40B4-BE49-F238E27FC236}">
                <a16:creationId xmlns:a16="http://schemas.microsoft.com/office/drawing/2014/main" id="{0234529A-F106-EFDA-1942-EAA5CFB45C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BC083-B409-39F2-BDED-44F486C794F3}"/>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4225136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9" name="bg object 16">
            <a:extLst>
              <a:ext uri="{FF2B5EF4-FFF2-40B4-BE49-F238E27FC236}">
                <a16:creationId xmlns:a16="http://schemas.microsoft.com/office/drawing/2014/main" id="{8FBDDF98-AC48-FF40-EC4B-64184E03B5D6}"/>
              </a:ext>
            </a:extLst>
          </p:cNvPr>
          <p:cNvSpPr/>
          <p:nvPr userDrawn="1"/>
        </p:nvSpPr>
        <p:spPr>
          <a:xfrm>
            <a:off x="0" y="5104765"/>
            <a:ext cx="12193270" cy="1753235"/>
          </a:xfrm>
          <a:custGeom>
            <a:avLst/>
            <a:gdLst/>
            <a:ahLst/>
            <a:cxnLst/>
            <a:rect l="l" t="t" r="r" b="b"/>
            <a:pathLst>
              <a:path w="12193270" h="1753234">
                <a:moveTo>
                  <a:pt x="0" y="1753209"/>
                </a:moveTo>
                <a:lnTo>
                  <a:pt x="12193193" y="1753209"/>
                </a:lnTo>
                <a:lnTo>
                  <a:pt x="12193193" y="0"/>
                </a:lnTo>
                <a:lnTo>
                  <a:pt x="0" y="0"/>
                </a:lnTo>
                <a:lnTo>
                  <a:pt x="0" y="1753209"/>
                </a:lnTo>
                <a:close/>
              </a:path>
            </a:pathLst>
          </a:custGeom>
          <a:solidFill>
            <a:srgbClr val="231F20"/>
          </a:solidFill>
        </p:spPr>
        <p:txBody>
          <a:bodyPr wrap="square" lIns="0" tIns="0" rIns="0" bIns="0" rtlCol="0"/>
          <a:lstStyle/>
          <a:p>
            <a:endParaRPr/>
          </a:p>
        </p:txBody>
      </p:sp>
      <p:sp>
        <p:nvSpPr>
          <p:cNvPr id="10" name="bg object 17">
            <a:extLst>
              <a:ext uri="{FF2B5EF4-FFF2-40B4-BE49-F238E27FC236}">
                <a16:creationId xmlns:a16="http://schemas.microsoft.com/office/drawing/2014/main" id="{C3D36450-CF9C-CC82-9C2D-1A3F8B973F77}"/>
              </a:ext>
            </a:extLst>
          </p:cNvPr>
          <p:cNvSpPr/>
          <p:nvPr userDrawn="1"/>
        </p:nvSpPr>
        <p:spPr>
          <a:xfrm>
            <a:off x="-1270" y="-43"/>
            <a:ext cx="12193270" cy="5633085"/>
          </a:xfrm>
          <a:custGeom>
            <a:avLst/>
            <a:gdLst/>
            <a:ahLst/>
            <a:cxnLst/>
            <a:rect l="l" t="t" r="r" b="b"/>
            <a:pathLst>
              <a:path w="12193270" h="5633085">
                <a:moveTo>
                  <a:pt x="12193193" y="0"/>
                </a:moveTo>
                <a:lnTo>
                  <a:pt x="0" y="0"/>
                </a:lnTo>
                <a:lnTo>
                  <a:pt x="0" y="5440002"/>
                </a:lnTo>
                <a:lnTo>
                  <a:pt x="54925" y="5487650"/>
                </a:lnTo>
                <a:lnTo>
                  <a:pt x="91120" y="5513827"/>
                </a:lnTo>
                <a:lnTo>
                  <a:pt x="129008" y="5537689"/>
                </a:lnTo>
                <a:lnTo>
                  <a:pt x="168485" y="5559132"/>
                </a:lnTo>
                <a:lnTo>
                  <a:pt x="209447" y="5578052"/>
                </a:lnTo>
                <a:lnTo>
                  <a:pt x="251790" y="5594347"/>
                </a:lnTo>
                <a:lnTo>
                  <a:pt x="295411" y="5607911"/>
                </a:lnTo>
                <a:lnTo>
                  <a:pt x="340205" y="5618642"/>
                </a:lnTo>
                <a:lnTo>
                  <a:pt x="386070" y="5626435"/>
                </a:lnTo>
                <a:lnTo>
                  <a:pt x="432901" y="5631187"/>
                </a:lnTo>
                <a:lnTo>
                  <a:pt x="480594" y="5632794"/>
                </a:lnTo>
                <a:lnTo>
                  <a:pt x="12193193" y="5632794"/>
                </a:lnTo>
                <a:lnTo>
                  <a:pt x="12193193" y="0"/>
                </a:lnTo>
                <a:close/>
              </a:path>
            </a:pathLst>
          </a:custGeom>
          <a:solidFill>
            <a:schemeClr val="bg1"/>
          </a:solidFill>
        </p:spPr>
        <p:txBody>
          <a:bodyPr wrap="square" lIns="0" tIns="0" rIns="0" bIns="0" rtlCol="0"/>
          <a:lstStyle/>
          <a:p>
            <a:endParaRPr/>
          </a:p>
        </p:txBody>
      </p:sp>
      <p:sp>
        <p:nvSpPr>
          <p:cNvPr id="11" name="bg object 18">
            <a:extLst>
              <a:ext uri="{FF2B5EF4-FFF2-40B4-BE49-F238E27FC236}">
                <a16:creationId xmlns:a16="http://schemas.microsoft.com/office/drawing/2014/main" id="{A9F20E6F-A915-A83B-E53B-612898B0C9F9}"/>
              </a:ext>
            </a:extLst>
          </p:cNvPr>
          <p:cNvSpPr/>
          <p:nvPr userDrawn="1"/>
        </p:nvSpPr>
        <p:spPr>
          <a:xfrm>
            <a:off x="0" y="5440002"/>
            <a:ext cx="12193270" cy="193040"/>
          </a:xfrm>
          <a:custGeom>
            <a:avLst/>
            <a:gdLst/>
            <a:ahLst/>
            <a:cxnLst/>
            <a:rect l="l" t="t" r="r" b="b"/>
            <a:pathLst>
              <a:path w="12193270" h="193039">
                <a:moveTo>
                  <a:pt x="0" y="0"/>
                </a:moveTo>
                <a:lnTo>
                  <a:pt x="54925" y="47648"/>
                </a:lnTo>
                <a:lnTo>
                  <a:pt x="91120" y="73825"/>
                </a:lnTo>
                <a:lnTo>
                  <a:pt x="129008" y="97686"/>
                </a:lnTo>
                <a:lnTo>
                  <a:pt x="168485" y="119129"/>
                </a:lnTo>
                <a:lnTo>
                  <a:pt x="209447" y="138050"/>
                </a:lnTo>
                <a:lnTo>
                  <a:pt x="251790" y="154344"/>
                </a:lnTo>
                <a:lnTo>
                  <a:pt x="295411" y="167909"/>
                </a:lnTo>
                <a:lnTo>
                  <a:pt x="340205" y="178639"/>
                </a:lnTo>
                <a:lnTo>
                  <a:pt x="386070" y="186433"/>
                </a:lnTo>
                <a:lnTo>
                  <a:pt x="432901" y="191185"/>
                </a:lnTo>
                <a:lnTo>
                  <a:pt x="480594" y="192792"/>
                </a:lnTo>
                <a:lnTo>
                  <a:pt x="12193193" y="192792"/>
                </a:lnTo>
              </a:path>
            </a:pathLst>
          </a:custGeom>
          <a:ln w="36004">
            <a:solidFill>
              <a:srgbClr val="FFFFFF"/>
            </a:solidFill>
          </a:ln>
        </p:spPr>
        <p:txBody>
          <a:bodyPr wrap="square" lIns="0" tIns="0" rIns="0" bIns="0" rtlCol="0"/>
          <a:lstStyle/>
          <a:p>
            <a:endParaRPr/>
          </a:p>
        </p:txBody>
      </p:sp>
      <p:pic>
        <p:nvPicPr>
          <p:cNvPr id="12" name="Picture 11" descr="A picture containing text, clipart&#10;&#10;Description automatically generated">
            <a:extLst>
              <a:ext uri="{FF2B5EF4-FFF2-40B4-BE49-F238E27FC236}">
                <a16:creationId xmlns:a16="http://schemas.microsoft.com/office/drawing/2014/main" id="{5A2EAC96-B5DA-FA31-1F88-297412FF6793}"/>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9448053" y="5830419"/>
            <a:ext cx="2491354" cy="713815"/>
          </a:xfrm>
          <a:prstGeom prst="rect">
            <a:avLst/>
          </a:prstGeom>
        </p:spPr>
      </p:pic>
    </p:spTree>
    <p:extLst>
      <p:ext uri="{BB962C8B-B14F-4D97-AF65-F5344CB8AC3E}">
        <p14:creationId xmlns:p14="http://schemas.microsoft.com/office/powerpoint/2010/main" val="13228179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01052-BBFE-8F25-66BA-D7854E21127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D4F990A-D648-5F58-9225-FB1817EFF8E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B5AA844-37D2-D3E6-F112-7E95292EA115}"/>
              </a:ext>
            </a:extLst>
          </p:cNvPr>
          <p:cNvSpPr>
            <a:spLocks noGrp="1"/>
          </p:cNvSpPr>
          <p:nvPr>
            <p:ph type="dt" sz="half" idx="10"/>
          </p:nvPr>
        </p:nvSpPr>
        <p:spPr/>
        <p:txBody>
          <a:bodyPr/>
          <a:lstStyle/>
          <a:p>
            <a:fld id="{2FC85CBA-48D5-B740-98A7-B63316AB1433}" type="datetimeFigureOut">
              <a:rPr lang="en-US" smtClean="0"/>
              <a:t>8/25/2026</a:t>
            </a:fld>
            <a:endParaRPr lang="en-US"/>
          </a:p>
        </p:txBody>
      </p:sp>
      <p:sp>
        <p:nvSpPr>
          <p:cNvPr id="5" name="Footer Placeholder 4">
            <a:extLst>
              <a:ext uri="{FF2B5EF4-FFF2-40B4-BE49-F238E27FC236}">
                <a16:creationId xmlns:a16="http://schemas.microsoft.com/office/drawing/2014/main" id="{45671BC6-C7B6-26B4-CCB5-AAA2E5504E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590F35-9CC6-D1BA-7D40-E035826CF75F}"/>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14819206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9DEC93-A8F0-F634-FE6C-2F36C5CCC29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9FC4FC7-F0BF-FCE4-4411-7457619032C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746F57D-8EB6-8556-C0E2-3C6FFB450C9D}"/>
              </a:ext>
            </a:extLst>
          </p:cNvPr>
          <p:cNvSpPr>
            <a:spLocks noGrp="1"/>
          </p:cNvSpPr>
          <p:nvPr>
            <p:ph type="dt" sz="half" idx="10"/>
          </p:nvPr>
        </p:nvSpPr>
        <p:spPr/>
        <p:txBody>
          <a:bodyPr/>
          <a:lstStyle/>
          <a:p>
            <a:fld id="{2FC85CBA-48D5-B740-98A7-B63316AB1433}" type="datetimeFigureOut">
              <a:rPr lang="en-US" smtClean="0"/>
              <a:t>8/25/2026</a:t>
            </a:fld>
            <a:endParaRPr lang="en-US"/>
          </a:p>
        </p:txBody>
      </p:sp>
      <p:sp>
        <p:nvSpPr>
          <p:cNvPr id="5" name="Footer Placeholder 4">
            <a:extLst>
              <a:ext uri="{FF2B5EF4-FFF2-40B4-BE49-F238E27FC236}">
                <a16:creationId xmlns:a16="http://schemas.microsoft.com/office/drawing/2014/main" id="{262FC618-1D0B-5AFA-F70D-CE279291DC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0215BC-5A62-35EA-C068-4A1BBA67C15D}"/>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959446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7141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0474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7777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C5FCF-DAB8-B8E4-AAC3-5CB5A2B7B08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3849190-8B51-B2D2-78BF-1E094B40A9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FFE2502-A268-D658-CD43-4C0AF120F166}"/>
              </a:ext>
            </a:extLst>
          </p:cNvPr>
          <p:cNvSpPr>
            <a:spLocks noGrp="1"/>
          </p:cNvSpPr>
          <p:nvPr>
            <p:ph type="dt" sz="half" idx="10"/>
          </p:nvPr>
        </p:nvSpPr>
        <p:spPr/>
        <p:txBody>
          <a:bodyPr/>
          <a:lstStyle/>
          <a:p>
            <a:fld id="{07630C47-D126-A846-9C15-C7004F238108}" type="datetimeFigureOut">
              <a:rPr lang="en-US" smtClean="0"/>
              <a:t>8/25/2026</a:t>
            </a:fld>
            <a:endParaRPr lang="en-US"/>
          </a:p>
        </p:txBody>
      </p:sp>
      <p:sp>
        <p:nvSpPr>
          <p:cNvPr id="5" name="Footer Placeholder 4">
            <a:extLst>
              <a:ext uri="{FF2B5EF4-FFF2-40B4-BE49-F238E27FC236}">
                <a16:creationId xmlns:a16="http://schemas.microsoft.com/office/drawing/2014/main" id="{4FBAB97E-0E0B-9C36-8789-30DDCC77C5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015DFC-8B0C-4AB7-5EC0-EB4BA503DE3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025902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B17B9-2610-E897-47D6-18413A6D7EF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EAE2CE3-43D9-218D-6D21-575D5DFCF9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5331DC5-64F9-240F-DDB3-FC6A18E108C3}"/>
              </a:ext>
            </a:extLst>
          </p:cNvPr>
          <p:cNvSpPr>
            <a:spLocks noGrp="1"/>
          </p:cNvSpPr>
          <p:nvPr>
            <p:ph type="dt" sz="half" idx="10"/>
          </p:nvPr>
        </p:nvSpPr>
        <p:spPr/>
        <p:txBody>
          <a:bodyPr/>
          <a:lstStyle/>
          <a:p>
            <a:fld id="{07630C47-D126-A846-9C15-C7004F238108}" type="datetimeFigureOut">
              <a:rPr lang="en-US" smtClean="0"/>
              <a:t>8/25/2026</a:t>
            </a:fld>
            <a:endParaRPr lang="en-US"/>
          </a:p>
        </p:txBody>
      </p:sp>
      <p:sp>
        <p:nvSpPr>
          <p:cNvPr id="5" name="Footer Placeholder 4">
            <a:extLst>
              <a:ext uri="{FF2B5EF4-FFF2-40B4-BE49-F238E27FC236}">
                <a16:creationId xmlns:a16="http://schemas.microsoft.com/office/drawing/2014/main" id="{86F7DEA7-352D-B07F-F190-178843D5A6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99D061-F963-8D1A-C5FC-09B0E2E09A7E}"/>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15455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137C-42F3-98FA-FC6F-0A7EB319AFB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49BDFFE-E73C-B381-5C2A-5C261FF0D7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62DABFE-6CDD-9E51-0016-707DA58B62E3}"/>
              </a:ext>
            </a:extLst>
          </p:cNvPr>
          <p:cNvSpPr>
            <a:spLocks noGrp="1"/>
          </p:cNvSpPr>
          <p:nvPr>
            <p:ph type="dt" sz="half" idx="10"/>
          </p:nvPr>
        </p:nvSpPr>
        <p:spPr/>
        <p:txBody>
          <a:bodyPr/>
          <a:lstStyle/>
          <a:p>
            <a:fld id="{07630C47-D126-A846-9C15-C7004F238108}" type="datetimeFigureOut">
              <a:rPr lang="en-US" smtClean="0"/>
              <a:t>8/25/2026</a:t>
            </a:fld>
            <a:endParaRPr lang="en-US"/>
          </a:p>
        </p:txBody>
      </p:sp>
      <p:sp>
        <p:nvSpPr>
          <p:cNvPr id="5" name="Footer Placeholder 4">
            <a:extLst>
              <a:ext uri="{FF2B5EF4-FFF2-40B4-BE49-F238E27FC236}">
                <a16:creationId xmlns:a16="http://schemas.microsoft.com/office/drawing/2014/main" id="{E1AC1CDF-9164-0A7C-3A0E-B346053ECF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3FC014-1244-729C-D175-8E43576AEF1A}"/>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0454231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5104765"/>
            <a:ext cx="12193270" cy="1753235"/>
          </a:xfrm>
          <a:custGeom>
            <a:avLst/>
            <a:gdLst/>
            <a:ahLst/>
            <a:cxnLst/>
            <a:rect l="l" t="t" r="r" b="b"/>
            <a:pathLst>
              <a:path w="12193270" h="1753234">
                <a:moveTo>
                  <a:pt x="0" y="1753209"/>
                </a:moveTo>
                <a:lnTo>
                  <a:pt x="12193193" y="1753209"/>
                </a:lnTo>
                <a:lnTo>
                  <a:pt x="12193193" y="0"/>
                </a:lnTo>
                <a:lnTo>
                  <a:pt x="0" y="0"/>
                </a:lnTo>
                <a:lnTo>
                  <a:pt x="0" y="1753209"/>
                </a:lnTo>
                <a:close/>
              </a:path>
            </a:pathLst>
          </a:custGeom>
          <a:solidFill>
            <a:srgbClr val="000000"/>
          </a:solidFill>
        </p:spPr>
        <p:txBody>
          <a:bodyPr wrap="square" lIns="0" tIns="0" rIns="0" bIns="0" rtlCol="0"/>
          <a:lstStyle/>
          <a:p>
            <a:endParaRPr/>
          </a:p>
        </p:txBody>
      </p:sp>
      <p:sp>
        <p:nvSpPr>
          <p:cNvPr id="17" name="bg object 17"/>
          <p:cNvSpPr/>
          <p:nvPr/>
        </p:nvSpPr>
        <p:spPr>
          <a:xfrm>
            <a:off x="-1270" y="-43"/>
            <a:ext cx="12193270" cy="5633085"/>
          </a:xfrm>
          <a:custGeom>
            <a:avLst/>
            <a:gdLst/>
            <a:ahLst/>
            <a:cxnLst/>
            <a:rect l="l" t="t" r="r" b="b"/>
            <a:pathLst>
              <a:path w="12193270" h="5633085">
                <a:moveTo>
                  <a:pt x="12193193" y="0"/>
                </a:moveTo>
                <a:lnTo>
                  <a:pt x="0" y="0"/>
                </a:lnTo>
                <a:lnTo>
                  <a:pt x="0" y="5440002"/>
                </a:lnTo>
                <a:lnTo>
                  <a:pt x="54925" y="5487650"/>
                </a:lnTo>
                <a:lnTo>
                  <a:pt x="91120" y="5513827"/>
                </a:lnTo>
                <a:lnTo>
                  <a:pt x="129008" y="5537689"/>
                </a:lnTo>
                <a:lnTo>
                  <a:pt x="168485" y="5559132"/>
                </a:lnTo>
                <a:lnTo>
                  <a:pt x="209447" y="5578052"/>
                </a:lnTo>
                <a:lnTo>
                  <a:pt x="251790" y="5594347"/>
                </a:lnTo>
                <a:lnTo>
                  <a:pt x="295411" y="5607911"/>
                </a:lnTo>
                <a:lnTo>
                  <a:pt x="340205" y="5618642"/>
                </a:lnTo>
                <a:lnTo>
                  <a:pt x="386070" y="5626435"/>
                </a:lnTo>
                <a:lnTo>
                  <a:pt x="432901" y="5631187"/>
                </a:lnTo>
                <a:lnTo>
                  <a:pt x="480594" y="5632794"/>
                </a:lnTo>
                <a:lnTo>
                  <a:pt x="12193193" y="5632794"/>
                </a:lnTo>
                <a:lnTo>
                  <a:pt x="12193193" y="0"/>
                </a:lnTo>
                <a:close/>
              </a:path>
            </a:pathLst>
          </a:custGeom>
          <a:solidFill>
            <a:srgbClr val="FFC731"/>
          </a:solidFill>
        </p:spPr>
        <p:txBody>
          <a:bodyPr wrap="square" lIns="0" tIns="0" rIns="0" bIns="0" rtlCol="0"/>
          <a:lstStyle/>
          <a:p>
            <a:endParaRPr/>
          </a:p>
        </p:txBody>
      </p:sp>
      <p:sp>
        <p:nvSpPr>
          <p:cNvPr id="18" name="bg object 18"/>
          <p:cNvSpPr/>
          <p:nvPr/>
        </p:nvSpPr>
        <p:spPr>
          <a:xfrm>
            <a:off x="0" y="5440002"/>
            <a:ext cx="12193270" cy="193040"/>
          </a:xfrm>
          <a:custGeom>
            <a:avLst/>
            <a:gdLst/>
            <a:ahLst/>
            <a:cxnLst/>
            <a:rect l="l" t="t" r="r" b="b"/>
            <a:pathLst>
              <a:path w="12193270" h="193039">
                <a:moveTo>
                  <a:pt x="0" y="0"/>
                </a:moveTo>
                <a:lnTo>
                  <a:pt x="54925" y="47648"/>
                </a:lnTo>
                <a:lnTo>
                  <a:pt x="91120" y="73825"/>
                </a:lnTo>
                <a:lnTo>
                  <a:pt x="129008" y="97686"/>
                </a:lnTo>
                <a:lnTo>
                  <a:pt x="168485" y="119129"/>
                </a:lnTo>
                <a:lnTo>
                  <a:pt x="209447" y="138050"/>
                </a:lnTo>
                <a:lnTo>
                  <a:pt x="251790" y="154344"/>
                </a:lnTo>
                <a:lnTo>
                  <a:pt x="295411" y="167909"/>
                </a:lnTo>
                <a:lnTo>
                  <a:pt x="340205" y="178639"/>
                </a:lnTo>
                <a:lnTo>
                  <a:pt x="386070" y="186433"/>
                </a:lnTo>
                <a:lnTo>
                  <a:pt x="432901" y="191185"/>
                </a:lnTo>
                <a:lnTo>
                  <a:pt x="480594" y="192792"/>
                </a:lnTo>
                <a:lnTo>
                  <a:pt x="12193193" y="192792"/>
                </a:lnTo>
              </a:path>
            </a:pathLst>
          </a:custGeom>
          <a:ln w="36004">
            <a:solidFill>
              <a:srgbClr val="FFFFFF"/>
            </a:solidFill>
          </a:ln>
        </p:spPr>
        <p:txBody>
          <a:bodyPr wrap="square" lIns="0" tIns="0" rIns="0" bIns="0" rtlCol="0"/>
          <a:lstStyle/>
          <a:p>
            <a:endParaRPr/>
          </a:p>
        </p:txBody>
      </p:sp>
      <p:pic>
        <p:nvPicPr>
          <p:cNvPr id="25" name="Picture 24" descr="A picture containing text, clipart&#10;&#10;Description automatically generated">
            <a:extLst>
              <a:ext uri="{FF2B5EF4-FFF2-40B4-BE49-F238E27FC236}">
                <a16:creationId xmlns:a16="http://schemas.microsoft.com/office/drawing/2014/main" id="{2DB97F93-B3B7-B4BF-7AA9-139AFC28A9DC}"/>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9448053" y="5830419"/>
            <a:ext cx="2491354" cy="713815"/>
          </a:xfrm>
          <a:prstGeom prst="rect">
            <a:avLst/>
          </a:prstGeom>
        </p:spPr>
      </p:pic>
    </p:spTree>
    <p:extLst>
      <p:ext uri="{BB962C8B-B14F-4D97-AF65-F5344CB8AC3E}">
        <p14:creationId xmlns:p14="http://schemas.microsoft.com/office/powerpoint/2010/main" val="4233472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B8C3AA-1315-AC28-3949-56B81891E5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25DC2B5-9875-47B6-25EA-D76788CA59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0E2E360-7770-7D0F-DA36-F42D5FF679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630C47-D126-A846-9C15-C7004F238108}" type="datetimeFigureOut">
              <a:rPr lang="en-US" smtClean="0"/>
              <a:t>8/25/2026</a:t>
            </a:fld>
            <a:endParaRPr lang="en-US"/>
          </a:p>
        </p:txBody>
      </p:sp>
      <p:sp>
        <p:nvSpPr>
          <p:cNvPr id="5" name="Footer Placeholder 4">
            <a:extLst>
              <a:ext uri="{FF2B5EF4-FFF2-40B4-BE49-F238E27FC236}">
                <a16:creationId xmlns:a16="http://schemas.microsoft.com/office/drawing/2014/main" id="{877DA646-FF77-71AA-B6BD-EA7E05ADA9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C0EFE34-970F-79FD-9D60-0020BC65BA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A20E67-651C-3944-9CFE-080BF53F64FA}" type="slidenum">
              <a:rPr lang="en-US" smtClean="0"/>
              <a:t>‹#›</a:t>
            </a:fld>
            <a:endParaRPr lang="en-US"/>
          </a:p>
        </p:txBody>
      </p:sp>
    </p:spTree>
    <p:extLst>
      <p:ext uri="{BB962C8B-B14F-4D97-AF65-F5344CB8AC3E}">
        <p14:creationId xmlns:p14="http://schemas.microsoft.com/office/powerpoint/2010/main" val="306020903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3526247"/>
      </p:ext>
    </p:extLst>
  </p:cSld>
  <p:clrMap bg1="lt1" tx1="dk1" bg2="lt2" tx2="dk2" accent1="accent1" accent2="accent2" accent3="accent3" accent4="accent4" accent5="accent5" accent6="accent6" hlink="hlink" folHlink="folHlink"/>
  <p:sldLayoutIdLst>
    <p:sldLayoutId id="2147483706" r:id="rId1"/>
    <p:sldLayoutId id="2147483708" r:id="rId2"/>
    <p:sldLayoutId id="214748370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3D434D-4F95-D2EE-2D38-98FFC93E35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3CCC6E4-7114-AFF6-553E-69958F25DE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9CC9D1-901D-A906-1857-C29794AC8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FC85CBA-48D5-B740-98A7-B63316AB1433}" type="datetimeFigureOut">
              <a:rPr lang="en-US" smtClean="0"/>
              <a:t>8/25/2026</a:t>
            </a:fld>
            <a:endParaRPr lang="en-US"/>
          </a:p>
        </p:txBody>
      </p:sp>
      <p:sp>
        <p:nvSpPr>
          <p:cNvPr id="5" name="Footer Placeholder 4">
            <a:extLst>
              <a:ext uri="{FF2B5EF4-FFF2-40B4-BE49-F238E27FC236}">
                <a16:creationId xmlns:a16="http://schemas.microsoft.com/office/drawing/2014/main" id="{BB427464-BDBA-2F7A-220F-6623B03CC1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AEDAE53-C218-9576-A9B2-00EC6A276A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3783572-4504-2148-98D3-54B44A7E1C3E}" type="slidenum">
              <a:rPr lang="en-US" smtClean="0"/>
              <a:t>‹#›</a:t>
            </a:fld>
            <a:endParaRPr lang="en-US"/>
          </a:p>
        </p:txBody>
      </p:sp>
    </p:spTree>
    <p:extLst>
      <p:ext uri="{BB962C8B-B14F-4D97-AF65-F5344CB8AC3E}">
        <p14:creationId xmlns:p14="http://schemas.microsoft.com/office/powerpoint/2010/main" val="291156860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5.gif"/></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20.gi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9.gif"/><Relationship Id="rId5" Type="http://schemas.openxmlformats.org/officeDocument/2006/relationships/image" Target="../media/image18.gif"/><Relationship Id="rId4" Type="http://schemas.openxmlformats.org/officeDocument/2006/relationships/image" Target="../media/image17.gif"/></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7.gif"/></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8.gif"/></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9.gif"/></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0.gif"/></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1820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1058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3229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909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D026A6-C689-0E51-681F-222307439543}"/>
              </a:ext>
            </a:extLst>
          </p:cNvPr>
          <p:cNvPicPr>
            <a:picLocks noChangeAspect="1"/>
          </p:cNvPicPr>
          <p:nvPr/>
        </p:nvPicPr>
        <p:blipFill>
          <a:blip r:embed="rId4"/>
          <a:stretch>
            <a:fillRect/>
          </a:stretch>
        </p:blipFill>
        <p:spPr>
          <a:xfrm>
            <a:off x="1549400" y="1066800"/>
            <a:ext cx="5588000" cy="5588000"/>
          </a:xfrm>
          <a:prstGeom prst="rect">
            <a:avLst/>
          </a:prstGeom>
        </p:spPr>
      </p:pic>
    </p:spTree>
    <p:extLst>
      <p:ext uri="{BB962C8B-B14F-4D97-AF65-F5344CB8AC3E}">
        <p14:creationId xmlns:p14="http://schemas.microsoft.com/office/powerpoint/2010/main" val="4012600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52954A-0F47-B869-3B95-82CDEBEBB251}"/>
              </a:ext>
            </a:extLst>
          </p:cNvPr>
          <p:cNvPicPr>
            <a:picLocks noChangeAspect="1"/>
          </p:cNvPicPr>
          <p:nvPr/>
        </p:nvPicPr>
        <p:blipFill>
          <a:blip r:embed="rId4"/>
          <a:srcRect/>
          <a:stretch/>
        </p:blipFill>
        <p:spPr>
          <a:xfrm>
            <a:off x="127000" y="1689100"/>
            <a:ext cx="2946400" cy="2946400"/>
          </a:xfrm>
          <a:prstGeom prst="rect">
            <a:avLst/>
          </a:prstGeom>
        </p:spPr>
      </p:pic>
      <p:pic>
        <p:nvPicPr>
          <p:cNvPr id="4" name="Picture 3">
            <a:extLst>
              <a:ext uri="{FF2B5EF4-FFF2-40B4-BE49-F238E27FC236}">
                <a16:creationId xmlns:a16="http://schemas.microsoft.com/office/drawing/2014/main" id="{25994943-E6CB-A4FC-FBC4-3D1ADCEEE565}"/>
              </a:ext>
            </a:extLst>
          </p:cNvPr>
          <p:cNvPicPr>
            <a:picLocks noChangeAspect="1"/>
          </p:cNvPicPr>
          <p:nvPr/>
        </p:nvPicPr>
        <p:blipFill>
          <a:blip r:embed="rId5"/>
          <a:srcRect/>
          <a:stretch/>
        </p:blipFill>
        <p:spPr>
          <a:xfrm>
            <a:off x="3327400" y="1943100"/>
            <a:ext cx="2794000" cy="2794000"/>
          </a:xfrm>
          <a:prstGeom prst="rect">
            <a:avLst/>
          </a:prstGeom>
        </p:spPr>
      </p:pic>
      <p:pic>
        <p:nvPicPr>
          <p:cNvPr id="5" name="Picture 4">
            <a:extLst>
              <a:ext uri="{FF2B5EF4-FFF2-40B4-BE49-F238E27FC236}">
                <a16:creationId xmlns:a16="http://schemas.microsoft.com/office/drawing/2014/main" id="{E4B57B3A-3B8B-32EB-83EE-C50C9A5DA13C}"/>
              </a:ext>
            </a:extLst>
          </p:cNvPr>
          <p:cNvPicPr>
            <a:picLocks noChangeAspect="1"/>
          </p:cNvPicPr>
          <p:nvPr/>
        </p:nvPicPr>
        <p:blipFill>
          <a:blip r:embed="rId6"/>
          <a:srcRect/>
          <a:stretch/>
        </p:blipFill>
        <p:spPr>
          <a:xfrm>
            <a:off x="6184900" y="1689100"/>
            <a:ext cx="2946400" cy="2946400"/>
          </a:xfrm>
          <a:prstGeom prst="rect">
            <a:avLst/>
          </a:prstGeom>
        </p:spPr>
      </p:pic>
      <p:pic>
        <p:nvPicPr>
          <p:cNvPr id="6" name="Picture 5">
            <a:extLst>
              <a:ext uri="{FF2B5EF4-FFF2-40B4-BE49-F238E27FC236}">
                <a16:creationId xmlns:a16="http://schemas.microsoft.com/office/drawing/2014/main" id="{8C3496C7-CD12-9FD4-3711-427EDDA67167}"/>
              </a:ext>
            </a:extLst>
          </p:cNvPr>
          <p:cNvPicPr>
            <a:picLocks noChangeAspect="1"/>
          </p:cNvPicPr>
          <p:nvPr/>
        </p:nvPicPr>
        <p:blipFill>
          <a:blip r:embed="rId7"/>
          <a:srcRect/>
          <a:stretch/>
        </p:blipFill>
        <p:spPr>
          <a:xfrm>
            <a:off x="9265228" y="1956955"/>
            <a:ext cx="2678545" cy="2678545"/>
          </a:xfrm>
          <a:prstGeom prst="rect">
            <a:avLst/>
          </a:prstGeom>
        </p:spPr>
      </p:pic>
    </p:spTree>
    <p:extLst>
      <p:ext uri="{BB962C8B-B14F-4D97-AF65-F5344CB8AC3E}">
        <p14:creationId xmlns:p14="http://schemas.microsoft.com/office/powerpoint/2010/main" val="311759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9F1A100-8E3C-18B3-F9C7-D1CD126589E6}"/>
              </a:ext>
            </a:extLst>
          </p:cNvPr>
          <p:cNvPicPr>
            <a:picLocks noChangeAspect="1"/>
          </p:cNvPicPr>
          <p:nvPr/>
        </p:nvPicPr>
        <p:blipFill>
          <a:blip r:embed="rId4"/>
          <a:srcRect/>
          <a:stretch/>
        </p:blipFill>
        <p:spPr>
          <a:xfrm>
            <a:off x="520700" y="381000"/>
            <a:ext cx="4724400" cy="4724400"/>
          </a:xfrm>
          <a:prstGeom prst="rect">
            <a:avLst/>
          </a:prstGeom>
        </p:spPr>
      </p:pic>
    </p:spTree>
    <p:extLst>
      <p:ext uri="{BB962C8B-B14F-4D97-AF65-F5344CB8AC3E}">
        <p14:creationId xmlns:p14="http://schemas.microsoft.com/office/powerpoint/2010/main" val="3829431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DB701D-C1DF-9582-51D0-198C6C8C6200}"/>
              </a:ext>
            </a:extLst>
          </p:cNvPr>
          <p:cNvPicPr>
            <a:picLocks noChangeAspect="1"/>
          </p:cNvPicPr>
          <p:nvPr/>
        </p:nvPicPr>
        <p:blipFill>
          <a:blip r:embed="rId4"/>
          <a:srcRect/>
          <a:stretch/>
        </p:blipFill>
        <p:spPr>
          <a:xfrm>
            <a:off x="520700" y="571500"/>
            <a:ext cx="4724400" cy="4724400"/>
          </a:xfrm>
          <a:prstGeom prst="rect">
            <a:avLst/>
          </a:prstGeom>
        </p:spPr>
      </p:pic>
    </p:spTree>
    <p:extLst>
      <p:ext uri="{BB962C8B-B14F-4D97-AF65-F5344CB8AC3E}">
        <p14:creationId xmlns:p14="http://schemas.microsoft.com/office/powerpoint/2010/main" val="4160020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397999-A37F-C52A-FD9F-D2B5BB23D6C5}"/>
              </a:ext>
            </a:extLst>
          </p:cNvPr>
          <p:cNvPicPr>
            <a:picLocks noChangeAspect="1"/>
          </p:cNvPicPr>
          <p:nvPr/>
        </p:nvPicPr>
        <p:blipFill>
          <a:blip r:embed="rId4"/>
          <a:srcRect/>
          <a:stretch/>
        </p:blipFill>
        <p:spPr>
          <a:xfrm>
            <a:off x="533400" y="292100"/>
            <a:ext cx="4724400" cy="4724400"/>
          </a:xfrm>
          <a:prstGeom prst="rect">
            <a:avLst/>
          </a:prstGeom>
        </p:spPr>
      </p:pic>
    </p:spTree>
    <p:extLst>
      <p:ext uri="{BB962C8B-B14F-4D97-AF65-F5344CB8AC3E}">
        <p14:creationId xmlns:p14="http://schemas.microsoft.com/office/powerpoint/2010/main" val="3195794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0815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4140F2-5DEB-D103-389E-61CB9CED1F0B}"/>
              </a:ext>
            </a:extLst>
          </p:cNvPr>
          <p:cNvPicPr>
            <a:picLocks noChangeAspect="1"/>
          </p:cNvPicPr>
          <p:nvPr/>
        </p:nvPicPr>
        <p:blipFill>
          <a:blip r:embed="rId4"/>
          <a:srcRect/>
          <a:stretch/>
        </p:blipFill>
        <p:spPr>
          <a:xfrm>
            <a:off x="685800" y="482600"/>
            <a:ext cx="4394200" cy="4394200"/>
          </a:xfrm>
          <a:prstGeom prst="rect">
            <a:avLst/>
          </a:prstGeom>
        </p:spPr>
      </p:pic>
    </p:spTree>
    <p:extLst>
      <p:ext uri="{BB962C8B-B14F-4D97-AF65-F5344CB8AC3E}">
        <p14:creationId xmlns:p14="http://schemas.microsoft.com/office/powerpoint/2010/main" val="2449363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0499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0361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4518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1890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9750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8939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3498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57C447B-D6D1-5C16-F78C-0DAC9D507DC1}"/>
            </a:ext>
          </a:extLst>
        </p:cNvPr>
        <p:cNvGrpSpPr/>
        <p:nvPr/>
      </p:nvGrpSpPr>
      <p:grpSpPr>
        <a:xfrm>
          <a:off x="0" y="0"/>
          <a:ext cx="0" cy="0"/>
          <a:chOff x="0" y="0"/>
          <a:chExt cx="0" cy="0"/>
        </a:xfrm>
      </p:grpSpPr>
    </p:spTree>
    <p:extLst>
      <p:ext uri="{BB962C8B-B14F-4D97-AF65-F5344CB8AC3E}">
        <p14:creationId xmlns:p14="http://schemas.microsoft.com/office/powerpoint/2010/main" val="2605162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57C447B-D6D1-5C16-F78C-0DAC9D507DC1}"/>
            </a:ext>
          </a:extLst>
        </p:cNvPr>
        <p:cNvGrpSpPr/>
        <p:nvPr/>
      </p:nvGrpSpPr>
      <p:grpSpPr>
        <a:xfrm>
          <a:off x="0" y="0"/>
          <a:ext cx="0" cy="0"/>
          <a:chOff x="0" y="0"/>
          <a:chExt cx="0" cy="0"/>
        </a:xfrm>
      </p:grpSpPr>
    </p:spTree>
    <p:extLst>
      <p:ext uri="{BB962C8B-B14F-4D97-AF65-F5344CB8AC3E}">
        <p14:creationId xmlns:p14="http://schemas.microsoft.com/office/powerpoint/2010/main" val="584600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488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2808412"/>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2ADDDB9F7D9954D9430563EB83902D6" ma:contentTypeVersion="24" ma:contentTypeDescription="Create a new document." ma:contentTypeScope="" ma:versionID="94beb71ec0544ca29dce9967aedacc11">
  <xsd:schema xmlns:xsd="http://www.w3.org/2001/XMLSchema" xmlns:xs="http://www.w3.org/2001/XMLSchema" xmlns:p="http://schemas.microsoft.com/office/2006/metadata/properties" xmlns:ns2="cc41802b-ab72-4f65-ad3a-8e186cc6aef3" xmlns:ns3="ad830d45-dfc4-4592-a597-0e8b6b83787c" targetNamespace="http://schemas.microsoft.com/office/2006/metadata/properties" ma:root="true" ma:fieldsID="9397145b046bd4f8fb7a49ee6016244f" ns2:_="" ns3:_="">
    <xsd:import namespace="cc41802b-ab72-4f65-ad3a-8e186cc6aef3"/>
    <xsd:import namespace="ad830d45-dfc4-4592-a597-0e8b6b83787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Locatio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Shortlist"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41802b-ab72-4f65-ad3a-8e186cc6aef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e30b944f-a694-4043-b6b5-5b44227601c3}" ma:internalName="TaxCatchAll" ma:showField="CatchAllData" ma:web="cc41802b-ab72-4f65-ad3a-8e186cc6aef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d830d45-dfc4-4592-a597-0e8b6b83787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f54af48-ab67-41e8-ae32-8d8f0fc7e0c8"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Shortlist" ma:index="23" nillable="true" ma:displayName="Shortlist" ma:description="Short List of Images" ma:format="Dropdown" ma:internalName="Shortlist">
      <xsd:simpleType>
        <xsd:restriction base="dms:Choice">
          <xsd:enumeration value="Choice 1"/>
          <xsd:enumeration value="Choice 2"/>
          <xsd:enumeration value="Choice 3"/>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d830d45-dfc4-4592-a597-0e8b6b83787c">
      <Terms xmlns="http://schemas.microsoft.com/office/infopath/2007/PartnerControls"/>
    </lcf76f155ced4ddcb4097134ff3c332f>
    <TaxCatchAll xmlns="cc41802b-ab72-4f65-ad3a-8e186cc6aef3" xsi:nil="true"/>
    <Shortlist xmlns="ad830d45-dfc4-4592-a597-0e8b6b83787c" xsi:nil="true"/>
  </documentManagement>
</p:properties>
</file>

<file path=customXml/itemProps1.xml><?xml version="1.0" encoding="utf-8"?>
<ds:datastoreItem xmlns:ds="http://schemas.openxmlformats.org/officeDocument/2006/customXml" ds:itemID="{6EEB76F5-0946-47EC-BFDB-930B903233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41802b-ab72-4f65-ad3a-8e186cc6aef3"/>
    <ds:schemaRef ds:uri="ad830d45-dfc4-4592-a597-0e8b6b8378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597FD4C-DCFE-4D8E-A597-50836F9DE251}">
  <ds:schemaRefs>
    <ds:schemaRef ds:uri="http://schemas.microsoft.com/sharepoint/v3/contenttype/forms"/>
  </ds:schemaRefs>
</ds:datastoreItem>
</file>

<file path=customXml/itemProps3.xml><?xml version="1.0" encoding="utf-8"?>
<ds:datastoreItem xmlns:ds="http://schemas.openxmlformats.org/officeDocument/2006/customXml" ds:itemID="{E3C07197-A8CF-4C47-91AD-1808254A998D}">
  <ds:schemaRefs>
    <ds:schemaRef ds:uri="http://schemas.microsoft.com/office/infopath/2007/PartnerControls"/>
    <ds:schemaRef ds:uri="http://www.w3.org/XML/1998/namespace"/>
    <ds:schemaRef ds:uri="http://purl.org/dc/dcmitype/"/>
    <ds:schemaRef ds:uri="http://schemas.microsoft.com/office/2006/documentManagement/types"/>
    <ds:schemaRef ds:uri="http://purl.org/dc/elements/1.1/"/>
    <ds:schemaRef ds:uri="856128fa-b240-4d77-b393-ccebd440bc2f"/>
    <ds:schemaRef ds:uri="http://purl.org/dc/terms/"/>
    <ds:schemaRef ds:uri="http://schemas.openxmlformats.org/package/2006/metadata/core-properties"/>
    <ds:schemaRef ds:uri="cd544f9d-9196-4ed9-a8ed-1b3de3869a6c"/>
    <ds:schemaRef ds:uri="http://schemas.microsoft.com/office/2006/metadata/properties"/>
    <ds:schemaRef ds:uri="ad830d45-dfc4-4592-a597-0e8b6b83787c"/>
    <ds:schemaRef ds:uri="cc41802b-ab72-4f65-ad3a-8e186cc6aef3"/>
  </ds:schemaRefs>
</ds:datastoreItem>
</file>

<file path=docProps/app.xml><?xml version="1.0" encoding="utf-8"?>
<Properties xmlns="http://schemas.openxmlformats.org/officeDocument/2006/extended-properties" xmlns:vt="http://schemas.openxmlformats.org/officeDocument/2006/docPropsVTypes">
  <TotalTime>223</TotalTime>
  <Words>1326</Words>
  <Application>Microsoft Office PowerPoint</Application>
  <PresentationFormat>Widescreen</PresentationFormat>
  <Paragraphs>115</Paragraphs>
  <Slides>22</Slides>
  <Notes>22</Notes>
  <HiddenSlides>0</HiddenSlides>
  <MMClips>0</MMClips>
  <ScaleCrop>false</ScaleCrop>
  <HeadingPairs>
    <vt:vector size="4" baseType="variant">
      <vt:variant>
        <vt:lpstr>Theme</vt:lpstr>
      </vt:variant>
      <vt:variant>
        <vt:i4>4</vt:i4>
      </vt:variant>
      <vt:variant>
        <vt:lpstr>Slide Titles</vt:lpstr>
      </vt:variant>
      <vt:variant>
        <vt:i4>22</vt:i4>
      </vt:variant>
    </vt:vector>
  </HeadingPairs>
  <TitlesOfParts>
    <vt:vector size="26" baseType="lpstr">
      <vt:lpstr>3_Office Theme</vt:lpstr>
      <vt:lpstr>Office Theme</vt:lpstr>
      <vt:lpstr>DEFAULT SLIDE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Dorran Wajsman</dc:creator>
  <cp:lastModifiedBy>Dorran Wajsman</cp:lastModifiedBy>
  <cp:revision>62</cp:revision>
  <dcterms:created xsi:type="dcterms:W3CDTF">2021-08-09T06:39:16Z</dcterms:created>
  <dcterms:modified xsi:type="dcterms:W3CDTF">2026-08-26T01:55:51Z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0x01010072ADDDB9F7D9954D9430563EB83902D6</vt:lpwstr>
  </property>
</Properties>
</file>