
<file path=[Content_Types].xml><?xml version="1.0" encoding="utf-8"?>
<Types xmlns="http://schemas.openxmlformats.org/package/2006/content-types">
  <Default Extension="gif" ContentType="image/gi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 id="2147483693" r:id="rId5"/>
    <p:sldMasterId id="2147483705" r:id="rId6"/>
    <p:sldMasterId id="2147483711" r:id="rId7"/>
  </p:sldMasterIdLst>
  <p:notesMasterIdLst>
    <p:notesMasterId r:id="rId33"/>
  </p:notesMasterIdLst>
  <p:sldIdLst>
    <p:sldId id="257" r:id="rId8"/>
    <p:sldId id="1045" r:id="rId9"/>
    <p:sldId id="1187" r:id="rId10"/>
    <p:sldId id="1132" r:id="rId11"/>
    <p:sldId id="1185" r:id="rId12"/>
    <p:sldId id="1186" r:id="rId13"/>
    <p:sldId id="424" r:id="rId14"/>
    <p:sldId id="261" r:id="rId15"/>
    <p:sldId id="1092" r:id="rId16"/>
    <p:sldId id="263" r:id="rId17"/>
    <p:sldId id="258" r:id="rId18"/>
    <p:sldId id="1134" r:id="rId19"/>
    <p:sldId id="1135" r:id="rId20"/>
    <p:sldId id="1136" r:id="rId21"/>
    <p:sldId id="1137" r:id="rId22"/>
    <p:sldId id="1133" r:id="rId23"/>
    <p:sldId id="1138" r:id="rId24"/>
    <p:sldId id="1140" r:id="rId25"/>
    <p:sldId id="1151" r:id="rId26"/>
    <p:sldId id="1142" r:id="rId27"/>
    <p:sldId id="1175" r:id="rId28"/>
    <p:sldId id="1150" r:id="rId29"/>
    <p:sldId id="259" r:id="rId30"/>
    <p:sldId id="1143" r:id="rId31"/>
    <p:sldId id="1144"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4D03F329-040A-8A27-91AB-1DEB9FEE73A7}" name="Gennie Sheer" initials="GS" userId="S::gennie@ruok.org.au::7ec2a2e5-8126-4ae2-9914-ce8352191de2" providerId="AD"/>
  <p188:author id="{1F06A13A-73BB-7AA5-A3B8-A7805DCB6A6F}" name="Rebecca Wood" initials="" userId="S::rebecca@ruok.org.au::79b20a43-362e-4436-89a0-95582d7aff58" providerId="AD"/>
  <p188:author id="{F71DAB3A-85E3-6FBE-9428-92165C60DCD3}" name="Holly Broadhurst" initials="HB" userId="S::holly@ruok.org.au::6384c3a7-8800-4ae3-a072-e825b5caeeb9" providerId="AD"/>
  <p188:author id="{4337BCA4-2493-96EE-32D9-FE9318A69214}" name="Julie-Anne Whitfield" initials="JAW" userId="S::julieanne@ruok.org.au::c13dccf8-53eb-4c0d-8185-99db5ccef8f6" providerId="AD"/>
  <p188:author id="{80F25BD8-2162-D2D6-1A16-96934EB269DD}" name="Holly Broadhurst" initials="" userId="S::Holly@ruok.org.au::6384c3a7-8800-4ae3-a072-e825b5caeeb9" providerId="AD"/>
  <p188:author id="{CDF439E4-F0B2-F054-1C1A-F164DA39E689}" name="Dorran Wajsman" initials="DW" userId="S::Dorran@co-med.com.au::8bdb1de9-6471-4a1d-bda2-6184fef2af02"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16EE9C-4A1C-8586-E800-398DDA11D174}" v="2" dt="2026-08-26T01:56:37.9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microsoft.com/office/2015/10/relationships/revisionInfo" Target="revisionInfo.xml"/><Relationship Id="rId21" Type="http://schemas.openxmlformats.org/officeDocument/2006/relationships/slide" Target="slides/slide14.xml"/><Relationship Id="rId34"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tableStyles" Target="tableStyles.xml"/><Relationship Id="rId40"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viewProps" Target="viewProps.xml"/><Relationship Id="rId8" Type="http://schemas.openxmlformats.org/officeDocument/2006/relationships/slide" Target="slides/slide1.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lly Broadhurst" userId="S::holly@ruok.org.au::6384c3a7-8800-4ae3-a072-e825b5caeeb9" providerId="AD" clId="Web-{3216EE9C-4A1C-8586-E800-398DDA11D174}"/>
    <pc:docChg chg="addSld delSld">
      <pc:chgData name="Holly Broadhurst" userId="S::holly@ruok.org.au::6384c3a7-8800-4ae3-a072-e825b5caeeb9" providerId="AD" clId="Web-{3216EE9C-4A1C-8586-E800-398DDA11D174}" dt="2026-08-26T01:56:37.908" v="1"/>
      <pc:docMkLst>
        <pc:docMk/>
      </pc:docMkLst>
      <pc:sldChg chg="del">
        <pc:chgData name="Holly Broadhurst" userId="S::holly@ruok.org.au::6384c3a7-8800-4ae3-a072-e825b5caeeb9" providerId="AD" clId="Web-{3216EE9C-4A1C-8586-E800-398DDA11D174}" dt="2026-08-26T01:56:37.908" v="1"/>
        <pc:sldMkLst>
          <pc:docMk/>
          <pc:sldMk cId="579750514" sldId="265"/>
        </pc:sldMkLst>
      </pc:sldChg>
      <pc:sldChg chg="add">
        <pc:chgData name="Holly Broadhurst" userId="S::holly@ruok.org.au::6384c3a7-8800-4ae3-a072-e825b5caeeb9" providerId="AD" clId="Web-{3216EE9C-4A1C-8586-E800-398DDA11D174}" dt="2026-08-26T01:56:36.236" v="0"/>
        <pc:sldMkLst>
          <pc:docMk/>
          <pc:sldMk cId="523436881" sldId="1187"/>
        </pc:sldMkLst>
      </pc:sldChg>
    </pc:docChg>
  </pc:docChgLst>
  <pc:docChgLst>
    <pc:chgData name="Dorran Wajsman" userId="8bdb1de9-6471-4a1d-bda2-6184fef2af02" providerId="ADAL" clId="{89F9A897-013C-51B0-A5D3-DD2501AAFE3E}"/>
    <pc:docChg chg="modSld">
      <pc:chgData name="Dorran Wajsman" userId="8bdb1de9-6471-4a1d-bda2-6184fef2af02" providerId="ADAL" clId="{89F9A897-013C-51B0-A5D3-DD2501AAFE3E}" dt="2026-08-20T04:32:43.295" v="59"/>
      <pc:docMkLst>
        <pc:docMk/>
      </pc:docMkLst>
      <pc:sldChg chg="setBg">
        <pc:chgData name="Dorran Wajsman" userId="8bdb1de9-6471-4a1d-bda2-6184fef2af02" providerId="ADAL" clId="{89F9A897-013C-51B0-A5D3-DD2501AAFE3E}" dt="2026-08-20T04:25:41.728" v="7"/>
        <pc:sldMkLst>
          <pc:docMk/>
          <pc:sldMk cId="1621820876" sldId="257"/>
        </pc:sldMkLst>
      </pc:sldChg>
      <pc:sldChg chg="setBg">
        <pc:chgData name="Dorran Wajsman" userId="8bdb1de9-6471-4a1d-bda2-6184fef2af02" providerId="ADAL" clId="{89F9A897-013C-51B0-A5D3-DD2501AAFE3E}" dt="2026-08-20T04:26:54.250" v="27"/>
        <pc:sldMkLst>
          <pc:docMk/>
          <pc:sldMk cId="2041058046" sldId="258"/>
        </pc:sldMkLst>
      </pc:sldChg>
      <pc:sldChg chg="setBg">
        <pc:chgData name="Dorran Wajsman" userId="8bdb1de9-6471-4a1d-bda2-6184fef2af02" providerId="ADAL" clId="{89F9A897-013C-51B0-A5D3-DD2501AAFE3E}" dt="2026-08-20T04:29:45.160" v="53"/>
        <pc:sldMkLst>
          <pc:docMk/>
          <pc:sldMk cId="2530361531" sldId="259"/>
        </pc:sldMkLst>
      </pc:sldChg>
      <pc:sldChg chg="setBg">
        <pc:chgData name="Dorran Wajsman" userId="8bdb1de9-6471-4a1d-bda2-6184fef2af02" providerId="ADAL" clId="{89F9A897-013C-51B0-A5D3-DD2501AAFE3E}" dt="2026-08-20T04:26:28.905" v="21"/>
        <pc:sldMkLst>
          <pc:docMk/>
          <pc:sldMk cId="4214885573" sldId="261"/>
        </pc:sldMkLst>
      </pc:sldChg>
      <pc:sldChg chg="setBg">
        <pc:chgData name="Dorran Wajsman" userId="8bdb1de9-6471-4a1d-bda2-6184fef2af02" providerId="ADAL" clId="{89F9A897-013C-51B0-A5D3-DD2501AAFE3E}" dt="2026-08-20T04:26:43.820" v="25"/>
        <pc:sldMkLst>
          <pc:docMk/>
          <pc:sldMk cId="465649697" sldId="263"/>
        </pc:sldMkLst>
      </pc:sldChg>
      <pc:sldChg chg="setBg">
        <pc:chgData name="Dorran Wajsman" userId="8bdb1de9-6471-4a1d-bda2-6184fef2af02" providerId="ADAL" clId="{89F9A897-013C-51B0-A5D3-DD2501AAFE3E}" dt="2026-08-20T04:25:53.417" v="11"/>
        <pc:sldMkLst>
          <pc:docMk/>
          <pc:sldMk cId="579750514" sldId="265"/>
        </pc:sldMkLst>
      </pc:sldChg>
      <pc:sldChg chg="setBg">
        <pc:chgData name="Dorran Wajsman" userId="8bdb1de9-6471-4a1d-bda2-6184fef2af02" providerId="ADAL" clId="{89F9A897-013C-51B0-A5D3-DD2501AAFE3E}" dt="2026-08-20T04:26:20.083" v="19"/>
        <pc:sldMkLst>
          <pc:docMk/>
          <pc:sldMk cId="584600526" sldId="424"/>
        </pc:sldMkLst>
      </pc:sldChg>
      <pc:sldChg chg="setBg">
        <pc:chgData name="Dorran Wajsman" userId="8bdb1de9-6471-4a1d-bda2-6184fef2af02" providerId="ADAL" clId="{89F9A897-013C-51B0-A5D3-DD2501AAFE3E}" dt="2026-08-20T04:25:47.792" v="9"/>
        <pc:sldMkLst>
          <pc:docMk/>
          <pc:sldMk cId="3660499083" sldId="1045"/>
        </pc:sldMkLst>
      </pc:sldChg>
      <pc:sldChg chg="setBg">
        <pc:chgData name="Dorran Wajsman" userId="8bdb1de9-6471-4a1d-bda2-6184fef2af02" providerId="ADAL" clId="{89F9A897-013C-51B0-A5D3-DD2501AAFE3E}" dt="2026-08-20T04:26:35.534" v="23"/>
        <pc:sldMkLst>
          <pc:docMk/>
          <pc:sldMk cId="3687299650" sldId="1092"/>
        </pc:sldMkLst>
      </pc:sldChg>
      <pc:sldChg chg="setBg">
        <pc:chgData name="Dorran Wajsman" userId="8bdb1de9-6471-4a1d-bda2-6184fef2af02" providerId="ADAL" clId="{89F9A897-013C-51B0-A5D3-DD2501AAFE3E}" dt="2026-08-20T04:25:59.574" v="13"/>
        <pc:sldMkLst>
          <pc:docMk/>
          <pc:sldMk cId="3648939341" sldId="1132"/>
        </pc:sldMkLst>
      </pc:sldChg>
      <pc:sldChg chg="setBg">
        <pc:chgData name="Dorran Wajsman" userId="8bdb1de9-6471-4a1d-bda2-6184fef2af02" providerId="ADAL" clId="{89F9A897-013C-51B0-A5D3-DD2501AAFE3E}" dt="2026-08-20T04:28:24.863" v="39"/>
        <pc:sldMkLst>
          <pc:docMk/>
          <pc:sldMk cId="3829431987" sldId="1133"/>
        </pc:sldMkLst>
      </pc:sldChg>
      <pc:sldChg chg="setBg">
        <pc:chgData name="Dorran Wajsman" userId="8bdb1de9-6471-4a1d-bda2-6184fef2af02" providerId="ADAL" clId="{89F9A897-013C-51B0-A5D3-DD2501AAFE3E}" dt="2026-08-20T04:27:27.792" v="29"/>
        <pc:sldMkLst>
          <pc:docMk/>
          <pc:sldMk cId="463229327" sldId="1134"/>
        </pc:sldMkLst>
      </pc:sldChg>
      <pc:sldChg chg="setBg">
        <pc:chgData name="Dorran Wajsman" userId="8bdb1de9-6471-4a1d-bda2-6184fef2af02" providerId="ADAL" clId="{89F9A897-013C-51B0-A5D3-DD2501AAFE3E}" dt="2026-08-20T04:27:35.147" v="31"/>
        <pc:sldMkLst>
          <pc:docMk/>
          <pc:sldMk cId="1055909110" sldId="1135"/>
        </pc:sldMkLst>
      </pc:sldChg>
      <pc:sldChg chg="setBg">
        <pc:chgData name="Dorran Wajsman" userId="8bdb1de9-6471-4a1d-bda2-6184fef2af02" providerId="ADAL" clId="{89F9A897-013C-51B0-A5D3-DD2501AAFE3E}" dt="2026-08-20T04:27:47.663" v="33"/>
        <pc:sldMkLst>
          <pc:docMk/>
          <pc:sldMk cId="4012600142" sldId="1136"/>
        </pc:sldMkLst>
      </pc:sldChg>
      <pc:sldChg chg="setBg">
        <pc:chgData name="Dorran Wajsman" userId="8bdb1de9-6471-4a1d-bda2-6184fef2af02" providerId="ADAL" clId="{89F9A897-013C-51B0-A5D3-DD2501AAFE3E}" dt="2026-08-20T04:27:56.655" v="35"/>
        <pc:sldMkLst>
          <pc:docMk/>
          <pc:sldMk cId="311759831" sldId="1137"/>
        </pc:sldMkLst>
      </pc:sldChg>
      <pc:sldChg chg="setBg">
        <pc:chgData name="Dorran Wajsman" userId="8bdb1de9-6471-4a1d-bda2-6184fef2af02" providerId="ADAL" clId="{89F9A897-013C-51B0-A5D3-DD2501AAFE3E}" dt="2026-08-20T04:28:38.117" v="41"/>
        <pc:sldMkLst>
          <pc:docMk/>
          <pc:sldMk cId="4160020267" sldId="1138"/>
        </pc:sldMkLst>
      </pc:sldChg>
      <pc:sldChg chg="setBg">
        <pc:chgData name="Dorran Wajsman" userId="8bdb1de9-6471-4a1d-bda2-6184fef2af02" providerId="ADAL" clId="{89F9A897-013C-51B0-A5D3-DD2501AAFE3E}" dt="2026-08-20T04:28:48.431" v="43"/>
        <pc:sldMkLst>
          <pc:docMk/>
          <pc:sldMk cId="3195794799" sldId="1140"/>
        </pc:sldMkLst>
      </pc:sldChg>
      <pc:sldChg chg="setBg">
        <pc:chgData name="Dorran Wajsman" userId="8bdb1de9-6471-4a1d-bda2-6184fef2af02" providerId="ADAL" clId="{89F9A897-013C-51B0-A5D3-DD2501AAFE3E}" dt="2026-08-20T04:29:08.014" v="47"/>
        <pc:sldMkLst>
          <pc:docMk/>
          <pc:sldMk cId="2449363391" sldId="1142"/>
        </pc:sldMkLst>
      </pc:sldChg>
      <pc:sldChg chg="setBg">
        <pc:chgData name="Dorran Wajsman" userId="8bdb1de9-6471-4a1d-bda2-6184fef2af02" providerId="ADAL" clId="{89F9A897-013C-51B0-A5D3-DD2501AAFE3E}" dt="2026-08-20T04:29:53.433" v="55"/>
        <pc:sldMkLst>
          <pc:docMk/>
          <pc:sldMk cId="2054518982" sldId="1143"/>
        </pc:sldMkLst>
      </pc:sldChg>
      <pc:sldChg chg="setBg">
        <pc:chgData name="Dorran Wajsman" userId="8bdb1de9-6471-4a1d-bda2-6184fef2af02" providerId="ADAL" clId="{89F9A897-013C-51B0-A5D3-DD2501AAFE3E}" dt="2026-08-20T04:32:43.295" v="59"/>
        <pc:sldMkLst>
          <pc:docMk/>
          <pc:sldMk cId="1991890715" sldId="1144"/>
        </pc:sldMkLst>
      </pc:sldChg>
      <pc:sldChg chg="setBg">
        <pc:chgData name="Dorran Wajsman" userId="8bdb1de9-6471-4a1d-bda2-6184fef2af02" providerId="ADAL" clId="{89F9A897-013C-51B0-A5D3-DD2501AAFE3E}" dt="2026-08-20T04:29:31.412" v="51"/>
        <pc:sldMkLst>
          <pc:docMk/>
          <pc:sldMk cId="2462676331" sldId="1150"/>
        </pc:sldMkLst>
      </pc:sldChg>
      <pc:sldChg chg="setBg">
        <pc:chgData name="Dorran Wajsman" userId="8bdb1de9-6471-4a1d-bda2-6184fef2af02" providerId="ADAL" clId="{89F9A897-013C-51B0-A5D3-DD2501AAFE3E}" dt="2026-08-20T04:28:56.688" v="45"/>
        <pc:sldMkLst>
          <pc:docMk/>
          <pc:sldMk cId="608390154" sldId="1151"/>
        </pc:sldMkLst>
      </pc:sldChg>
      <pc:sldChg chg="setBg">
        <pc:chgData name="Dorran Wajsman" userId="8bdb1de9-6471-4a1d-bda2-6184fef2af02" providerId="ADAL" clId="{89F9A897-013C-51B0-A5D3-DD2501AAFE3E}" dt="2026-08-20T04:29:17.105" v="49"/>
        <pc:sldMkLst>
          <pc:docMk/>
          <pc:sldMk cId="2226556730" sldId="1175"/>
        </pc:sldMkLst>
      </pc:sldChg>
      <pc:sldChg chg="setBg">
        <pc:chgData name="Dorran Wajsman" userId="8bdb1de9-6471-4a1d-bda2-6184fef2af02" providerId="ADAL" clId="{89F9A897-013C-51B0-A5D3-DD2501AAFE3E}" dt="2026-08-20T04:26:07.356" v="15"/>
        <pc:sldMkLst>
          <pc:docMk/>
          <pc:sldMk cId="2703498293" sldId="1185"/>
        </pc:sldMkLst>
      </pc:sldChg>
      <pc:sldChg chg="setBg">
        <pc:chgData name="Dorran Wajsman" userId="8bdb1de9-6471-4a1d-bda2-6184fef2af02" providerId="ADAL" clId="{89F9A897-013C-51B0-A5D3-DD2501AAFE3E}" dt="2026-08-20T04:26:13.855" v="17"/>
        <pc:sldMkLst>
          <pc:docMk/>
          <pc:sldMk cId="2839946557" sldId="118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46940A-7E6B-A64C-AE67-7AFED0C2222D}" type="datetimeFigureOut">
              <a:rPr lang="en-US" smtClean="0"/>
              <a:t>8/25/2026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8D1D78-9213-F244-B238-AB1A3CFE91F0}" type="slidenum">
              <a:rPr lang="en-US" smtClean="0"/>
              <a:t>‹#›</a:t>
            </a:fld>
            <a:endParaRPr lang="en-US"/>
          </a:p>
        </p:txBody>
      </p:sp>
    </p:spTree>
    <p:extLst>
      <p:ext uri="{BB962C8B-B14F-4D97-AF65-F5344CB8AC3E}">
        <p14:creationId xmlns:p14="http://schemas.microsoft.com/office/powerpoint/2010/main" val="20043350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rtl="0" fontAlgn="base"/>
            <a:r>
              <a:rPr lang="en-AU" sz="1200" b="0" i="0" kern="1200">
                <a:solidFill>
                  <a:schemeClr val="tx1"/>
                </a:solidFill>
                <a:effectLst/>
                <a:latin typeface="+mn-lt"/>
                <a:ea typeface="+mn-ea"/>
                <a:cs typeface="+mn-cs"/>
              </a:rPr>
              <a:t>Introduce yourself. </a:t>
            </a:r>
          </a:p>
          <a:p>
            <a:pPr lvl="0" rtl="0" fontAlgn="base"/>
            <a:r>
              <a:rPr lang="en-AU" sz="1200" b="0" i="0" kern="1200">
                <a:solidFill>
                  <a:schemeClr val="tx1"/>
                </a:solidFill>
                <a:effectLst/>
                <a:latin typeface="+mn-lt"/>
                <a:ea typeface="+mn-ea"/>
                <a:cs typeface="+mn-cs"/>
              </a:rPr>
              <a:t>Share why the R U OK? message matters to you personally and why you chose to become a Workplace Champion. </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F58D1D78-9213-F244-B238-AB1A3CFE91F0}" type="slidenum">
              <a:rPr lang="en-US" smtClean="0"/>
              <a:t>1</a:t>
            </a:fld>
            <a:endParaRPr lang="en-US"/>
          </a:p>
        </p:txBody>
      </p:sp>
    </p:spTree>
    <p:extLst>
      <p:ext uri="{BB962C8B-B14F-4D97-AF65-F5344CB8AC3E}">
        <p14:creationId xmlns:p14="http://schemas.microsoft.com/office/powerpoint/2010/main" val="40789680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i="1" u="none" strike="noStrike" kern="1200">
                <a:solidFill>
                  <a:schemeClr val="tx1"/>
                </a:solidFill>
                <a:effectLst/>
                <a:latin typeface="+mn-lt"/>
                <a:ea typeface="+mn-ea"/>
                <a:cs typeface="+mn-cs"/>
              </a:rPr>
              <a:t>Acknowledgement of Country</a:t>
            </a:r>
          </a:p>
          <a:p>
            <a:r>
              <a:rPr lang="en-AU" sz="1200" b="0" i="1" u="none" strike="noStrike" kern="1200">
                <a:solidFill>
                  <a:schemeClr val="tx1"/>
                </a:solidFill>
                <a:effectLst/>
                <a:latin typeface="+mn-lt"/>
                <a:ea typeface="+mn-ea"/>
                <a:cs typeface="+mn-cs"/>
              </a:rPr>
              <a:t>I acknowledge the </a:t>
            </a:r>
            <a:r>
              <a:rPr lang="en-AU" i="1"/>
              <a:t>Traditional Owners of the </a:t>
            </a:r>
            <a:r>
              <a:rPr lang="en-AU" sz="1200" b="0" i="1" u="none" strike="noStrike" kern="1200">
                <a:solidFill>
                  <a:schemeClr val="tx1"/>
                </a:solidFill>
                <a:effectLst/>
                <a:latin typeface="+mn-lt"/>
                <a:ea typeface="+mn-ea"/>
                <a:cs typeface="+mn-cs"/>
              </a:rPr>
              <a:t>land on which we are meeting today and pay my respect to </a:t>
            </a:r>
            <a:r>
              <a:rPr lang="en-AU" i="1"/>
              <a:t>Elders</a:t>
            </a:r>
            <a:r>
              <a:rPr lang="en-AU" sz="1200" b="0" i="1" u="none" strike="noStrike" kern="1200">
                <a:solidFill>
                  <a:schemeClr val="tx1"/>
                </a:solidFill>
                <a:effectLst/>
                <a:latin typeface="+mn-lt"/>
                <a:ea typeface="+mn-ea"/>
                <a:cs typeface="+mn-cs"/>
              </a:rPr>
              <a:t> past, present and future.</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0" i="0" u="none" strike="noStrike" kern="1200">
                <a:solidFill>
                  <a:schemeClr val="tx1"/>
                </a:solidFill>
                <a:effectLst/>
                <a:latin typeface="+mn-lt"/>
                <a:ea typeface="+mn-ea"/>
                <a:cs typeface="+mn-cs"/>
              </a:rPr>
              <a:t> </a:t>
            </a:r>
            <a:endParaRPr lang="en-AU" sz="1200" b="0" i="0" u="none" strike="noStrike" kern="1200">
              <a:solidFill>
                <a:schemeClr val="tx1"/>
              </a:solidFill>
              <a:effectLst/>
              <a:latin typeface="+mn-lt"/>
              <a:ea typeface="Calibri"/>
              <a:cs typeface="Calibri"/>
            </a:endParaRPr>
          </a:p>
          <a:p>
            <a:endParaRPr lang="en-AU" sz="1200" b="0" i="0" u="none" strike="noStrike" kern="1200">
              <a:solidFill>
                <a:schemeClr val="tx1"/>
              </a:solidFill>
              <a:effectLst/>
              <a:latin typeface="+mn-lt"/>
              <a:ea typeface="+mn-ea"/>
              <a:cs typeface="+mn-cs"/>
            </a:endParaRPr>
          </a:p>
          <a:p>
            <a:endParaRPr lang="en-AU"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8D1D78-9213-F244-B238-AB1A3CFE91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58656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b="1" i="1"/>
              <a:t>Recognise</a:t>
            </a:r>
            <a:r>
              <a:rPr lang="en-AU" sz="1200" b="1" i="1" u="none" strike="noStrike" kern="1200">
                <a:solidFill>
                  <a:schemeClr val="tx1"/>
                </a:solidFill>
                <a:effectLst/>
                <a:latin typeface="+mn-lt"/>
                <a:ea typeface="+mn-ea"/>
                <a:cs typeface="+mn-cs"/>
              </a:rPr>
              <a:t> lived experience</a:t>
            </a:r>
            <a:endParaRPr lang="en-AU" sz="1200" b="0" i="1" kern="1200">
              <a:solidFill>
                <a:schemeClr val="tx1"/>
              </a:solidFill>
              <a:effectLst/>
              <a:latin typeface="+mn-lt"/>
              <a:ea typeface="+mn-ea"/>
              <a:cs typeface="+mn-cs"/>
            </a:endParaRPr>
          </a:p>
          <a:p>
            <a:pPr marL="285750" indent="-285750">
              <a:buFont typeface="Arial"/>
              <a:buChar char="•"/>
            </a:pPr>
            <a:r>
              <a:rPr lang="en-AU"/>
              <a:t>I’d also like to take this moment to recognise those with lived or living experience </a:t>
            </a:r>
            <a:r>
              <a:rPr lang="en-AU" b="0" kern="1200">
                <a:effectLst/>
              </a:rPr>
              <a:t>of mental </a:t>
            </a:r>
            <a:r>
              <a:rPr lang="en-AU"/>
              <a:t>ill-health or </a:t>
            </a:r>
            <a:r>
              <a:rPr lang="en-AU" b="0" kern="1200">
                <a:effectLst/>
              </a:rPr>
              <a:t>suicide. </a:t>
            </a:r>
            <a:r>
              <a:rPr lang="en-AU"/>
              <a:t> </a:t>
            </a:r>
            <a:endParaRPr lang="en-AU">
              <a:ea typeface="Calibri"/>
              <a:cs typeface="Calibri"/>
            </a:endParaRPr>
          </a:p>
          <a:p>
            <a:pPr marL="285750" indent="-285750">
              <a:buFont typeface="Arial"/>
              <a:buChar char="•"/>
              <a:defRPr/>
            </a:pPr>
            <a:r>
              <a:rPr lang="en-AU"/>
              <a:t>Sometimes talking about mental health and wellbeing </a:t>
            </a:r>
            <a:r>
              <a:rPr lang="en-AU" b="0" u="none" strike="noStrike" kern="1200">
                <a:effectLst/>
              </a:rPr>
              <a:t>can bring up tough emotions</a:t>
            </a:r>
            <a:r>
              <a:rPr lang="en-AU"/>
              <a:t>. If today’s talk brings anything up</a:t>
            </a:r>
            <a:r>
              <a:rPr lang="en-AU" b="0" u="none" strike="noStrike" kern="1200">
                <a:effectLst/>
              </a:rPr>
              <a:t> for </a:t>
            </a:r>
            <a:r>
              <a:rPr lang="en-AU"/>
              <a:t>you, </a:t>
            </a:r>
            <a:r>
              <a:rPr lang="en-AU" b="0" u="none" strike="noStrike" kern="1200">
                <a:effectLst/>
              </a:rPr>
              <a:t>it’s OK to excuse yourself.</a:t>
            </a:r>
            <a:r>
              <a:rPr lang="en-AU"/>
              <a:t>  </a:t>
            </a:r>
            <a:endParaRPr lang="en-AU">
              <a:ea typeface="Calibri"/>
              <a:cs typeface="Calibri"/>
            </a:endParaRPr>
          </a:p>
          <a:p>
            <a:pPr marL="285750" indent="-285750">
              <a:buFont typeface="Arial"/>
              <a:buChar char="•"/>
            </a:pPr>
            <a:r>
              <a:rPr lang="en-AU" b="0" kern="1200">
                <a:effectLst/>
              </a:rPr>
              <a:t>If you need </a:t>
            </a:r>
            <a:r>
              <a:rPr lang="en-AU"/>
              <a:t>some extra </a:t>
            </a:r>
            <a:r>
              <a:rPr lang="en-AU" b="0" kern="1200">
                <a:effectLst/>
              </a:rPr>
              <a:t>support, </a:t>
            </a:r>
            <a:r>
              <a:rPr lang="en-AU"/>
              <a:t>I strongly encourage you to open-up </a:t>
            </a:r>
            <a:r>
              <a:rPr lang="en-AU" b="0" kern="1200">
                <a:effectLst/>
              </a:rPr>
              <a:t>to </a:t>
            </a:r>
            <a:r>
              <a:rPr lang="en-AU"/>
              <a:t>someone you trust, connect with a trusted health professional, or access a support service like </a:t>
            </a:r>
            <a:r>
              <a:rPr lang="en-AU" b="0" kern="1200">
                <a:effectLst/>
              </a:rPr>
              <a:t>Lifeline </a:t>
            </a:r>
            <a:r>
              <a:rPr lang="en-AU"/>
              <a:t>which is available 24/7 </a:t>
            </a:r>
            <a:r>
              <a:rPr lang="en-AU" b="0" kern="1200">
                <a:effectLst/>
              </a:rPr>
              <a:t>on 13 11 14</a:t>
            </a:r>
            <a:r>
              <a:rPr lang="en-AU"/>
              <a:t>.  </a:t>
            </a:r>
            <a:endParaRPr lang="en-AU">
              <a:ea typeface="Calibri"/>
              <a:cs typeface="Calibri"/>
            </a:endParaRPr>
          </a:p>
          <a:p>
            <a:pPr marL="285750" indent="-285750">
              <a:buFont typeface="Arial"/>
              <a:buChar char="•"/>
            </a:pPr>
            <a:r>
              <a:rPr lang="en-AU"/>
              <a:t>You can find other services and</a:t>
            </a:r>
            <a:r>
              <a:rPr lang="en-AU" b="0" kern="1200">
                <a:effectLst/>
              </a:rPr>
              <a:t> support </a:t>
            </a:r>
            <a:r>
              <a:rPr lang="en-AU"/>
              <a:t>organisations </a:t>
            </a:r>
            <a:r>
              <a:rPr lang="en-AU" b="0" kern="1200">
                <a:effectLst/>
              </a:rPr>
              <a:t>on the R</a:t>
            </a:r>
            <a:r>
              <a:rPr lang="en-AU"/>
              <a:t> </a:t>
            </a:r>
            <a:r>
              <a:rPr lang="en-AU" b="0" kern="1200">
                <a:effectLst/>
              </a:rPr>
              <a:t>U</a:t>
            </a:r>
            <a:r>
              <a:rPr lang="en-AU"/>
              <a:t> </a:t>
            </a:r>
            <a:r>
              <a:rPr lang="en-AU" b="0" kern="1200">
                <a:effectLst/>
              </a:rPr>
              <a:t>OK? website</a:t>
            </a:r>
            <a:r>
              <a:rPr lang="en-AU"/>
              <a:t> at ruok.org.au/</a:t>
            </a:r>
            <a:r>
              <a:rPr lang="en-AU" err="1"/>
              <a:t>findhelp</a:t>
            </a:r>
            <a:r>
              <a:rPr lang="en-AU"/>
              <a:t>.  </a:t>
            </a:r>
            <a:endParaRPr lang="en-AU">
              <a:ea typeface="Calibri"/>
              <a:cs typeface="Calibri"/>
            </a:endParaRPr>
          </a:p>
          <a:p>
            <a:endParaRPr lang="en-AU"/>
          </a:p>
          <a:p>
            <a:r>
              <a:rPr lang="en-AU"/>
              <a:t>If available and relevant you can also:  </a:t>
            </a:r>
            <a:endParaRPr lang="en-AU">
              <a:ea typeface="Calibri" panose="020F0502020204030204"/>
              <a:cs typeface="Calibri" panose="020F0502020204030204"/>
            </a:endParaRPr>
          </a:p>
          <a:p>
            <a:pPr marL="285750" indent="-285750">
              <a:buFont typeface="Arial"/>
              <a:buChar char="•"/>
            </a:pPr>
            <a:r>
              <a:rPr lang="en-AU"/>
              <a:t>Identify the location of a quiet/safe space people can go to if they need to excuse themselves</a:t>
            </a:r>
            <a:r>
              <a:rPr lang="en-AU" b="0" kern="1200">
                <a:effectLst/>
              </a:rPr>
              <a:t>. </a:t>
            </a:r>
            <a:r>
              <a:rPr lang="en-AU"/>
              <a:t> </a:t>
            </a:r>
            <a:endParaRPr lang="en-AU">
              <a:ea typeface="Calibri"/>
              <a:cs typeface="Calibri"/>
            </a:endParaRPr>
          </a:p>
          <a:p>
            <a:pPr marL="285750" indent="-285750">
              <a:buFont typeface="Arial"/>
              <a:buChar char="•"/>
            </a:pPr>
            <a:r>
              <a:rPr lang="en-AU"/>
              <a:t>Mention information about how to access the Employee Assistance Program (EAP) or any other support person/services that may be in attendance.</a:t>
            </a:r>
            <a:endParaRPr lang="en-AU">
              <a:ea typeface="Calibri"/>
              <a:cs typeface="Calibri"/>
            </a:endParaRPr>
          </a:p>
          <a:p>
            <a:pPr marL="171450" lvl="0" indent="-171450">
              <a:buFont typeface="Arial" panose="020B0604020202020204" pitchFamily="34" charset="0"/>
              <a:buChar char="•"/>
            </a:pPr>
            <a:endParaRPr lang="en-AU" sz="1200" b="0" i="1" kern="1200">
              <a:solidFill>
                <a:schemeClr val="tx1"/>
              </a:solidFill>
              <a:effectLst/>
              <a:latin typeface="+mn-lt"/>
              <a:ea typeface="Calibri"/>
              <a:cs typeface="Calibri"/>
            </a:endParaRPr>
          </a:p>
          <a:p>
            <a:endParaRPr lang="en-AU"/>
          </a:p>
        </p:txBody>
      </p:sp>
      <p:sp>
        <p:nvSpPr>
          <p:cNvPr id="4" name="Slide Number Placeholder 3"/>
          <p:cNvSpPr>
            <a:spLocks noGrp="1"/>
          </p:cNvSpPr>
          <p:nvPr>
            <p:ph type="sldNum" sz="quarter" idx="5"/>
          </p:nvPr>
        </p:nvSpPr>
        <p:spPr/>
        <p:txBody>
          <a:bodyPr/>
          <a:lstStyle/>
          <a:p>
            <a:fld id="{F58D1D78-9213-F244-B238-AB1A3CFE91F0}" type="slidenum">
              <a:rPr lang="en-US" smtClean="0"/>
              <a:t>3</a:t>
            </a:fld>
            <a:endParaRPr lang="en-US"/>
          </a:p>
        </p:txBody>
      </p:sp>
    </p:spTree>
    <p:extLst>
      <p:ext uri="{BB962C8B-B14F-4D97-AF65-F5344CB8AC3E}">
        <p14:creationId xmlns:p14="http://schemas.microsoft.com/office/powerpoint/2010/main" val="38429006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sz="1200" b="0" i="1" kern="1200">
                <a:solidFill>
                  <a:schemeClr val="tx1"/>
                </a:solidFill>
                <a:effectLst/>
                <a:latin typeface="+mn-lt"/>
                <a:ea typeface="+mn-ea"/>
                <a:cs typeface="+mn-cs"/>
              </a:rPr>
              <a:t>R U OK? is a public health promotion and suicide prevention charity.  </a:t>
            </a:r>
          </a:p>
          <a:p>
            <a:pPr marL="171450" indent="-171450">
              <a:buFont typeface="Arial" panose="020B0604020202020204" pitchFamily="34" charset="0"/>
              <a:buChar char="•"/>
            </a:pPr>
            <a:r>
              <a:rPr lang="en-AU" sz="1200" b="0" i="1" kern="1200">
                <a:solidFill>
                  <a:schemeClr val="tx1"/>
                </a:solidFill>
                <a:effectLst/>
                <a:latin typeface="+mn-lt"/>
                <a:ea typeface="+mn-ea"/>
                <a:cs typeface="+mn-cs"/>
              </a:rPr>
              <a:t>The late Gavin Larkin started R U OK? in 2009, hoping to protect others from experiencing the pain his family felt when his father died by suicide. (Lived experience).  </a:t>
            </a:r>
          </a:p>
          <a:p>
            <a:pPr marL="171450" indent="-171450">
              <a:buFont typeface="Arial" panose="020B0604020202020204" pitchFamily="34" charset="0"/>
              <a:buChar char="•"/>
            </a:pPr>
            <a:r>
              <a:rPr lang="en-AU" sz="1200" b="0" i="1" kern="1200">
                <a:solidFill>
                  <a:schemeClr val="tx1"/>
                </a:solidFill>
                <a:effectLst/>
                <a:latin typeface="+mn-lt"/>
                <a:ea typeface="+mn-ea"/>
                <a:cs typeface="+mn-cs"/>
              </a:rPr>
              <a:t>He believed that ‘in the time it takes to have a cuppa, you could start a conversation that could change a life’.   </a:t>
            </a:r>
          </a:p>
          <a:p>
            <a:pPr marL="171450" indent="-171450">
              <a:buFont typeface="Arial" panose="020B0604020202020204" pitchFamily="34" charset="0"/>
              <a:buChar char="•"/>
            </a:pPr>
            <a:r>
              <a:rPr lang="en-AU" sz="1200" b="0" i="1" kern="1200">
                <a:solidFill>
                  <a:schemeClr val="tx1"/>
                </a:solidFill>
                <a:effectLst/>
                <a:latin typeface="+mn-lt"/>
                <a:ea typeface="+mn-ea"/>
                <a:cs typeface="+mn-cs"/>
              </a:rPr>
              <a:t>This belief is backed by academic research that found feelings of connection and belonging are protective factors against suicide.</a:t>
            </a:r>
          </a:p>
          <a:p>
            <a:pPr marL="171450" indent="-171450">
              <a:buFont typeface="Arial,Sans-Serif"/>
              <a:buChar char="•"/>
            </a:pPr>
            <a:endParaRPr lang="en-AU">
              <a:ea typeface="Calibri"/>
              <a:cs typeface="Calibri"/>
            </a:endParaRPr>
          </a:p>
        </p:txBody>
      </p:sp>
      <p:sp>
        <p:nvSpPr>
          <p:cNvPr id="4" name="Slide Number Placeholder 3"/>
          <p:cNvSpPr>
            <a:spLocks noGrp="1"/>
          </p:cNvSpPr>
          <p:nvPr>
            <p:ph type="sldNum" sz="quarter" idx="5"/>
          </p:nvPr>
        </p:nvSpPr>
        <p:spPr/>
        <p:txBody>
          <a:bodyPr/>
          <a:lstStyle/>
          <a:p>
            <a:fld id="{F58D1D78-9213-F244-B238-AB1A3CFE91F0}" type="slidenum">
              <a:rPr lang="en-US" smtClean="0"/>
              <a:t>4</a:t>
            </a:fld>
            <a:endParaRPr lang="en-US"/>
          </a:p>
        </p:txBody>
      </p:sp>
    </p:spTree>
    <p:extLst>
      <p:ext uri="{BB962C8B-B14F-4D97-AF65-F5344CB8AC3E}">
        <p14:creationId xmlns:p14="http://schemas.microsoft.com/office/powerpoint/2010/main" val="24288568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Every day, many Australians are dealing with challenges we can’t always see.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Suicide remains the leading cause of death for Australians aged 15–49.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Around 9 in 10 Australian workers experience work-related stress, and one in five report experiencing extreme distress.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Financial pressure, relationship changes, illness, grief, caring responsibilities and work pressures can all affect how someone is coping.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That’s why checking in shouldn’t be reserved for one day of the year. </a:t>
            </a:r>
          </a:p>
          <a:p>
            <a:pPr fontAlgn="t"/>
            <a:endParaRPr lang="en-AU"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F58D1D78-9213-F244-B238-AB1A3CFE91F0}" type="slidenum">
              <a:rPr lang="en-US" smtClean="0"/>
              <a:t>5</a:t>
            </a:fld>
            <a:endParaRPr lang="en-US"/>
          </a:p>
        </p:txBody>
      </p:sp>
    </p:spTree>
    <p:extLst>
      <p:ext uri="{BB962C8B-B14F-4D97-AF65-F5344CB8AC3E}">
        <p14:creationId xmlns:p14="http://schemas.microsoft.com/office/powerpoint/2010/main" val="2870471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The good news is that more Australians understand the importance of checking in with the people around them.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Four in five Australians agree it’s important to ask R U OK? Regularly - not just on R U OK? Day.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One in three Australians say they’ve been asking people if they’re OK more often over the past year.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But one in four still hesitate, even when they think someone might be struggling.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That’s exactly why this year’s message is so simple: </a:t>
            </a:r>
            <a:r>
              <a:rPr lang="en-AU" sz="1200" b="1" i="1" kern="1200">
                <a:solidFill>
                  <a:schemeClr val="tx1"/>
                </a:solidFill>
                <a:effectLst/>
                <a:latin typeface="+mn-lt"/>
                <a:ea typeface="+mn-ea"/>
                <a:cs typeface="+mn-cs"/>
              </a:rPr>
              <a:t>If you’re thinking it, ask it.</a:t>
            </a:r>
            <a:r>
              <a:rPr lang="en-AU" sz="1200" b="0" i="1" kern="1200">
                <a:solidFill>
                  <a:schemeClr val="tx1"/>
                </a:solidFill>
                <a:effectLst/>
                <a:latin typeface="+mn-lt"/>
                <a:ea typeface="+mn-ea"/>
                <a:cs typeface="+mn-cs"/>
              </a:rPr>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8D1D78-9213-F244-B238-AB1A3CFE91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9909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If asking “Are you OK?” is so important, why do we sometimes hesitate?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Many of us worry we’ll say the wrong thing, make things worse, invade someone’s privacy or not know what to do next.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Others worry about how the person might respond.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These feelings are completely normal—but they shouldn’t stop us from reaching out. </a:t>
            </a:r>
          </a:p>
          <a:p>
            <a:pPr marL="0" indent="0" rtl="0" fontAlgn="base">
              <a:buFont typeface="Arial" panose="020B0604020202020204" pitchFamily="34" charset="0"/>
              <a:buNone/>
            </a:pPr>
            <a:endParaRPr lang="en-AU" sz="1200" b="1" i="0" kern="1200">
              <a:solidFill>
                <a:schemeClr val="tx1"/>
              </a:solidFill>
              <a:effectLst/>
              <a:latin typeface="+mn-lt"/>
              <a:ea typeface="+mn-ea"/>
              <a:cs typeface="+mn-cs"/>
            </a:endParaRPr>
          </a:p>
          <a:p>
            <a:pPr marL="0" indent="0" rtl="0" fontAlgn="base">
              <a:buFont typeface="Arial" panose="020B0604020202020204" pitchFamily="34" charset="0"/>
              <a:buNone/>
            </a:pPr>
            <a:r>
              <a:rPr lang="en-AU" sz="1200" b="1" i="0" kern="1200">
                <a:solidFill>
                  <a:schemeClr val="tx1"/>
                </a:solidFill>
                <a:effectLst/>
                <a:latin typeface="+mn-lt"/>
                <a:ea typeface="+mn-ea"/>
                <a:cs typeface="+mn-cs"/>
              </a:rPr>
              <a:t>Audience question</a:t>
            </a:r>
            <a:r>
              <a:rPr lang="en-AU" sz="1200" b="0" i="0" kern="1200">
                <a:solidFill>
                  <a:schemeClr val="tx1"/>
                </a:solidFill>
                <a:effectLst/>
                <a:latin typeface="+mn-lt"/>
                <a:ea typeface="+mn-ea"/>
                <a:cs typeface="+mn-cs"/>
              </a:rPr>
              <a:t> </a:t>
            </a:r>
          </a:p>
          <a:p>
            <a:pPr marL="0" indent="0" rtl="0" fontAlgn="base">
              <a:buFont typeface="Arial" panose="020B0604020202020204" pitchFamily="34" charset="0"/>
              <a:buNone/>
            </a:pPr>
            <a:r>
              <a:rPr lang="en-AU" sz="1200" b="0" i="1" kern="1200">
                <a:solidFill>
                  <a:schemeClr val="tx1"/>
                </a:solidFill>
                <a:effectLst/>
                <a:latin typeface="+mn-lt"/>
                <a:ea typeface="+mn-ea"/>
                <a:cs typeface="+mn-cs"/>
              </a:rPr>
              <a:t>What are some reasons you’ve hesitated to ask someone if they’re OK?  </a:t>
            </a:r>
          </a:p>
        </p:txBody>
      </p:sp>
      <p:sp>
        <p:nvSpPr>
          <p:cNvPr id="4" name="Slide Number Placeholder 3"/>
          <p:cNvSpPr>
            <a:spLocks noGrp="1"/>
          </p:cNvSpPr>
          <p:nvPr>
            <p:ph type="sldNum" sz="quarter" idx="5"/>
          </p:nvPr>
        </p:nvSpPr>
        <p:spPr/>
        <p:txBody>
          <a:bodyPr/>
          <a:lstStyle/>
          <a:p>
            <a:fld id="{F58D1D78-9213-F244-B238-AB1A3CFE91F0}" type="slidenum">
              <a:rPr lang="en-US" smtClean="0"/>
              <a:t>7</a:t>
            </a:fld>
            <a:endParaRPr lang="en-US"/>
          </a:p>
        </p:txBody>
      </p:sp>
    </p:spTree>
    <p:extLst>
      <p:ext uri="{BB962C8B-B14F-4D97-AF65-F5344CB8AC3E}">
        <p14:creationId xmlns:p14="http://schemas.microsoft.com/office/powerpoint/2010/main" val="17836913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We often underestimate how much a simple conversation can mean.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Seven in ten people say they felt positive after asking someone if they were OK.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Nine in ten people say they felt cared for, supported and grateful when someone checked in with them.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You don’t need the perfect words. Simply showing someone you’ve noticed can make a real difference. </a:t>
            </a:r>
          </a:p>
          <a:p>
            <a:endParaRPr lang="en-AU"/>
          </a:p>
        </p:txBody>
      </p:sp>
      <p:sp>
        <p:nvSpPr>
          <p:cNvPr id="4" name="Slide Number Placeholder 3"/>
          <p:cNvSpPr>
            <a:spLocks noGrp="1"/>
          </p:cNvSpPr>
          <p:nvPr>
            <p:ph type="sldNum" sz="quarter" idx="5"/>
          </p:nvPr>
        </p:nvSpPr>
        <p:spPr/>
        <p:txBody>
          <a:bodyPr/>
          <a:lstStyle/>
          <a:p>
            <a:fld id="{F58D1D78-9213-F244-B238-AB1A3CFE91F0}" type="slidenum">
              <a:rPr lang="en-US" smtClean="0"/>
              <a:t>8</a:t>
            </a:fld>
            <a:endParaRPr lang="en-US"/>
          </a:p>
        </p:txBody>
      </p:sp>
    </p:spTree>
    <p:extLst>
      <p:ext uri="{BB962C8B-B14F-4D97-AF65-F5344CB8AC3E}">
        <p14:creationId xmlns:p14="http://schemas.microsoft.com/office/powerpoint/2010/main" val="26264202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Sans-Serif"/>
              <a:buChar char="•"/>
              <a:defRPr/>
            </a:pPr>
            <a:r>
              <a:rPr lang="en-US" i="1"/>
              <a:t>That’s why R U OK? is calling on all of us to continually: </a:t>
            </a:r>
            <a:r>
              <a:rPr lang="en-US" b="1" i="1"/>
              <a:t>Ask R U OK? Any Day.</a:t>
            </a:r>
            <a:endParaRPr lang="en-US">
              <a:solidFill>
                <a:srgbClr val="444444"/>
              </a:solidFill>
            </a:endParaRPr>
          </a:p>
          <a:p>
            <a:pPr marL="171450" indent="-171450">
              <a:buFont typeface="Arial,Sans-Serif"/>
              <a:buChar char="•"/>
              <a:defRPr/>
            </a:pPr>
            <a:r>
              <a:rPr lang="en-AU" i="1"/>
              <a:t>R U </a:t>
            </a:r>
            <a:r>
              <a:rPr lang="en-AU" i="1" err="1"/>
              <a:t>OK?Day</a:t>
            </a:r>
            <a:r>
              <a:rPr lang="en-AU" i="1"/>
              <a:t> is a reminder but it’s what we do regularly that truly makes a difference.</a:t>
            </a:r>
            <a:endParaRPr lang="en-US">
              <a:solidFill>
                <a:srgbClr val="444444"/>
              </a:solidFill>
            </a:endParaRPr>
          </a:p>
        </p:txBody>
      </p:sp>
      <p:sp>
        <p:nvSpPr>
          <p:cNvPr id="4" name="Slide Number Placeholder 3"/>
          <p:cNvSpPr>
            <a:spLocks noGrp="1"/>
          </p:cNvSpPr>
          <p:nvPr>
            <p:ph type="sldNum" sz="quarter" idx="5"/>
          </p:nvPr>
        </p:nvSpPr>
        <p:spPr/>
        <p:txBody>
          <a:bodyPr/>
          <a:lstStyle/>
          <a:p>
            <a:fld id="{F58D1D78-9213-F244-B238-AB1A3CFE91F0}" type="slidenum">
              <a:rPr lang="en-US" smtClean="0"/>
              <a:t>9</a:t>
            </a:fld>
            <a:endParaRPr lang="en-US"/>
          </a:p>
        </p:txBody>
      </p:sp>
    </p:spTree>
    <p:extLst>
      <p:ext uri="{BB962C8B-B14F-4D97-AF65-F5344CB8AC3E}">
        <p14:creationId xmlns:p14="http://schemas.microsoft.com/office/powerpoint/2010/main" val="3137028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AU" sz="1200" b="0" i="1" kern="1200">
                <a:solidFill>
                  <a:schemeClr val="tx1"/>
                </a:solidFill>
                <a:effectLst/>
                <a:latin typeface="+mn-lt"/>
                <a:ea typeface="+mn-ea"/>
                <a:cs typeface="+mn-cs"/>
              </a:rPr>
              <a:t>This year’s message is simple.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If someone doesn’t seem quite themselves…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If you notice a change…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If you know they’re going through a difficult time… </a:t>
            </a:r>
          </a:p>
          <a:p>
            <a:pPr marL="171450" indent="-171450" rtl="0" fontAlgn="base">
              <a:buFont typeface="Arial" panose="020B0604020202020204" pitchFamily="34" charset="0"/>
              <a:buChar char="•"/>
            </a:pPr>
            <a:r>
              <a:rPr lang="en-AU" sz="1200" b="0" i="1" kern="1200">
                <a:solidFill>
                  <a:schemeClr val="tx1"/>
                </a:solidFill>
                <a:effectLst/>
                <a:latin typeface="+mn-lt"/>
                <a:ea typeface="+mn-ea"/>
                <a:cs typeface="+mn-cs"/>
              </a:rPr>
              <a:t>Don’t wait for the perfect words or the perfect moment. </a:t>
            </a:r>
            <a:r>
              <a:rPr lang="en-AU" sz="1200" b="1" i="1" kern="1200">
                <a:solidFill>
                  <a:schemeClr val="tx1"/>
                </a:solidFill>
                <a:effectLst/>
                <a:latin typeface="+mn-lt"/>
                <a:ea typeface="+mn-ea"/>
                <a:cs typeface="+mn-cs"/>
              </a:rPr>
              <a:t>If you’re thinking it, ask R U OK? Any Day.</a:t>
            </a:r>
            <a:r>
              <a:rPr lang="en-AU" sz="1200" b="0" i="1" kern="1200">
                <a:solidFill>
                  <a:schemeClr val="tx1"/>
                </a:solidFill>
                <a:effectLst/>
                <a:latin typeface="+mn-lt"/>
                <a:ea typeface="+mn-ea"/>
                <a:cs typeface="+mn-cs"/>
              </a:rPr>
              <a:t> </a:t>
            </a:r>
          </a:p>
          <a:p>
            <a:endParaRPr lang="en-AU"/>
          </a:p>
        </p:txBody>
      </p:sp>
      <p:sp>
        <p:nvSpPr>
          <p:cNvPr id="4" name="Slide Number Placeholder 3"/>
          <p:cNvSpPr>
            <a:spLocks noGrp="1"/>
          </p:cNvSpPr>
          <p:nvPr>
            <p:ph type="sldNum" sz="quarter" idx="5"/>
          </p:nvPr>
        </p:nvSpPr>
        <p:spPr/>
        <p:txBody>
          <a:bodyPr/>
          <a:lstStyle/>
          <a:p>
            <a:fld id="{F58D1D78-9213-F244-B238-AB1A3CFE91F0}" type="slidenum">
              <a:rPr lang="en-US" smtClean="0"/>
              <a:t>10</a:t>
            </a:fld>
            <a:endParaRPr lang="en-US"/>
          </a:p>
        </p:txBody>
      </p:sp>
    </p:spTree>
    <p:extLst>
      <p:ext uri="{BB962C8B-B14F-4D97-AF65-F5344CB8AC3E}">
        <p14:creationId xmlns:p14="http://schemas.microsoft.com/office/powerpoint/2010/main" val="30277451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There’s no single sign that tells us someone isn’t coping.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Sometimes the changes are obvious. Sometimes they’re subtle.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Someone might seem quieter than usual, more withdrawn, distracted or overwhelmed.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Or maybe nothing obvious has changed - you just have a feeling something isn’t right.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Trust that instinct. If you’re thinking it, ask it. </a:t>
            </a:r>
          </a:p>
          <a:p>
            <a:endParaRPr lang="en-AU"/>
          </a:p>
        </p:txBody>
      </p:sp>
      <p:sp>
        <p:nvSpPr>
          <p:cNvPr id="4" name="Slide Number Placeholder 3"/>
          <p:cNvSpPr>
            <a:spLocks noGrp="1"/>
          </p:cNvSpPr>
          <p:nvPr>
            <p:ph type="sldNum" sz="quarter" idx="5"/>
          </p:nvPr>
        </p:nvSpPr>
        <p:spPr/>
        <p:txBody>
          <a:bodyPr/>
          <a:lstStyle/>
          <a:p>
            <a:fld id="{F58D1D78-9213-F244-B238-AB1A3CFE91F0}" type="slidenum">
              <a:rPr lang="en-US" smtClean="0"/>
              <a:t>11</a:t>
            </a:fld>
            <a:endParaRPr lang="en-US"/>
          </a:p>
        </p:txBody>
      </p:sp>
    </p:spTree>
    <p:extLst>
      <p:ext uri="{BB962C8B-B14F-4D97-AF65-F5344CB8AC3E}">
        <p14:creationId xmlns:p14="http://schemas.microsoft.com/office/powerpoint/2010/main" val="16122944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Now let’s look at how to have an R U OK? Conversation.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Remember, it’s not about saying everything perfectly. It’s about showing someone you’ve noticed, you care and you’re willing to listen. </a:t>
            </a:r>
          </a:p>
          <a:p>
            <a:endParaRPr lang="en-US"/>
          </a:p>
        </p:txBody>
      </p:sp>
      <p:sp>
        <p:nvSpPr>
          <p:cNvPr id="4" name="Slide Number Placeholder 3"/>
          <p:cNvSpPr>
            <a:spLocks noGrp="1"/>
          </p:cNvSpPr>
          <p:nvPr>
            <p:ph type="sldNum" sz="quarter" idx="5"/>
          </p:nvPr>
        </p:nvSpPr>
        <p:spPr/>
        <p:txBody>
          <a:bodyPr/>
          <a:lstStyle/>
          <a:p>
            <a:fld id="{F58D1D78-9213-F244-B238-AB1A3CFE91F0}" type="slidenum">
              <a:rPr lang="en-US" smtClean="0"/>
              <a:t>12</a:t>
            </a:fld>
            <a:endParaRPr lang="en-US"/>
          </a:p>
        </p:txBody>
      </p:sp>
    </p:spTree>
    <p:extLst>
      <p:ext uri="{BB962C8B-B14F-4D97-AF65-F5344CB8AC3E}">
        <p14:creationId xmlns:p14="http://schemas.microsoft.com/office/powerpoint/2010/main" val="31070879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So, when should you ask R U OK?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Whenever you notice a change in what someone is saying or doing, or you know they’re dealing with something that could be affecting how they’re coping. </a:t>
            </a:r>
          </a:p>
          <a:p>
            <a:pPr rtl="0" fontAlgn="base"/>
            <a:r>
              <a:rPr lang="en-AU" sz="1200" b="0" i="0" kern="1200">
                <a:solidFill>
                  <a:schemeClr val="tx1"/>
                </a:solidFill>
                <a:effectLst/>
                <a:latin typeface="+mn-lt"/>
                <a:ea typeface="+mn-ea"/>
                <a:cs typeface="+mn-cs"/>
              </a:rPr>
              <a:t> </a:t>
            </a:r>
          </a:p>
          <a:p>
            <a:pPr lvl="0" rtl="0" fontAlgn="base"/>
            <a:r>
              <a:rPr lang="en-AU" sz="1200" b="1" i="1" kern="1200">
                <a:solidFill>
                  <a:schemeClr val="tx1"/>
                </a:solidFill>
                <a:effectLst/>
                <a:latin typeface="+mn-lt"/>
                <a:ea typeface="+mn-ea"/>
                <a:cs typeface="+mn-cs"/>
              </a:rPr>
              <a:t>OPTIONAL AUDIENCE ENGAGEMENT QUESTION </a:t>
            </a:r>
          </a:p>
          <a:p>
            <a:pPr lvl="0" rtl="0" fontAlgn="base"/>
            <a:r>
              <a:rPr lang="en-AU" sz="1200" b="0" i="1" kern="1200">
                <a:solidFill>
                  <a:schemeClr val="tx1"/>
                </a:solidFill>
                <a:effectLst/>
                <a:latin typeface="+mn-lt"/>
                <a:ea typeface="+mn-ea"/>
                <a:cs typeface="+mn-cs"/>
              </a:rPr>
              <a:t>What are some examples of signs that could indicate someone needs your support? </a:t>
            </a:r>
          </a:p>
          <a:p>
            <a:endParaRPr lang="en-US"/>
          </a:p>
        </p:txBody>
      </p:sp>
      <p:sp>
        <p:nvSpPr>
          <p:cNvPr id="4" name="Slide Number Placeholder 3"/>
          <p:cNvSpPr>
            <a:spLocks noGrp="1"/>
          </p:cNvSpPr>
          <p:nvPr>
            <p:ph type="sldNum" sz="quarter" idx="5"/>
          </p:nvPr>
        </p:nvSpPr>
        <p:spPr/>
        <p:txBody>
          <a:bodyPr/>
          <a:lstStyle/>
          <a:p>
            <a:fld id="{F58D1D78-9213-F244-B238-AB1A3CFE91F0}" type="slidenum">
              <a:rPr lang="en-US" smtClean="0"/>
              <a:t>13</a:t>
            </a:fld>
            <a:endParaRPr lang="en-US"/>
          </a:p>
        </p:txBody>
      </p:sp>
    </p:spTree>
    <p:extLst>
      <p:ext uri="{BB962C8B-B14F-4D97-AF65-F5344CB8AC3E}">
        <p14:creationId xmlns:p14="http://schemas.microsoft.com/office/powerpoint/2010/main" val="13538296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Before supporting someone else, take a moment to check in with yourself.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Are you in the right headspace to really listen?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Do you have enough time?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Have you chosen somewhere comfortable and relatively private?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Remember, you don’t need to solve someone’s problems. Your role is to listen, care and help them think about what support might help next. </a:t>
            </a:r>
          </a:p>
          <a:p>
            <a:endParaRPr lang="en-US"/>
          </a:p>
        </p:txBody>
      </p:sp>
      <p:sp>
        <p:nvSpPr>
          <p:cNvPr id="4" name="Slide Number Placeholder 3"/>
          <p:cNvSpPr>
            <a:spLocks noGrp="1"/>
          </p:cNvSpPr>
          <p:nvPr>
            <p:ph type="sldNum" sz="quarter" idx="5"/>
          </p:nvPr>
        </p:nvSpPr>
        <p:spPr/>
        <p:txBody>
          <a:bodyPr/>
          <a:lstStyle/>
          <a:p>
            <a:fld id="{F58D1D78-9213-F244-B238-AB1A3CFE91F0}" type="slidenum">
              <a:rPr lang="en-US" smtClean="0"/>
              <a:t>14</a:t>
            </a:fld>
            <a:endParaRPr lang="en-US"/>
          </a:p>
        </p:txBody>
      </p:sp>
    </p:spTree>
    <p:extLst>
      <p:ext uri="{BB962C8B-B14F-4D97-AF65-F5344CB8AC3E}">
        <p14:creationId xmlns:p14="http://schemas.microsoft.com/office/powerpoint/2010/main" val="5252517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rtl="0" fontAlgn="base">
              <a:buFont typeface="Arial" panose="020B0604020202020204" pitchFamily="34" charset="0"/>
              <a:buNone/>
            </a:pPr>
            <a:r>
              <a:rPr lang="en-AU" sz="1200" b="0" i="1" kern="1200">
                <a:solidFill>
                  <a:schemeClr val="tx1"/>
                </a:solidFill>
                <a:effectLst/>
                <a:latin typeface="+mn-lt"/>
                <a:ea typeface="+mn-ea"/>
                <a:cs typeface="+mn-cs"/>
              </a:rPr>
              <a:t>R U OK? uses a simple four-step conversation model called ALEC: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Ask R U OK?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Listen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Encourage action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Check in </a:t>
            </a:r>
          </a:p>
          <a:p>
            <a:endParaRPr lang="en-US"/>
          </a:p>
        </p:txBody>
      </p:sp>
      <p:sp>
        <p:nvSpPr>
          <p:cNvPr id="4" name="Slide Number Placeholder 3"/>
          <p:cNvSpPr>
            <a:spLocks noGrp="1"/>
          </p:cNvSpPr>
          <p:nvPr>
            <p:ph type="sldNum" sz="quarter" idx="5"/>
          </p:nvPr>
        </p:nvSpPr>
        <p:spPr/>
        <p:txBody>
          <a:bodyPr/>
          <a:lstStyle/>
          <a:p>
            <a:fld id="{F58D1D78-9213-F244-B238-AB1A3CFE91F0}" type="slidenum">
              <a:rPr lang="en-US" smtClean="0"/>
              <a:t>15</a:t>
            </a:fld>
            <a:endParaRPr lang="en-US"/>
          </a:p>
        </p:txBody>
      </p:sp>
    </p:spTree>
    <p:extLst>
      <p:ext uri="{BB962C8B-B14F-4D97-AF65-F5344CB8AC3E}">
        <p14:creationId xmlns:p14="http://schemas.microsoft.com/office/powerpoint/2010/main" val="36325069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rtl="0" fontAlgn="base"/>
            <a:r>
              <a:rPr lang="en-AU" sz="1200" b="0" i="1" kern="1200">
                <a:solidFill>
                  <a:schemeClr val="tx1"/>
                </a:solidFill>
                <a:effectLst/>
                <a:latin typeface="+mn-lt"/>
                <a:ea typeface="+mn-ea"/>
                <a:cs typeface="+mn-cs"/>
              </a:rPr>
              <a:t>Step one is Ask R U OK?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Start by letting the person know you’ve noticed something has changed.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Ask in a way that feels natural for your relationship. </a:t>
            </a:r>
          </a:p>
          <a:p>
            <a:pPr marL="171450" indent="-171450" rtl="0" fontAlgn="base">
              <a:buFont typeface="Arial" panose="020B0604020202020204" pitchFamily="34" charset="0"/>
              <a:buChar char="•"/>
            </a:pPr>
            <a:r>
              <a:rPr lang="en-AU" sz="1200" b="0" i="1" kern="1200">
                <a:solidFill>
                  <a:schemeClr val="tx1"/>
                </a:solidFill>
                <a:effectLst/>
                <a:latin typeface="+mn-lt"/>
                <a:ea typeface="+mn-ea"/>
                <a:cs typeface="+mn-cs"/>
              </a:rPr>
              <a:t>Examples: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“I’ve noticed you don’t seem yourself lately. How are things going?”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“I know there’s been a lot happening for you recently. How are you managing?”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“You seem a bit quieter than usual. Want to talk about it?”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If they don’t want to talk, that’s OK. Let them know you’re there whenever they’re ready.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Remember: if you’re thinking it, ask it. </a:t>
            </a:r>
          </a:p>
          <a:p>
            <a:endParaRPr lang="en-US"/>
          </a:p>
        </p:txBody>
      </p:sp>
      <p:sp>
        <p:nvSpPr>
          <p:cNvPr id="4" name="Slide Number Placeholder 3"/>
          <p:cNvSpPr>
            <a:spLocks noGrp="1"/>
          </p:cNvSpPr>
          <p:nvPr>
            <p:ph type="sldNum" sz="quarter" idx="5"/>
          </p:nvPr>
        </p:nvSpPr>
        <p:spPr/>
        <p:txBody>
          <a:bodyPr/>
          <a:lstStyle/>
          <a:p>
            <a:fld id="{F58D1D78-9213-F244-B238-AB1A3CFE91F0}" type="slidenum">
              <a:rPr lang="en-US" smtClean="0"/>
              <a:t>16</a:t>
            </a:fld>
            <a:endParaRPr lang="en-US"/>
          </a:p>
        </p:txBody>
      </p:sp>
    </p:spTree>
    <p:extLst>
      <p:ext uri="{BB962C8B-B14F-4D97-AF65-F5344CB8AC3E}">
        <p14:creationId xmlns:p14="http://schemas.microsoft.com/office/powerpoint/2010/main" val="28058353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rtl="0" fontAlgn="base">
              <a:buFont typeface="Arial" panose="020B0604020202020204" pitchFamily="34" charset="0"/>
              <a:buNone/>
            </a:pPr>
            <a:r>
              <a:rPr lang="en-AU" sz="1200" b="0" i="1" kern="1200">
                <a:solidFill>
                  <a:schemeClr val="tx1"/>
                </a:solidFill>
                <a:effectLst/>
                <a:latin typeface="+mn-lt"/>
                <a:ea typeface="+mn-ea"/>
                <a:cs typeface="+mn-cs"/>
              </a:rPr>
              <a:t>Step two is Listen.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Listen with an open mind and without judgement.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Resist the urge to jump straight into fixing the problem.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Give the person time to think, even if that means sitting in silence.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Acknowledge what they’re sharing and let them know you’re there for them.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Listening can feel uncomfortable when someone is hurting. Often, the greatest thing you can offer isn’t advice—it’s your time, your attention and the reassurance that they don’t have to go through it alone. </a:t>
            </a:r>
          </a:p>
          <a:p>
            <a:endParaRPr lang="en-US"/>
          </a:p>
        </p:txBody>
      </p:sp>
      <p:sp>
        <p:nvSpPr>
          <p:cNvPr id="4" name="Slide Number Placeholder 3"/>
          <p:cNvSpPr>
            <a:spLocks noGrp="1"/>
          </p:cNvSpPr>
          <p:nvPr>
            <p:ph type="sldNum" sz="quarter" idx="5"/>
          </p:nvPr>
        </p:nvSpPr>
        <p:spPr/>
        <p:txBody>
          <a:bodyPr/>
          <a:lstStyle/>
          <a:p>
            <a:fld id="{F58D1D78-9213-F244-B238-AB1A3CFE91F0}" type="slidenum">
              <a:rPr lang="en-US" smtClean="0"/>
              <a:t>17</a:t>
            </a:fld>
            <a:endParaRPr lang="en-US"/>
          </a:p>
        </p:txBody>
      </p:sp>
    </p:spTree>
    <p:extLst>
      <p:ext uri="{BB962C8B-B14F-4D97-AF65-F5344CB8AC3E}">
        <p14:creationId xmlns:p14="http://schemas.microsoft.com/office/powerpoint/2010/main" val="20268446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rtl="0" fontAlgn="base">
              <a:buFont typeface="Arial" panose="020B0604020202020204" pitchFamily="34" charset="0"/>
              <a:buNone/>
            </a:pPr>
            <a:r>
              <a:rPr lang="en-AU" sz="1200" b="0" i="1" kern="1200">
                <a:solidFill>
                  <a:schemeClr val="tx1"/>
                </a:solidFill>
                <a:effectLst/>
                <a:latin typeface="+mn-lt"/>
                <a:ea typeface="+mn-ea"/>
                <a:cs typeface="+mn-cs"/>
              </a:rPr>
              <a:t>Step three is Encourage action.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Help the person think about one small next step.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That could be talking to a trusted friend, family member, manager or health professional.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You don’t need to have the answers - you just need to help them explore what support could look like. </a:t>
            </a:r>
          </a:p>
          <a:p>
            <a:pPr marL="171450" indent="-171450" rtl="0" fontAlgn="base">
              <a:buFont typeface="Arial" panose="020B0604020202020204" pitchFamily="34" charset="0"/>
              <a:buChar char="•"/>
            </a:pPr>
            <a:endParaRPr lang="en-US" i="1"/>
          </a:p>
          <a:p>
            <a:endParaRPr lang="en-US">
              <a:cs typeface="Calibri"/>
            </a:endParaRPr>
          </a:p>
          <a:p>
            <a:endParaRPr lang="en-US"/>
          </a:p>
        </p:txBody>
      </p:sp>
      <p:sp>
        <p:nvSpPr>
          <p:cNvPr id="4" name="Slide Number Placeholder 3"/>
          <p:cNvSpPr>
            <a:spLocks noGrp="1"/>
          </p:cNvSpPr>
          <p:nvPr>
            <p:ph type="sldNum" sz="quarter" idx="5"/>
          </p:nvPr>
        </p:nvSpPr>
        <p:spPr/>
        <p:txBody>
          <a:bodyPr/>
          <a:lstStyle/>
          <a:p>
            <a:fld id="{F58D1D78-9213-F244-B238-AB1A3CFE91F0}" type="slidenum">
              <a:rPr lang="en-US" smtClean="0"/>
              <a:t>18</a:t>
            </a:fld>
            <a:endParaRPr lang="en-US"/>
          </a:p>
        </p:txBody>
      </p:sp>
    </p:spTree>
    <p:extLst>
      <p:ext uri="{BB962C8B-B14F-4D97-AF65-F5344CB8AC3E}">
        <p14:creationId xmlns:p14="http://schemas.microsoft.com/office/powerpoint/2010/main" val="33929562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If at any time you feel overwhelmed after supporting someone, it’s important to reach out for support yourself.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If someone needs immediate help, these services are available nationally to provide emotional and crisis support.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If you or someone else is in immediate danger, call Triple Zero (000). </a:t>
            </a:r>
          </a:p>
          <a:p>
            <a:endParaRPr lang="en-US" b="1" i="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8D1D78-9213-F244-B238-AB1A3CFE91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75724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rtl="0" fontAlgn="base">
              <a:buFont typeface="Arial" panose="020B0604020202020204" pitchFamily="34" charset="0"/>
              <a:buNone/>
            </a:pPr>
            <a:r>
              <a:rPr lang="en-AU" sz="1200" b="0" i="1" kern="1200">
                <a:solidFill>
                  <a:schemeClr val="tx1"/>
                </a:solidFill>
                <a:effectLst/>
                <a:latin typeface="+mn-lt"/>
                <a:ea typeface="+mn-ea"/>
                <a:cs typeface="+mn-cs"/>
              </a:rPr>
              <a:t>The conversation doesn’t end after you ask R U OK?.</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Checking back in lets someone know they’re important and that your care wasn’t just for one moment.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A quick message, coffee or chat can make all the difference. </a:t>
            </a:r>
          </a:p>
          <a:p>
            <a:pPr marL="171450" lvl="0" indent="-171450" rtl="0" fontAlgn="base">
              <a:buFont typeface="Arial" panose="020B0604020202020204" pitchFamily="34" charset="0"/>
              <a:buChar char="•"/>
            </a:pPr>
            <a:r>
              <a:rPr lang="en-AU" sz="1200" b="0" i="1" kern="1200">
                <a:solidFill>
                  <a:schemeClr val="tx1"/>
                </a:solidFill>
                <a:effectLst/>
                <a:latin typeface="+mn-lt"/>
                <a:ea typeface="+mn-ea"/>
                <a:cs typeface="+mn-cs"/>
              </a:rPr>
              <a:t>Staying connected is one of the most powerful ways we can support the people around us. </a:t>
            </a:r>
          </a:p>
          <a:p>
            <a:endParaRPr lang="en-US"/>
          </a:p>
          <a:p>
            <a:endParaRPr lang="en-US">
              <a:cs typeface="Calibri"/>
            </a:endParaRPr>
          </a:p>
          <a:p>
            <a:endParaRPr lang="en-US"/>
          </a:p>
        </p:txBody>
      </p:sp>
      <p:sp>
        <p:nvSpPr>
          <p:cNvPr id="4" name="Slide Number Placeholder 3"/>
          <p:cNvSpPr>
            <a:spLocks noGrp="1"/>
          </p:cNvSpPr>
          <p:nvPr>
            <p:ph type="sldNum" sz="quarter" idx="5"/>
          </p:nvPr>
        </p:nvSpPr>
        <p:spPr/>
        <p:txBody>
          <a:bodyPr/>
          <a:lstStyle/>
          <a:p>
            <a:fld id="{F58D1D78-9213-F244-B238-AB1A3CFE91F0}" type="slidenum">
              <a:rPr lang="en-US" smtClean="0"/>
              <a:t>20</a:t>
            </a:fld>
            <a:endParaRPr lang="en-US"/>
          </a:p>
        </p:txBody>
      </p:sp>
    </p:spTree>
    <p:extLst>
      <p:ext uri="{BB962C8B-B14F-4D97-AF65-F5344CB8AC3E}">
        <p14:creationId xmlns:p14="http://schemas.microsoft.com/office/powerpoint/2010/main" val="7714500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AU" sz="1200" b="0" i="1" kern="1200">
                <a:solidFill>
                  <a:schemeClr val="tx1"/>
                </a:solidFill>
                <a:effectLst/>
                <a:latin typeface="+mn-lt"/>
                <a:ea typeface="+mn-ea"/>
                <a:cs typeface="+mn-cs"/>
              </a:rPr>
              <a:t>There are lots of ways to keep the conversation going beyond R U OK? Day. </a:t>
            </a:r>
            <a:r>
              <a:rPr lang="en-AU" sz="1200" b="0" i="0" kern="1200">
                <a:solidFill>
                  <a:schemeClr val="tx1"/>
                </a:solidFill>
                <a:effectLst/>
                <a:latin typeface="+mn-lt"/>
                <a:ea typeface="+mn-ea"/>
                <a:cs typeface="+mn-cs"/>
              </a:rPr>
              <a:t>Knowing the level of distress people are experiencing — what actually helps? </a:t>
            </a:r>
          </a:p>
          <a:p>
            <a:pPr rtl="0" fontAlgn="base"/>
            <a:endParaRPr lang="en-AU" sz="1200" b="0" i="0" kern="1200">
              <a:solidFill>
                <a:schemeClr val="tx1"/>
              </a:solidFill>
              <a:effectLst/>
              <a:latin typeface="+mn-lt"/>
              <a:ea typeface="+mn-ea"/>
              <a:cs typeface="+mn-cs"/>
            </a:endParaRPr>
          </a:p>
          <a:p>
            <a:pPr marL="171450" indent="-171450" fontAlgn="t">
              <a:buFont typeface="Arial" panose="020B0604020202020204" pitchFamily="34" charset="0"/>
              <a:buChar char="•"/>
            </a:pPr>
            <a:r>
              <a:rPr lang="en-AU" sz="1200" b="1" i="0" kern="1200">
                <a:solidFill>
                  <a:schemeClr val="tx1"/>
                </a:solidFill>
                <a:effectLst/>
                <a:latin typeface="+mn-lt"/>
                <a:ea typeface="+mn-ea"/>
                <a:cs typeface="+mn-cs"/>
              </a:rPr>
              <a:t>In workplaces, it starts with creating safe spaces where people feel comfortable to talk.</a:t>
            </a:r>
            <a:br>
              <a:rPr lang="en-AU" sz="1200" b="1" i="0" kern="1200">
                <a:solidFill>
                  <a:schemeClr val="tx1"/>
                </a:solidFill>
                <a:effectLst/>
                <a:latin typeface="+mn-lt"/>
                <a:ea typeface="+mn-ea"/>
                <a:cs typeface="+mn-cs"/>
              </a:rPr>
            </a:br>
            <a:r>
              <a:rPr lang="en-AU" sz="1200" b="0" i="0" kern="1200">
                <a:solidFill>
                  <a:schemeClr val="tx1"/>
                </a:solidFill>
                <a:effectLst/>
                <a:latin typeface="+mn-lt"/>
                <a:ea typeface="+mn-ea"/>
                <a:cs typeface="+mn-cs"/>
              </a:rPr>
              <a:t>You don’t need to have all the answers — just be willing to listen.</a:t>
            </a:r>
          </a:p>
          <a:p>
            <a:pPr marL="171450" indent="-171450" fontAlgn="t">
              <a:buFont typeface="Arial" panose="020B0604020202020204" pitchFamily="34" charset="0"/>
              <a:buChar char="•"/>
            </a:pPr>
            <a:endParaRPr lang="en-AU" sz="1200" b="0" i="0" kern="1200">
              <a:solidFill>
                <a:schemeClr val="tx1"/>
              </a:solidFill>
              <a:effectLst/>
              <a:latin typeface="+mn-lt"/>
              <a:ea typeface="+mn-ea"/>
              <a:cs typeface="+mn-cs"/>
            </a:endParaRPr>
          </a:p>
          <a:p>
            <a:pPr marL="171450" indent="-171450" fontAlgn="t">
              <a:buFont typeface="Arial" panose="020B0604020202020204" pitchFamily="34" charset="0"/>
              <a:buChar char="•"/>
            </a:pPr>
            <a:r>
              <a:rPr lang="en-AU" sz="1200" b="1" i="0" kern="1200">
                <a:solidFill>
                  <a:schemeClr val="tx1"/>
                </a:solidFill>
                <a:effectLst/>
                <a:latin typeface="+mn-lt"/>
                <a:ea typeface="+mn-ea"/>
                <a:cs typeface="+mn-cs"/>
              </a:rPr>
              <a:t>Being prepared to start the conversation matters.</a:t>
            </a:r>
            <a:br>
              <a:rPr lang="en-AU" sz="1200" b="0" i="0" kern="1200">
                <a:solidFill>
                  <a:schemeClr val="tx1"/>
                </a:solidFill>
                <a:effectLst/>
                <a:latin typeface="+mn-lt"/>
                <a:ea typeface="+mn-ea"/>
                <a:cs typeface="+mn-cs"/>
              </a:rPr>
            </a:br>
            <a:r>
              <a:rPr lang="en-AU" sz="1200" b="0" i="0" kern="1200">
                <a:solidFill>
                  <a:schemeClr val="tx1"/>
                </a:solidFill>
                <a:effectLst/>
                <a:latin typeface="+mn-lt"/>
                <a:ea typeface="+mn-ea"/>
                <a:cs typeface="+mn-cs"/>
              </a:rPr>
              <a:t>Often, a simple check-in is all it takes.</a:t>
            </a:r>
          </a:p>
          <a:p>
            <a:pPr marL="171450" indent="-171450" fontAlgn="t">
              <a:buFont typeface="Arial" panose="020B0604020202020204" pitchFamily="34" charset="0"/>
              <a:buChar char="•"/>
            </a:pPr>
            <a:endParaRPr lang="en-AU" sz="1200" b="1" i="0" kern="1200">
              <a:solidFill>
                <a:schemeClr val="tx1"/>
              </a:solidFill>
              <a:effectLst/>
              <a:latin typeface="+mn-lt"/>
              <a:ea typeface="+mn-ea"/>
              <a:cs typeface="+mn-cs"/>
            </a:endParaRPr>
          </a:p>
          <a:p>
            <a:pPr marL="171450" indent="-171450" fontAlgn="t">
              <a:buFont typeface="Arial" panose="020B0604020202020204" pitchFamily="34" charset="0"/>
              <a:buChar char="•"/>
            </a:pPr>
            <a:r>
              <a:rPr lang="en-AU" sz="1200" b="1" i="0" kern="1200">
                <a:solidFill>
                  <a:schemeClr val="tx1"/>
                </a:solidFill>
                <a:effectLst/>
                <a:latin typeface="+mn-lt"/>
                <a:ea typeface="+mn-ea"/>
                <a:cs typeface="+mn-cs"/>
              </a:rPr>
              <a:t>Peer support is powerful.</a:t>
            </a:r>
            <a:br>
              <a:rPr lang="en-AU" sz="1200" b="0" i="0" kern="1200">
                <a:solidFill>
                  <a:schemeClr val="tx1"/>
                </a:solidFill>
                <a:effectLst/>
                <a:latin typeface="+mn-lt"/>
                <a:ea typeface="+mn-ea"/>
                <a:cs typeface="+mn-cs"/>
              </a:rPr>
            </a:br>
            <a:r>
              <a:rPr lang="en-AU" sz="1200" b="0" i="0" kern="1200">
                <a:solidFill>
                  <a:schemeClr val="tx1"/>
                </a:solidFill>
                <a:effectLst/>
                <a:latin typeface="+mn-lt"/>
                <a:ea typeface="+mn-ea"/>
                <a:cs typeface="+mn-cs"/>
              </a:rPr>
              <a:t>Colleagues are often the first people someone will open up to.</a:t>
            </a:r>
          </a:p>
          <a:p>
            <a:pPr marL="171450" indent="-171450" fontAlgn="t">
              <a:buFont typeface="Arial" panose="020B0604020202020204" pitchFamily="34" charset="0"/>
              <a:buChar char="•"/>
            </a:pPr>
            <a:endParaRPr lang="en-AU" sz="1200" b="1" i="0" kern="1200">
              <a:solidFill>
                <a:schemeClr val="tx1"/>
              </a:solidFill>
              <a:effectLst/>
              <a:latin typeface="+mn-lt"/>
              <a:ea typeface="+mn-ea"/>
              <a:cs typeface="+mn-cs"/>
            </a:endParaRPr>
          </a:p>
          <a:p>
            <a:pPr marL="171450" indent="-171450" fontAlgn="t">
              <a:buFont typeface="Arial" panose="020B0604020202020204" pitchFamily="34" charset="0"/>
              <a:buChar char="•"/>
            </a:pPr>
            <a:r>
              <a:rPr lang="en-AU" sz="1200" b="1" i="0" kern="1200">
                <a:solidFill>
                  <a:schemeClr val="tx1"/>
                </a:solidFill>
                <a:effectLst/>
                <a:latin typeface="+mn-lt"/>
                <a:ea typeface="+mn-ea"/>
                <a:cs typeface="+mn-cs"/>
              </a:rPr>
              <a:t>Knowing your team helps you notice when something’s not quite right.</a:t>
            </a:r>
            <a:br>
              <a:rPr lang="en-AU" sz="1200" b="0" i="0" kern="1200">
                <a:solidFill>
                  <a:schemeClr val="tx1"/>
                </a:solidFill>
                <a:effectLst/>
                <a:latin typeface="+mn-lt"/>
                <a:ea typeface="+mn-ea"/>
                <a:cs typeface="+mn-cs"/>
              </a:rPr>
            </a:br>
            <a:r>
              <a:rPr lang="en-AU" sz="1200" b="0" i="0" kern="1200">
                <a:solidFill>
                  <a:schemeClr val="tx1"/>
                </a:solidFill>
                <a:effectLst/>
                <a:latin typeface="+mn-lt"/>
                <a:ea typeface="+mn-ea"/>
                <a:cs typeface="+mn-cs"/>
              </a:rPr>
              <a:t>And leading by example sets the tone for everyone else.</a:t>
            </a:r>
          </a:p>
          <a:p>
            <a:pPr marL="171450" indent="-171450" fontAlgn="t">
              <a:buFont typeface="Arial" panose="020B0604020202020204" pitchFamily="34" charset="0"/>
              <a:buChar char="•"/>
            </a:pPr>
            <a:endParaRPr lang="en-AU" sz="1200" b="1" i="0" kern="1200">
              <a:solidFill>
                <a:schemeClr val="tx1"/>
              </a:solidFill>
              <a:effectLst/>
              <a:latin typeface="+mn-lt"/>
              <a:ea typeface="+mn-ea"/>
              <a:cs typeface="+mn-cs"/>
            </a:endParaRPr>
          </a:p>
          <a:p>
            <a:pPr marL="171450" indent="-171450" fontAlgn="t">
              <a:buFont typeface="Arial" panose="020B0604020202020204" pitchFamily="34" charset="0"/>
              <a:buChar char="•"/>
            </a:pPr>
            <a:r>
              <a:rPr lang="en-AU" sz="1200" b="1" i="0" kern="1200">
                <a:solidFill>
                  <a:schemeClr val="tx1"/>
                </a:solidFill>
                <a:effectLst/>
                <a:latin typeface="+mn-lt"/>
                <a:ea typeface="+mn-ea"/>
                <a:cs typeface="+mn-cs"/>
              </a:rPr>
              <a:t>Embedding regular check-ins — not just when something’s wrong — makes a big difference.</a:t>
            </a:r>
          </a:p>
          <a:p>
            <a:pPr marL="171450" indent="-171450" fontAlgn="t">
              <a:buFont typeface="Arial" panose="020B0604020202020204" pitchFamily="34" charset="0"/>
              <a:buChar char="•"/>
            </a:pPr>
            <a:endParaRPr lang="en-AU" sz="1200" b="1" i="0" kern="1200">
              <a:solidFill>
                <a:schemeClr val="tx1"/>
              </a:solidFill>
              <a:effectLst/>
              <a:latin typeface="+mn-lt"/>
              <a:ea typeface="+mn-ea"/>
              <a:cs typeface="+mn-cs"/>
            </a:endParaRPr>
          </a:p>
          <a:p>
            <a:pPr marL="171450" indent="-171450" fontAlgn="t">
              <a:buFont typeface="Arial" panose="020B0604020202020204" pitchFamily="34" charset="0"/>
              <a:buChar char="•"/>
            </a:pPr>
            <a:r>
              <a:rPr lang="en-AU" sz="1200" b="1" i="0" kern="1200">
                <a:solidFill>
                  <a:schemeClr val="tx1"/>
                </a:solidFill>
                <a:effectLst/>
                <a:latin typeface="+mn-lt"/>
                <a:ea typeface="+mn-ea"/>
                <a:cs typeface="+mn-cs"/>
              </a:rPr>
              <a:t>And never underestimate the power of a simple “hello.”</a:t>
            </a:r>
            <a:br>
              <a:rPr lang="en-AU" sz="1200" b="1" i="0" kern="1200">
                <a:solidFill>
                  <a:schemeClr val="tx1"/>
                </a:solidFill>
                <a:effectLst/>
                <a:latin typeface="+mn-lt"/>
                <a:ea typeface="+mn-ea"/>
                <a:cs typeface="+mn-cs"/>
              </a:rPr>
            </a:br>
            <a:r>
              <a:rPr lang="en-AU" sz="1200" b="0" i="0" kern="1200">
                <a:solidFill>
                  <a:schemeClr val="tx1"/>
                </a:solidFill>
                <a:effectLst/>
                <a:latin typeface="+mn-lt"/>
                <a:ea typeface="+mn-ea"/>
                <a:cs typeface="+mn-cs"/>
              </a:rPr>
              <a:t>Small moments of connection can go a long way.</a:t>
            </a:r>
          </a:p>
          <a:p>
            <a:pPr marL="171450" indent="-171450" fontAlgn="t">
              <a:buFont typeface="Arial" panose="020B0604020202020204" pitchFamily="34" charset="0"/>
              <a:buChar char="•"/>
            </a:pPr>
            <a:endParaRPr lang="en-AU" sz="1200" b="1" i="0" kern="1200">
              <a:solidFill>
                <a:schemeClr val="tx1"/>
              </a:solidFill>
              <a:effectLst/>
              <a:latin typeface="+mn-lt"/>
              <a:ea typeface="+mn-ea"/>
              <a:cs typeface="+mn-cs"/>
            </a:endParaRPr>
          </a:p>
          <a:p>
            <a:pPr marL="171450" indent="-171450" fontAlgn="t">
              <a:buFont typeface="Arial" panose="020B0604020202020204" pitchFamily="34" charset="0"/>
              <a:buChar char="•"/>
            </a:pPr>
            <a:r>
              <a:rPr lang="en-AU" sz="1200" b="1" i="0" kern="1200">
                <a:solidFill>
                  <a:schemeClr val="tx1"/>
                </a:solidFill>
                <a:effectLst/>
                <a:latin typeface="+mn-lt"/>
                <a:ea typeface="+mn-ea"/>
                <a:cs typeface="+mn-cs"/>
              </a:rPr>
              <a:t>Finally, make support easy to access so people know where to go if they need it.</a:t>
            </a:r>
          </a:p>
          <a:p>
            <a:pPr marL="171450" indent="-171450" fontAlgn="t">
              <a:buFont typeface="Arial" panose="020B0604020202020204" pitchFamily="34" charset="0"/>
              <a:buChar char="•"/>
            </a:pPr>
            <a:endParaRPr lang="en-AU" sz="1200" b="1" i="0" kern="1200">
              <a:solidFill>
                <a:schemeClr val="tx1"/>
              </a:solidFill>
              <a:effectLst/>
              <a:latin typeface="+mn-lt"/>
              <a:ea typeface="+mn-ea"/>
              <a:cs typeface="+mn-cs"/>
            </a:endParaRPr>
          </a:p>
          <a:p>
            <a:pPr marL="171450" indent="-171450" fontAlgn="t">
              <a:buFont typeface="Arial" panose="020B0604020202020204" pitchFamily="34" charset="0"/>
              <a:buChar char="•"/>
            </a:pPr>
            <a:r>
              <a:rPr lang="en-AU" sz="1200" b="1" i="0" kern="1200">
                <a:solidFill>
                  <a:schemeClr val="tx1"/>
                </a:solidFill>
                <a:effectLst/>
                <a:latin typeface="+mn-lt"/>
                <a:ea typeface="+mn-ea"/>
                <a:cs typeface="+mn-cs"/>
              </a:rPr>
              <a:t>Together, these small actions help create a workplace where people look out for each other.</a:t>
            </a:r>
          </a:p>
          <a:p>
            <a:endParaRPr lang="en-US"/>
          </a:p>
        </p:txBody>
      </p:sp>
      <p:sp>
        <p:nvSpPr>
          <p:cNvPr id="4" name="Slide Number Placeholder 3"/>
          <p:cNvSpPr>
            <a:spLocks noGrp="1"/>
          </p:cNvSpPr>
          <p:nvPr>
            <p:ph type="sldNum" sz="quarter" idx="5"/>
          </p:nvPr>
        </p:nvSpPr>
        <p:spPr/>
        <p:txBody>
          <a:bodyPr/>
          <a:lstStyle/>
          <a:p>
            <a:fld id="{F58D1D78-9213-F244-B238-AB1A3CFE91F0}" type="slidenum">
              <a:rPr lang="en-US" smtClean="0"/>
              <a:t>21</a:t>
            </a:fld>
            <a:endParaRPr lang="en-US"/>
          </a:p>
        </p:txBody>
      </p:sp>
    </p:spTree>
    <p:extLst>
      <p:ext uri="{BB962C8B-B14F-4D97-AF65-F5344CB8AC3E}">
        <p14:creationId xmlns:p14="http://schemas.microsoft.com/office/powerpoint/2010/main" val="23634649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sz="1200" b="0" i="1" kern="1200">
                <a:solidFill>
                  <a:schemeClr val="tx1"/>
                </a:solidFill>
                <a:effectLst/>
                <a:latin typeface="+mn-lt"/>
                <a:ea typeface="+mn-ea"/>
                <a:cs typeface="+mn-cs"/>
              </a:rPr>
              <a:t>You can also support R U OK? by getting involved in fundraising, encouraging your colleagues to participate in Ks for R U OK?, planning workplace activities and helping create a culture where people feel comfortable checking in with one another. </a:t>
            </a:r>
            <a:endParaRPr lang="en-US" i="1"/>
          </a:p>
        </p:txBody>
      </p:sp>
      <p:sp>
        <p:nvSpPr>
          <p:cNvPr id="4" name="Slide Number Placeholder 3"/>
          <p:cNvSpPr>
            <a:spLocks noGrp="1"/>
          </p:cNvSpPr>
          <p:nvPr>
            <p:ph type="sldNum" sz="quarter" idx="5"/>
          </p:nvPr>
        </p:nvSpPr>
        <p:spPr/>
        <p:txBody>
          <a:bodyPr/>
          <a:lstStyle/>
          <a:p>
            <a:fld id="{F58D1D78-9213-F244-B238-AB1A3CFE91F0}" type="slidenum">
              <a:rPr lang="en-US" smtClean="0"/>
              <a:t>22</a:t>
            </a:fld>
            <a:endParaRPr lang="en-US"/>
          </a:p>
        </p:txBody>
      </p:sp>
    </p:spTree>
    <p:extLst>
      <p:ext uri="{BB962C8B-B14F-4D97-AF65-F5344CB8AC3E}">
        <p14:creationId xmlns:p14="http://schemas.microsoft.com/office/powerpoint/2010/main" val="33681765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rtl="0" fontAlgn="base">
              <a:buFont typeface="Arial" panose="020B0604020202020204" pitchFamily="34" charset="0"/>
              <a:buChar char="•"/>
            </a:pPr>
            <a:r>
              <a:rPr lang="en-AU" sz="1200" b="0" i="1" kern="1200">
                <a:solidFill>
                  <a:schemeClr val="tx1"/>
                </a:solidFill>
                <a:effectLst/>
                <a:latin typeface="+mn-lt"/>
                <a:ea typeface="+mn-ea"/>
                <a:cs typeface="+mn-cs"/>
              </a:rPr>
              <a:t>R U OK? has a wide range of free workplace resources to help you build a more connected and supportive workplace. </a:t>
            </a:r>
          </a:p>
          <a:p>
            <a:pPr marL="171450" indent="-171450" rtl="0" fontAlgn="base">
              <a:buFont typeface="Arial" panose="020B0604020202020204" pitchFamily="34" charset="0"/>
              <a:buChar char="•"/>
            </a:pPr>
            <a:r>
              <a:rPr lang="en-AU" sz="1200" b="0" i="1" kern="1200">
                <a:solidFill>
                  <a:schemeClr val="tx1"/>
                </a:solidFill>
                <a:effectLst/>
                <a:latin typeface="+mn-lt"/>
                <a:ea typeface="+mn-ea"/>
                <a:cs typeface="+mn-cs"/>
              </a:rPr>
              <a:t>Visit </a:t>
            </a:r>
            <a:r>
              <a:rPr lang="en-AU" sz="1200" b="0" i="1" kern="1200" err="1">
                <a:solidFill>
                  <a:schemeClr val="tx1"/>
                </a:solidFill>
                <a:effectLst/>
                <a:latin typeface="+mn-lt"/>
                <a:ea typeface="+mn-ea"/>
                <a:cs typeface="+mn-cs"/>
              </a:rPr>
              <a:t>ruok.org.au</a:t>
            </a:r>
            <a:r>
              <a:rPr lang="en-AU" sz="1200" b="0" i="1" kern="1200">
                <a:solidFill>
                  <a:schemeClr val="tx1"/>
                </a:solidFill>
                <a:effectLst/>
                <a:latin typeface="+mn-lt"/>
                <a:ea typeface="+mn-ea"/>
                <a:cs typeface="+mn-cs"/>
              </a:rPr>
              <a:t> for conversation tips, team activities, workplace guides and practical tools to help make asking R U OK? feel easier. </a:t>
            </a:r>
          </a:p>
          <a:p>
            <a:endParaRPr lang="en-AU"/>
          </a:p>
        </p:txBody>
      </p:sp>
      <p:sp>
        <p:nvSpPr>
          <p:cNvPr id="4" name="Slide Number Placeholder 3"/>
          <p:cNvSpPr>
            <a:spLocks noGrp="1"/>
          </p:cNvSpPr>
          <p:nvPr>
            <p:ph type="sldNum" sz="quarter" idx="5"/>
          </p:nvPr>
        </p:nvSpPr>
        <p:spPr/>
        <p:txBody>
          <a:bodyPr/>
          <a:lstStyle/>
          <a:p>
            <a:fld id="{F58D1D78-9213-F244-B238-AB1A3CFE91F0}" type="slidenum">
              <a:rPr lang="en-US" smtClean="0"/>
              <a:t>23</a:t>
            </a:fld>
            <a:endParaRPr lang="en-US"/>
          </a:p>
        </p:txBody>
      </p:sp>
    </p:spTree>
    <p:extLst>
      <p:ext uri="{BB962C8B-B14F-4D97-AF65-F5344CB8AC3E}">
        <p14:creationId xmlns:p14="http://schemas.microsoft.com/office/powerpoint/2010/main" val="22545397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defRPr/>
            </a:pPr>
            <a:r>
              <a:rPr lang="en-AU" sz="1200" b="0" i="1" kern="1200">
                <a:solidFill>
                  <a:schemeClr val="tx1"/>
                </a:solidFill>
                <a:effectLst/>
                <a:latin typeface="+mn-lt"/>
                <a:ea typeface="+mn-ea"/>
                <a:cs typeface="+mn-cs"/>
              </a:rPr>
              <a:t>Here are some of the workplace resources available, including conversation guides, posters, team meeting notes and activities to help keep the message going all year. </a:t>
            </a:r>
          </a:p>
          <a:p>
            <a:pPr marL="171450" indent="-171450">
              <a:buFont typeface="Arial" panose="020B0604020202020204" pitchFamily="34" charset="0"/>
              <a:buChar char="•"/>
              <a:defRPr/>
            </a:pPr>
            <a:endParaRPr lang="en-US" i="1">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F58D1D78-9213-F244-B238-AB1A3CFE91F0}" type="slidenum">
              <a:rPr lang="en-US" smtClean="0"/>
              <a:t>24</a:t>
            </a:fld>
            <a:endParaRPr lang="en-US"/>
          </a:p>
        </p:txBody>
      </p:sp>
    </p:spTree>
    <p:extLst>
      <p:ext uri="{BB962C8B-B14F-4D97-AF65-F5344CB8AC3E}">
        <p14:creationId xmlns:p14="http://schemas.microsoft.com/office/powerpoint/2010/main" val="16190080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rtl="0" fontAlgn="base">
              <a:buFont typeface="Arial" panose="020B0604020202020204" pitchFamily="34" charset="0"/>
              <a:buChar char="•"/>
            </a:pPr>
            <a:r>
              <a:rPr lang="en-AU" sz="1200" b="0" i="1" kern="1200">
                <a:solidFill>
                  <a:schemeClr val="tx1"/>
                </a:solidFill>
                <a:effectLst/>
                <a:latin typeface="+mn-lt"/>
                <a:ea typeface="+mn-ea"/>
                <a:cs typeface="+mn-cs"/>
              </a:rPr>
              <a:t>Thank you for your time today. </a:t>
            </a:r>
          </a:p>
          <a:p>
            <a:pPr marL="171450" indent="-171450" rtl="0" fontAlgn="base">
              <a:buFont typeface="Arial" panose="020B0604020202020204" pitchFamily="34" charset="0"/>
              <a:buChar char="•"/>
            </a:pPr>
            <a:r>
              <a:rPr lang="en-AU" sz="1200" b="0" i="1" kern="1200">
                <a:solidFill>
                  <a:schemeClr val="tx1"/>
                </a:solidFill>
                <a:effectLst/>
                <a:latin typeface="+mn-lt"/>
                <a:ea typeface="+mn-ea"/>
                <a:cs typeface="+mn-cs"/>
              </a:rPr>
              <a:t>Before you leave, think about one person in your world you could check in with this week. </a:t>
            </a:r>
          </a:p>
          <a:p>
            <a:pPr marL="171450" indent="-171450" rtl="0" fontAlgn="base">
              <a:buFont typeface="Arial" panose="020B0604020202020204" pitchFamily="34" charset="0"/>
              <a:buChar char="•"/>
            </a:pPr>
            <a:r>
              <a:rPr lang="en-AU" sz="1200" b="0" i="1" kern="1200">
                <a:solidFill>
                  <a:schemeClr val="tx1"/>
                </a:solidFill>
                <a:effectLst/>
                <a:latin typeface="+mn-lt"/>
                <a:ea typeface="+mn-ea"/>
                <a:cs typeface="+mn-cs"/>
              </a:rPr>
              <a:t>You don’t need the perfect words. You don’t need certainty. </a:t>
            </a:r>
          </a:p>
          <a:p>
            <a:pPr marL="171450" indent="-171450" rtl="0" fontAlgn="base">
              <a:buFont typeface="Arial" panose="020B0604020202020204" pitchFamily="34" charset="0"/>
              <a:buChar char="•"/>
            </a:pPr>
            <a:r>
              <a:rPr lang="en-AU" sz="1200" b="1" i="1" kern="1200">
                <a:solidFill>
                  <a:schemeClr val="tx1"/>
                </a:solidFill>
                <a:effectLst/>
                <a:latin typeface="+mn-lt"/>
                <a:ea typeface="+mn-ea"/>
                <a:cs typeface="+mn-cs"/>
              </a:rPr>
              <a:t>If you’re thinking it, ask R U OK? Any Day.</a:t>
            </a:r>
            <a:r>
              <a:rPr lang="en-AU" sz="1200" b="0" i="1" kern="1200">
                <a:solidFill>
                  <a:schemeClr val="tx1"/>
                </a:solidFill>
                <a:effectLst/>
                <a:latin typeface="+mn-lt"/>
                <a:ea typeface="+mn-ea"/>
                <a:cs typeface="+mn-cs"/>
              </a:rPr>
              <a:t> </a:t>
            </a:r>
          </a:p>
          <a:p>
            <a:endParaRPr lang="en-US"/>
          </a:p>
        </p:txBody>
      </p:sp>
      <p:sp>
        <p:nvSpPr>
          <p:cNvPr id="4" name="Slide Number Placeholder 3"/>
          <p:cNvSpPr>
            <a:spLocks noGrp="1"/>
          </p:cNvSpPr>
          <p:nvPr>
            <p:ph type="sldNum" sz="quarter" idx="5"/>
          </p:nvPr>
        </p:nvSpPr>
        <p:spPr/>
        <p:txBody>
          <a:bodyPr/>
          <a:lstStyle/>
          <a:p>
            <a:fld id="{F58D1D78-9213-F244-B238-AB1A3CFE91F0}" type="slidenum">
              <a:rPr lang="en-US" smtClean="0"/>
              <a:t>25</a:t>
            </a:fld>
            <a:endParaRPr lang="en-US"/>
          </a:p>
        </p:txBody>
      </p:sp>
    </p:spTree>
    <p:extLst>
      <p:ext uri="{BB962C8B-B14F-4D97-AF65-F5344CB8AC3E}">
        <p14:creationId xmlns:p14="http://schemas.microsoft.com/office/powerpoint/2010/main" val="15014108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06609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blipFill dpi="0" rotWithShape="1">
          <a:blip>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8109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9" name="bg object 16">
            <a:extLst>
              <a:ext uri="{FF2B5EF4-FFF2-40B4-BE49-F238E27FC236}">
                <a16:creationId xmlns:a16="http://schemas.microsoft.com/office/drawing/2014/main" id="{8FBDDF98-AC48-FF40-EC4B-64184E03B5D6}"/>
              </a:ext>
            </a:extLst>
          </p:cNvPr>
          <p:cNvSpPr/>
          <p:nvPr userDrawn="1"/>
        </p:nvSpPr>
        <p:spPr>
          <a:xfrm>
            <a:off x="0" y="5104765"/>
            <a:ext cx="12193270" cy="1753235"/>
          </a:xfrm>
          <a:custGeom>
            <a:avLst/>
            <a:gdLst/>
            <a:ahLst/>
            <a:cxnLst/>
            <a:rect l="l" t="t" r="r" b="b"/>
            <a:pathLst>
              <a:path w="12193270" h="1753234">
                <a:moveTo>
                  <a:pt x="0" y="1753209"/>
                </a:moveTo>
                <a:lnTo>
                  <a:pt x="12193193" y="1753209"/>
                </a:lnTo>
                <a:lnTo>
                  <a:pt x="12193193" y="0"/>
                </a:lnTo>
                <a:lnTo>
                  <a:pt x="0" y="0"/>
                </a:lnTo>
                <a:lnTo>
                  <a:pt x="0" y="1753209"/>
                </a:lnTo>
                <a:close/>
              </a:path>
            </a:pathLst>
          </a:custGeom>
          <a:solidFill>
            <a:srgbClr val="231F20"/>
          </a:solidFill>
        </p:spPr>
        <p:txBody>
          <a:bodyPr wrap="square" lIns="0" tIns="0" rIns="0" bIns="0" rtlCol="0"/>
          <a:lstStyle/>
          <a:p>
            <a:endParaRPr/>
          </a:p>
        </p:txBody>
      </p:sp>
      <p:sp>
        <p:nvSpPr>
          <p:cNvPr id="10" name="bg object 17">
            <a:extLst>
              <a:ext uri="{FF2B5EF4-FFF2-40B4-BE49-F238E27FC236}">
                <a16:creationId xmlns:a16="http://schemas.microsoft.com/office/drawing/2014/main" id="{C3D36450-CF9C-CC82-9C2D-1A3F8B973F77}"/>
              </a:ext>
            </a:extLst>
          </p:cNvPr>
          <p:cNvSpPr/>
          <p:nvPr userDrawn="1"/>
        </p:nvSpPr>
        <p:spPr>
          <a:xfrm>
            <a:off x="-1270" y="-43"/>
            <a:ext cx="12193270" cy="5633085"/>
          </a:xfrm>
          <a:custGeom>
            <a:avLst/>
            <a:gdLst/>
            <a:ahLst/>
            <a:cxnLst/>
            <a:rect l="l" t="t" r="r" b="b"/>
            <a:pathLst>
              <a:path w="12193270" h="5633085">
                <a:moveTo>
                  <a:pt x="12193193" y="0"/>
                </a:moveTo>
                <a:lnTo>
                  <a:pt x="0" y="0"/>
                </a:lnTo>
                <a:lnTo>
                  <a:pt x="0" y="5440002"/>
                </a:lnTo>
                <a:lnTo>
                  <a:pt x="54925" y="5487650"/>
                </a:lnTo>
                <a:lnTo>
                  <a:pt x="91120" y="5513827"/>
                </a:lnTo>
                <a:lnTo>
                  <a:pt x="129008" y="5537689"/>
                </a:lnTo>
                <a:lnTo>
                  <a:pt x="168485" y="5559132"/>
                </a:lnTo>
                <a:lnTo>
                  <a:pt x="209447" y="5578052"/>
                </a:lnTo>
                <a:lnTo>
                  <a:pt x="251790" y="5594347"/>
                </a:lnTo>
                <a:lnTo>
                  <a:pt x="295411" y="5607911"/>
                </a:lnTo>
                <a:lnTo>
                  <a:pt x="340205" y="5618642"/>
                </a:lnTo>
                <a:lnTo>
                  <a:pt x="386070" y="5626435"/>
                </a:lnTo>
                <a:lnTo>
                  <a:pt x="432901" y="5631187"/>
                </a:lnTo>
                <a:lnTo>
                  <a:pt x="480594" y="5632794"/>
                </a:lnTo>
                <a:lnTo>
                  <a:pt x="12193193" y="5632794"/>
                </a:lnTo>
                <a:lnTo>
                  <a:pt x="12193193" y="0"/>
                </a:lnTo>
                <a:close/>
              </a:path>
            </a:pathLst>
          </a:custGeom>
          <a:solidFill>
            <a:schemeClr val="bg1"/>
          </a:solidFill>
        </p:spPr>
        <p:txBody>
          <a:bodyPr wrap="square" lIns="0" tIns="0" rIns="0" bIns="0" rtlCol="0"/>
          <a:lstStyle/>
          <a:p>
            <a:endParaRPr/>
          </a:p>
        </p:txBody>
      </p:sp>
      <p:sp>
        <p:nvSpPr>
          <p:cNvPr id="11" name="bg object 18">
            <a:extLst>
              <a:ext uri="{FF2B5EF4-FFF2-40B4-BE49-F238E27FC236}">
                <a16:creationId xmlns:a16="http://schemas.microsoft.com/office/drawing/2014/main" id="{A9F20E6F-A915-A83B-E53B-612898B0C9F9}"/>
              </a:ext>
            </a:extLst>
          </p:cNvPr>
          <p:cNvSpPr/>
          <p:nvPr userDrawn="1"/>
        </p:nvSpPr>
        <p:spPr>
          <a:xfrm>
            <a:off x="0" y="5440002"/>
            <a:ext cx="12193270" cy="193040"/>
          </a:xfrm>
          <a:custGeom>
            <a:avLst/>
            <a:gdLst/>
            <a:ahLst/>
            <a:cxnLst/>
            <a:rect l="l" t="t" r="r" b="b"/>
            <a:pathLst>
              <a:path w="12193270" h="193039">
                <a:moveTo>
                  <a:pt x="0" y="0"/>
                </a:moveTo>
                <a:lnTo>
                  <a:pt x="54925" y="47648"/>
                </a:lnTo>
                <a:lnTo>
                  <a:pt x="91120" y="73825"/>
                </a:lnTo>
                <a:lnTo>
                  <a:pt x="129008" y="97686"/>
                </a:lnTo>
                <a:lnTo>
                  <a:pt x="168485" y="119129"/>
                </a:lnTo>
                <a:lnTo>
                  <a:pt x="209447" y="138050"/>
                </a:lnTo>
                <a:lnTo>
                  <a:pt x="251790" y="154344"/>
                </a:lnTo>
                <a:lnTo>
                  <a:pt x="295411" y="167909"/>
                </a:lnTo>
                <a:lnTo>
                  <a:pt x="340205" y="178639"/>
                </a:lnTo>
                <a:lnTo>
                  <a:pt x="386070" y="186433"/>
                </a:lnTo>
                <a:lnTo>
                  <a:pt x="432901" y="191185"/>
                </a:lnTo>
                <a:lnTo>
                  <a:pt x="480594" y="192792"/>
                </a:lnTo>
                <a:lnTo>
                  <a:pt x="12193193" y="192792"/>
                </a:lnTo>
              </a:path>
            </a:pathLst>
          </a:custGeom>
          <a:ln w="36004">
            <a:solidFill>
              <a:srgbClr val="FFFFFF"/>
            </a:solidFill>
          </a:ln>
        </p:spPr>
        <p:txBody>
          <a:bodyPr wrap="square" lIns="0" tIns="0" rIns="0" bIns="0" rtlCol="0"/>
          <a:lstStyle/>
          <a:p>
            <a:endParaRPr/>
          </a:p>
        </p:txBody>
      </p:sp>
      <p:pic>
        <p:nvPicPr>
          <p:cNvPr id="12" name="Picture 11" descr="A picture containing text, clipart&#10;&#10;Description automatically generated">
            <a:extLst>
              <a:ext uri="{FF2B5EF4-FFF2-40B4-BE49-F238E27FC236}">
                <a16:creationId xmlns:a16="http://schemas.microsoft.com/office/drawing/2014/main" id="{5A2EAC96-B5DA-FA31-1F88-297412FF6793}"/>
              </a:ext>
            </a:extLst>
          </p:cNvPr>
          <p:cNvPicPr>
            <a:picLocks noChangeAspect="1"/>
          </p:cNvPicPr>
          <p:nvPr userDrawn="1"/>
        </p:nvPicPr>
        <p:blipFill>
          <a:blip>
            <a:extLst>
              <a:ext uri="{28A0092B-C50C-407E-A947-70E740481C1C}">
                <a14:useLocalDpi xmlns:a14="http://schemas.microsoft.com/office/drawing/2010/main" val="0"/>
              </a:ext>
            </a:extLst>
          </a:blip>
          <a:stretch>
            <a:fillRect/>
          </a:stretch>
        </p:blipFill>
        <p:spPr>
          <a:xfrm>
            <a:off x="9448053" y="5830419"/>
            <a:ext cx="2491354" cy="713815"/>
          </a:xfrm>
          <a:prstGeom prst="rect">
            <a:avLst/>
          </a:prstGeom>
        </p:spPr>
      </p:pic>
    </p:spTree>
    <p:extLst>
      <p:ext uri="{BB962C8B-B14F-4D97-AF65-F5344CB8AC3E}">
        <p14:creationId xmlns:p14="http://schemas.microsoft.com/office/powerpoint/2010/main" val="13228179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71413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0474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777789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9B489-D654-838A-57D6-A0A2B65A01D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A5B7AC67-5E5B-BFB1-DA4E-45ADFA296A7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ADC5A842-53D7-49AE-EA05-AEA1D280207D}"/>
              </a:ext>
            </a:extLst>
          </p:cNvPr>
          <p:cNvSpPr>
            <a:spLocks noGrp="1"/>
          </p:cNvSpPr>
          <p:nvPr>
            <p:ph type="dt" sz="half" idx="10"/>
          </p:nvPr>
        </p:nvSpPr>
        <p:spPr/>
        <p:txBody>
          <a:bodyPr/>
          <a:lstStyle/>
          <a:p>
            <a:fld id="{8E89928A-51C1-7946-BE88-1B926924AE9C}" type="datetimeFigureOut">
              <a:rPr lang="en-US" smtClean="0"/>
              <a:t>8/25/2026</a:t>
            </a:fld>
            <a:endParaRPr lang="en-US"/>
          </a:p>
        </p:txBody>
      </p:sp>
      <p:sp>
        <p:nvSpPr>
          <p:cNvPr id="5" name="Footer Placeholder 4">
            <a:extLst>
              <a:ext uri="{FF2B5EF4-FFF2-40B4-BE49-F238E27FC236}">
                <a16:creationId xmlns:a16="http://schemas.microsoft.com/office/drawing/2014/main" id="{671D3BBB-5940-F252-DFEA-39C620BFE7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5AEC1A-B6FC-25F4-1F12-4725486D5BBE}"/>
              </a:ext>
            </a:extLst>
          </p:cNvPr>
          <p:cNvSpPr>
            <a:spLocks noGrp="1"/>
          </p:cNvSpPr>
          <p:nvPr>
            <p:ph type="sldNum" sz="quarter" idx="12"/>
          </p:nvPr>
        </p:nvSpPr>
        <p:spPr/>
        <p:txBody>
          <a:bodyPr/>
          <a:lstStyle/>
          <a:p>
            <a:fld id="{5D78C124-16C2-6B42-BF3B-41BD1CFCDA1C}" type="slidenum">
              <a:rPr lang="en-US" smtClean="0"/>
              <a:t>‹#›</a:t>
            </a:fld>
            <a:endParaRPr lang="en-US"/>
          </a:p>
        </p:txBody>
      </p:sp>
    </p:spTree>
    <p:extLst>
      <p:ext uri="{BB962C8B-B14F-4D97-AF65-F5344CB8AC3E}">
        <p14:creationId xmlns:p14="http://schemas.microsoft.com/office/powerpoint/2010/main" val="670442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Defau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9AFDA9F-5C9C-795B-C70C-9660CD9CC57F}"/>
              </a:ext>
            </a:extLst>
          </p:cNvPr>
          <p:cNvSpPr>
            <a:spLocks noGrp="1"/>
          </p:cNvSpPr>
          <p:nvPr>
            <p:ph type="title"/>
          </p:nvPr>
        </p:nvSpPr>
        <p:spPr>
          <a:xfrm>
            <a:off x="444845" y="384176"/>
            <a:ext cx="11281716" cy="1076512"/>
          </a:xfrm>
          <a:prstGeom prst="rect">
            <a:avLst/>
          </a:prstGeom>
        </p:spPr>
        <p:txBody>
          <a:bodyPr tIns="46800" bIns="0" anchor="b" anchorCtr="0">
            <a:normAutofit/>
          </a:bodyPr>
          <a:lstStyle>
            <a:lvl1pPr>
              <a:defRPr sz="5500" b="1" i="0">
                <a:solidFill>
                  <a:schemeClr val="tx1"/>
                </a:solidFill>
                <a:latin typeface="Omnes Semibold" panose="02000606040000020004" pitchFamily="2" charset="0"/>
              </a:defRPr>
            </a:lvl1pPr>
          </a:lstStyle>
          <a:p>
            <a:r>
              <a:rPr lang="en-GB"/>
              <a:t>Click to edit Master title style</a:t>
            </a:r>
            <a:endParaRPr lang="en-US"/>
          </a:p>
        </p:txBody>
      </p:sp>
      <p:sp>
        <p:nvSpPr>
          <p:cNvPr id="4" name="Content Placeholder 2">
            <a:extLst>
              <a:ext uri="{FF2B5EF4-FFF2-40B4-BE49-F238E27FC236}">
                <a16:creationId xmlns:a16="http://schemas.microsoft.com/office/drawing/2014/main" id="{073FA1B3-F5F8-A541-7C5F-0349A81302E0}"/>
              </a:ext>
            </a:extLst>
          </p:cNvPr>
          <p:cNvSpPr>
            <a:spLocks noGrp="1"/>
          </p:cNvSpPr>
          <p:nvPr>
            <p:ph idx="13"/>
          </p:nvPr>
        </p:nvSpPr>
        <p:spPr>
          <a:xfrm>
            <a:off x="444845" y="1682079"/>
            <a:ext cx="11281717" cy="3974003"/>
          </a:xfrm>
          <a:prstGeom prst="rect">
            <a:avLst/>
          </a:prstGeom>
        </p:spPr>
        <p:txBody>
          <a:bodyPr/>
          <a:lstStyle>
            <a:lvl1pPr>
              <a:lnSpc>
                <a:spcPct val="100000"/>
              </a:lnSpc>
              <a:defRPr sz="2500" b="0" i="0">
                <a:solidFill>
                  <a:schemeClr val="tx1"/>
                </a:solidFill>
                <a:latin typeface="Omnes Regular" panose="02000606040000020004" pitchFamily="2" charset="0"/>
              </a:defRPr>
            </a:lvl1pPr>
            <a:lvl2pPr>
              <a:lnSpc>
                <a:spcPct val="100000"/>
              </a:lnSpc>
              <a:defRPr sz="2200" b="0" i="0">
                <a:solidFill>
                  <a:schemeClr val="tx1"/>
                </a:solidFill>
                <a:latin typeface="Omnes Regular" panose="02000606040000020004" pitchFamily="2" charset="0"/>
              </a:defRPr>
            </a:lvl2pPr>
            <a:lvl3pPr>
              <a:lnSpc>
                <a:spcPct val="100000"/>
              </a:lnSpc>
              <a:defRPr sz="2000" b="0" i="0">
                <a:solidFill>
                  <a:schemeClr val="tx1"/>
                </a:solidFill>
                <a:latin typeface="Omnes Regular" panose="02000606040000020004" pitchFamily="2" charset="0"/>
              </a:defRPr>
            </a:lvl3pPr>
            <a:lvl4pPr>
              <a:lnSpc>
                <a:spcPct val="100000"/>
              </a:lnSpc>
              <a:defRPr sz="1800" b="0" i="0">
                <a:solidFill>
                  <a:schemeClr val="tx1"/>
                </a:solidFill>
                <a:latin typeface="Omnes Regular" panose="02000606040000020004" pitchFamily="2" charset="0"/>
              </a:defRPr>
            </a:lvl4pPr>
            <a:lvl5pPr>
              <a:lnSpc>
                <a:spcPct val="100000"/>
              </a:lnSpc>
              <a:defRPr sz="1500" b="0" i="0">
                <a:solidFill>
                  <a:schemeClr val="tx1"/>
                </a:solidFill>
                <a:latin typeface="Omnes Regular" panose="02000606040000020004"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2926279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C5FCF-DAB8-B8E4-AAC3-5CB5A2B7B08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3849190-8B51-B2D2-78BF-1E094B40A9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5FFE2502-A268-D658-CD43-4C0AF120F166}"/>
              </a:ext>
            </a:extLst>
          </p:cNvPr>
          <p:cNvSpPr>
            <a:spLocks noGrp="1"/>
          </p:cNvSpPr>
          <p:nvPr>
            <p:ph type="dt" sz="half" idx="10"/>
          </p:nvPr>
        </p:nvSpPr>
        <p:spPr/>
        <p:txBody>
          <a:bodyPr/>
          <a:lstStyle/>
          <a:p>
            <a:fld id="{07630C47-D126-A846-9C15-C7004F238108}" type="datetimeFigureOut">
              <a:rPr lang="en-US" smtClean="0"/>
              <a:t>8/25/2026</a:t>
            </a:fld>
            <a:endParaRPr lang="en-US"/>
          </a:p>
        </p:txBody>
      </p:sp>
      <p:sp>
        <p:nvSpPr>
          <p:cNvPr id="5" name="Footer Placeholder 4">
            <a:extLst>
              <a:ext uri="{FF2B5EF4-FFF2-40B4-BE49-F238E27FC236}">
                <a16:creationId xmlns:a16="http://schemas.microsoft.com/office/drawing/2014/main" id="{4FBAB97E-0E0B-9C36-8789-30DDCC77C5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015DFC-8B0C-4AB7-5EC0-EB4BA503DE3D}"/>
              </a:ext>
            </a:extLst>
          </p:cNvPr>
          <p:cNvSpPr>
            <a:spLocks noGrp="1"/>
          </p:cNvSpPr>
          <p:nvPr>
            <p:ph type="sldNum" sz="quarter" idx="12"/>
          </p:nvPr>
        </p:nvSpPr>
        <p:spPr/>
        <p:txBody>
          <a:bodyPr/>
          <a:lstStyle/>
          <a:p>
            <a:fld id="{A8A20E67-651C-3944-9CFE-080BF53F64FA}" type="slidenum">
              <a:rPr lang="en-US" smtClean="0"/>
              <a:t>‹#›</a:t>
            </a:fld>
            <a:endParaRPr lang="en-US"/>
          </a:p>
        </p:txBody>
      </p:sp>
    </p:spTree>
    <p:extLst>
      <p:ext uri="{BB962C8B-B14F-4D97-AF65-F5344CB8AC3E}">
        <p14:creationId xmlns:p14="http://schemas.microsoft.com/office/powerpoint/2010/main" val="2025902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B17B9-2610-E897-47D6-18413A6D7EF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EAE2CE3-43D9-218D-6D21-575D5DFCF97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5331DC5-64F9-240F-DDB3-FC6A18E108C3}"/>
              </a:ext>
            </a:extLst>
          </p:cNvPr>
          <p:cNvSpPr>
            <a:spLocks noGrp="1"/>
          </p:cNvSpPr>
          <p:nvPr>
            <p:ph type="dt" sz="half" idx="10"/>
          </p:nvPr>
        </p:nvSpPr>
        <p:spPr/>
        <p:txBody>
          <a:bodyPr/>
          <a:lstStyle/>
          <a:p>
            <a:fld id="{07630C47-D126-A846-9C15-C7004F238108}" type="datetimeFigureOut">
              <a:rPr lang="en-US" smtClean="0"/>
              <a:t>8/25/2026</a:t>
            </a:fld>
            <a:endParaRPr lang="en-US"/>
          </a:p>
        </p:txBody>
      </p:sp>
      <p:sp>
        <p:nvSpPr>
          <p:cNvPr id="5" name="Footer Placeholder 4">
            <a:extLst>
              <a:ext uri="{FF2B5EF4-FFF2-40B4-BE49-F238E27FC236}">
                <a16:creationId xmlns:a16="http://schemas.microsoft.com/office/drawing/2014/main" id="{86F7DEA7-352D-B07F-F190-178843D5A6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99D061-F963-8D1A-C5FC-09B0E2E09A7E}"/>
              </a:ext>
            </a:extLst>
          </p:cNvPr>
          <p:cNvSpPr>
            <a:spLocks noGrp="1"/>
          </p:cNvSpPr>
          <p:nvPr>
            <p:ph type="sldNum" sz="quarter" idx="12"/>
          </p:nvPr>
        </p:nvSpPr>
        <p:spPr/>
        <p:txBody>
          <a:bodyPr/>
          <a:lstStyle/>
          <a:p>
            <a:fld id="{A8A20E67-651C-3944-9CFE-080BF53F64FA}" type="slidenum">
              <a:rPr lang="en-US" smtClean="0"/>
              <a:t>‹#›</a:t>
            </a:fld>
            <a:endParaRPr lang="en-US"/>
          </a:p>
        </p:txBody>
      </p:sp>
    </p:spTree>
    <p:extLst>
      <p:ext uri="{BB962C8B-B14F-4D97-AF65-F5344CB8AC3E}">
        <p14:creationId xmlns:p14="http://schemas.microsoft.com/office/powerpoint/2010/main" val="115455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5137C-42F3-98FA-FC6F-0A7EB319AFB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D49BDFFE-E73C-B381-5C2A-5C261FF0D7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62DABFE-6CDD-9E51-0016-707DA58B62E3}"/>
              </a:ext>
            </a:extLst>
          </p:cNvPr>
          <p:cNvSpPr>
            <a:spLocks noGrp="1"/>
          </p:cNvSpPr>
          <p:nvPr>
            <p:ph type="dt" sz="half" idx="10"/>
          </p:nvPr>
        </p:nvSpPr>
        <p:spPr/>
        <p:txBody>
          <a:bodyPr/>
          <a:lstStyle/>
          <a:p>
            <a:fld id="{07630C47-D126-A846-9C15-C7004F238108}" type="datetimeFigureOut">
              <a:rPr lang="en-US" smtClean="0"/>
              <a:t>8/25/2026</a:t>
            </a:fld>
            <a:endParaRPr lang="en-US"/>
          </a:p>
        </p:txBody>
      </p:sp>
      <p:sp>
        <p:nvSpPr>
          <p:cNvPr id="5" name="Footer Placeholder 4">
            <a:extLst>
              <a:ext uri="{FF2B5EF4-FFF2-40B4-BE49-F238E27FC236}">
                <a16:creationId xmlns:a16="http://schemas.microsoft.com/office/drawing/2014/main" id="{E1AC1CDF-9164-0A7C-3A0E-B346053ECF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3FC014-1244-729C-D175-8E43576AEF1A}"/>
              </a:ext>
            </a:extLst>
          </p:cNvPr>
          <p:cNvSpPr>
            <a:spLocks noGrp="1"/>
          </p:cNvSpPr>
          <p:nvPr>
            <p:ph type="sldNum" sz="quarter" idx="12"/>
          </p:nvPr>
        </p:nvSpPr>
        <p:spPr/>
        <p:txBody>
          <a:bodyPr/>
          <a:lstStyle/>
          <a:p>
            <a:fld id="{A8A20E67-651C-3944-9CFE-080BF53F64FA}" type="slidenum">
              <a:rPr lang="en-US" smtClean="0"/>
              <a:t>‹#›</a:t>
            </a:fld>
            <a:endParaRPr lang="en-US"/>
          </a:p>
        </p:txBody>
      </p:sp>
    </p:spTree>
    <p:extLst>
      <p:ext uri="{BB962C8B-B14F-4D97-AF65-F5344CB8AC3E}">
        <p14:creationId xmlns:p14="http://schemas.microsoft.com/office/powerpoint/2010/main" val="20454231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9FEB4-F390-BF37-8CE1-FA88F491A5D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F4A7EE8-4FFA-772F-06C8-120FECD0287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FA381E32-E415-ACAB-860D-8E4931F49765}"/>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766210C6-72E8-CB59-9714-BA291B73CCE7}"/>
              </a:ext>
            </a:extLst>
          </p:cNvPr>
          <p:cNvSpPr>
            <a:spLocks noGrp="1"/>
          </p:cNvSpPr>
          <p:nvPr>
            <p:ph type="dt" sz="half" idx="10"/>
          </p:nvPr>
        </p:nvSpPr>
        <p:spPr/>
        <p:txBody>
          <a:bodyPr/>
          <a:lstStyle/>
          <a:p>
            <a:fld id="{07630C47-D126-A846-9C15-C7004F238108}" type="datetimeFigureOut">
              <a:rPr lang="en-US" smtClean="0"/>
              <a:t>8/25/2026</a:t>
            </a:fld>
            <a:endParaRPr lang="en-US"/>
          </a:p>
        </p:txBody>
      </p:sp>
      <p:sp>
        <p:nvSpPr>
          <p:cNvPr id="6" name="Footer Placeholder 5">
            <a:extLst>
              <a:ext uri="{FF2B5EF4-FFF2-40B4-BE49-F238E27FC236}">
                <a16:creationId xmlns:a16="http://schemas.microsoft.com/office/drawing/2014/main" id="{820CB34C-9FCD-0527-6C27-030DBF5D23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82F671-4266-EF0A-DE59-F6D3C3B9070D}"/>
              </a:ext>
            </a:extLst>
          </p:cNvPr>
          <p:cNvSpPr>
            <a:spLocks noGrp="1"/>
          </p:cNvSpPr>
          <p:nvPr>
            <p:ph type="sldNum" sz="quarter" idx="12"/>
          </p:nvPr>
        </p:nvSpPr>
        <p:spPr/>
        <p:txBody>
          <a:bodyPr/>
          <a:lstStyle/>
          <a:p>
            <a:fld id="{A8A20E67-651C-3944-9CFE-080BF53F64FA}" type="slidenum">
              <a:rPr lang="en-US" smtClean="0"/>
              <a:t>‹#›</a:t>
            </a:fld>
            <a:endParaRPr lang="en-US"/>
          </a:p>
        </p:txBody>
      </p:sp>
    </p:spTree>
    <p:extLst>
      <p:ext uri="{BB962C8B-B14F-4D97-AF65-F5344CB8AC3E}">
        <p14:creationId xmlns:p14="http://schemas.microsoft.com/office/powerpoint/2010/main" val="2443296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EDFBA-5B8B-E5B3-70D2-2F949A90E1B5}"/>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6DBC2E9-D1BD-3932-7A11-6F4CCAC35D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1125A2B-E066-2D86-0B4A-14C706EDB60B}"/>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6463D37B-2FFA-F8DF-B00A-88DB7233015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C500DE0-1523-9070-F726-AF0B1CC4FE1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CD291B36-479A-35FA-970F-7801E1B52667}"/>
              </a:ext>
            </a:extLst>
          </p:cNvPr>
          <p:cNvSpPr>
            <a:spLocks noGrp="1"/>
          </p:cNvSpPr>
          <p:nvPr>
            <p:ph type="dt" sz="half" idx="10"/>
          </p:nvPr>
        </p:nvSpPr>
        <p:spPr/>
        <p:txBody>
          <a:bodyPr/>
          <a:lstStyle/>
          <a:p>
            <a:fld id="{07630C47-D126-A846-9C15-C7004F238108}" type="datetimeFigureOut">
              <a:rPr lang="en-US" smtClean="0"/>
              <a:t>8/25/2026</a:t>
            </a:fld>
            <a:endParaRPr lang="en-US"/>
          </a:p>
        </p:txBody>
      </p:sp>
      <p:sp>
        <p:nvSpPr>
          <p:cNvPr id="8" name="Footer Placeholder 7">
            <a:extLst>
              <a:ext uri="{FF2B5EF4-FFF2-40B4-BE49-F238E27FC236}">
                <a16:creationId xmlns:a16="http://schemas.microsoft.com/office/drawing/2014/main" id="{1502F4C9-567E-49FC-CA58-F92B38F1AC0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468069-61E2-A8CC-9F05-1938219AC0B8}"/>
              </a:ext>
            </a:extLst>
          </p:cNvPr>
          <p:cNvSpPr>
            <a:spLocks noGrp="1"/>
          </p:cNvSpPr>
          <p:nvPr>
            <p:ph type="sldNum" sz="quarter" idx="12"/>
          </p:nvPr>
        </p:nvSpPr>
        <p:spPr/>
        <p:txBody>
          <a:bodyPr/>
          <a:lstStyle/>
          <a:p>
            <a:fld id="{A8A20E67-651C-3944-9CFE-080BF53F64FA}" type="slidenum">
              <a:rPr lang="en-US" smtClean="0"/>
              <a:t>‹#›</a:t>
            </a:fld>
            <a:endParaRPr lang="en-US"/>
          </a:p>
        </p:txBody>
      </p:sp>
    </p:spTree>
    <p:extLst>
      <p:ext uri="{BB962C8B-B14F-4D97-AF65-F5344CB8AC3E}">
        <p14:creationId xmlns:p14="http://schemas.microsoft.com/office/powerpoint/2010/main" val="10718745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8824C-1544-10E6-8180-D39968774474}"/>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AECF9AFB-1D00-CBA5-18A3-7E1EE7163AA5}"/>
              </a:ext>
            </a:extLst>
          </p:cNvPr>
          <p:cNvSpPr>
            <a:spLocks noGrp="1"/>
          </p:cNvSpPr>
          <p:nvPr>
            <p:ph type="dt" sz="half" idx="10"/>
          </p:nvPr>
        </p:nvSpPr>
        <p:spPr/>
        <p:txBody>
          <a:bodyPr/>
          <a:lstStyle/>
          <a:p>
            <a:fld id="{07630C47-D126-A846-9C15-C7004F238108}" type="datetimeFigureOut">
              <a:rPr lang="en-US" smtClean="0"/>
              <a:t>8/25/2026</a:t>
            </a:fld>
            <a:endParaRPr lang="en-US"/>
          </a:p>
        </p:txBody>
      </p:sp>
      <p:sp>
        <p:nvSpPr>
          <p:cNvPr id="4" name="Footer Placeholder 3">
            <a:extLst>
              <a:ext uri="{FF2B5EF4-FFF2-40B4-BE49-F238E27FC236}">
                <a16:creationId xmlns:a16="http://schemas.microsoft.com/office/drawing/2014/main" id="{6A1667AA-2A03-D506-9084-010EB8AC9CC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79A3265-76D2-F320-4101-2E7E9D4A47DE}"/>
              </a:ext>
            </a:extLst>
          </p:cNvPr>
          <p:cNvSpPr>
            <a:spLocks noGrp="1"/>
          </p:cNvSpPr>
          <p:nvPr>
            <p:ph type="sldNum" sz="quarter" idx="12"/>
          </p:nvPr>
        </p:nvSpPr>
        <p:spPr/>
        <p:txBody>
          <a:bodyPr/>
          <a:lstStyle/>
          <a:p>
            <a:fld id="{A8A20E67-651C-3944-9CFE-080BF53F64FA}" type="slidenum">
              <a:rPr lang="en-US" smtClean="0"/>
              <a:t>‹#›</a:t>
            </a:fld>
            <a:endParaRPr lang="en-US"/>
          </a:p>
        </p:txBody>
      </p:sp>
    </p:spTree>
    <p:extLst>
      <p:ext uri="{BB962C8B-B14F-4D97-AF65-F5344CB8AC3E}">
        <p14:creationId xmlns:p14="http://schemas.microsoft.com/office/powerpoint/2010/main" val="15259536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029F74-E08E-3C07-0C4F-668BD30FE5D1}"/>
              </a:ext>
            </a:extLst>
          </p:cNvPr>
          <p:cNvSpPr>
            <a:spLocks noGrp="1"/>
          </p:cNvSpPr>
          <p:nvPr>
            <p:ph type="dt" sz="half" idx="10"/>
          </p:nvPr>
        </p:nvSpPr>
        <p:spPr/>
        <p:txBody>
          <a:bodyPr/>
          <a:lstStyle/>
          <a:p>
            <a:fld id="{07630C47-D126-A846-9C15-C7004F238108}" type="datetimeFigureOut">
              <a:rPr lang="en-US" smtClean="0"/>
              <a:t>8/25/2026</a:t>
            </a:fld>
            <a:endParaRPr lang="en-US"/>
          </a:p>
        </p:txBody>
      </p:sp>
      <p:sp>
        <p:nvSpPr>
          <p:cNvPr id="3" name="Footer Placeholder 2">
            <a:extLst>
              <a:ext uri="{FF2B5EF4-FFF2-40B4-BE49-F238E27FC236}">
                <a16:creationId xmlns:a16="http://schemas.microsoft.com/office/drawing/2014/main" id="{0AC08594-D746-EE4A-7121-3DF4635710A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0A1D1F2-15DC-CFBE-2062-08F07BA5E0A9}"/>
              </a:ext>
            </a:extLst>
          </p:cNvPr>
          <p:cNvSpPr>
            <a:spLocks noGrp="1"/>
          </p:cNvSpPr>
          <p:nvPr>
            <p:ph type="sldNum" sz="quarter" idx="12"/>
          </p:nvPr>
        </p:nvSpPr>
        <p:spPr/>
        <p:txBody>
          <a:bodyPr/>
          <a:lstStyle/>
          <a:p>
            <a:fld id="{A8A20E67-651C-3944-9CFE-080BF53F64FA}" type="slidenum">
              <a:rPr lang="en-US" smtClean="0"/>
              <a:t>‹#›</a:t>
            </a:fld>
            <a:endParaRPr lang="en-US"/>
          </a:p>
        </p:txBody>
      </p:sp>
    </p:spTree>
    <p:extLst>
      <p:ext uri="{BB962C8B-B14F-4D97-AF65-F5344CB8AC3E}">
        <p14:creationId xmlns:p14="http://schemas.microsoft.com/office/powerpoint/2010/main" val="19387431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D51A3-FEB0-862B-AEE6-C6DEFC2898F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131B956-64D5-5AE9-D0FB-642DA6C4FB9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1589445F-15C9-C50E-4490-C5B30FA974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E94AF66-0604-E7E0-AAED-E63C270DD945}"/>
              </a:ext>
            </a:extLst>
          </p:cNvPr>
          <p:cNvSpPr>
            <a:spLocks noGrp="1"/>
          </p:cNvSpPr>
          <p:nvPr>
            <p:ph type="dt" sz="half" idx="10"/>
          </p:nvPr>
        </p:nvSpPr>
        <p:spPr/>
        <p:txBody>
          <a:bodyPr/>
          <a:lstStyle/>
          <a:p>
            <a:fld id="{07630C47-D126-A846-9C15-C7004F238108}" type="datetimeFigureOut">
              <a:rPr lang="en-US" smtClean="0"/>
              <a:t>8/25/2026</a:t>
            </a:fld>
            <a:endParaRPr lang="en-US"/>
          </a:p>
        </p:txBody>
      </p:sp>
      <p:sp>
        <p:nvSpPr>
          <p:cNvPr id="6" name="Footer Placeholder 5">
            <a:extLst>
              <a:ext uri="{FF2B5EF4-FFF2-40B4-BE49-F238E27FC236}">
                <a16:creationId xmlns:a16="http://schemas.microsoft.com/office/drawing/2014/main" id="{143E4C83-710D-8B84-C6F4-708003A08B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29D24E-C60A-CC63-E1F5-E4A6B82967A0}"/>
              </a:ext>
            </a:extLst>
          </p:cNvPr>
          <p:cNvSpPr>
            <a:spLocks noGrp="1"/>
          </p:cNvSpPr>
          <p:nvPr>
            <p:ph type="sldNum" sz="quarter" idx="12"/>
          </p:nvPr>
        </p:nvSpPr>
        <p:spPr/>
        <p:txBody>
          <a:bodyPr/>
          <a:lstStyle/>
          <a:p>
            <a:fld id="{A8A20E67-651C-3944-9CFE-080BF53F64FA}" type="slidenum">
              <a:rPr lang="en-US" smtClean="0"/>
              <a:t>‹#›</a:t>
            </a:fld>
            <a:endParaRPr lang="en-US"/>
          </a:p>
        </p:txBody>
      </p:sp>
    </p:spTree>
    <p:extLst>
      <p:ext uri="{BB962C8B-B14F-4D97-AF65-F5344CB8AC3E}">
        <p14:creationId xmlns:p14="http://schemas.microsoft.com/office/powerpoint/2010/main" val="39036353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AEEE0-D5DA-28AD-A5E7-615792E4D5A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62E41EF9-4E2C-2CAC-2CD2-166E57CB4D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80BD89E-CA5F-1891-2CB0-90ED8C9D92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CD5AD8B-DF2C-FD01-666F-4BD6B93C6340}"/>
              </a:ext>
            </a:extLst>
          </p:cNvPr>
          <p:cNvSpPr>
            <a:spLocks noGrp="1"/>
          </p:cNvSpPr>
          <p:nvPr>
            <p:ph type="dt" sz="half" idx="10"/>
          </p:nvPr>
        </p:nvSpPr>
        <p:spPr/>
        <p:txBody>
          <a:bodyPr/>
          <a:lstStyle/>
          <a:p>
            <a:fld id="{07630C47-D126-A846-9C15-C7004F238108}" type="datetimeFigureOut">
              <a:rPr lang="en-US" smtClean="0"/>
              <a:t>8/25/2026</a:t>
            </a:fld>
            <a:endParaRPr lang="en-US"/>
          </a:p>
        </p:txBody>
      </p:sp>
      <p:sp>
        <p:nvSpPr>
          <p:cNvPr id="6" name="Footer Placeholder 5">
            <a:extLst>
              <a:ext uri="{FF2B5EF4-FFF2-40B4-BE49-F238E27FC236}">
                <a16:creationId xmlns:a16="http://schemas.microsoft.com/office/drawing/2014/main" id="{0017AC97-0973-8937-6BBB-F0F0DE03F3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72AE20-FDB9-46B8-1BF9-EF9FA5B64790}"/>
              </a:ext>
            </a:extLst>
          </p:cNvPr>
          <p:cNvSpPr>
            <a:spLocks noGrp="1"/>
          </p:cNvSpPr>
          <p:nvPr>
            <p:ph type="sldNum" sz="quarter" idx="12"/>
          </p:nvPr>
        </p:nvSpPr>
        <p:spPr/>
        <p:txBody>
          <a:bodyPr/>
          <a:lstStyle/>
          <a:p>
            <a:fld id="{A8A20E67-651C-3944-9CFE-080BF53F64FA}" type="slidenum">
              <a:rPr lang="en-US" smtClean="0"/>
              <a:t>‹#›</a:t>
            </a:fld>
            <a:endParaRPr lang="en-US"/>
          </a:p>
        </p:txBody>
      </p:sp>
    </p:spTree>
    <p:extLst>
      <p:ext uri="{BB962C8B-B14F-4D97-AF65-F5344CB8AC3E}">
        <p14:creationId xmlns:p14="http://schemas.microsoft.com/office/powerpoint/2010/main" val="38360536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3D9AA-2CEF-C5C3-1CF8-5DCF67A1A5E5}"/>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DC9683E-83A5-2927-0999-7AF15A099D3D}"/>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2D4C791-A17E-8A3D-9424-BF494D973B80}"/>
              </a:ext>
            </a:extLst>
          </p:cNvPr>
          <p:cNvSpPr>
            <a:spLocks noGrp="1"/>
          </p:cNvSpPr>
          <p:nvPr>
            <p:ph type="dt" sz="half" idx="10"/>
          </p:nvPr>
        </p:nvSpPr>
        <p:spPr/>
        <p:txBody>
          <a:bodyPr/>
          <a:lstStyle/>
          <a:p>
            <a:fld id="{07630C47-D126-A846-9C15-C7004F238108}" type="datetimeFigureOut">
              <a:rPr lang="en-US" smtClean="0"/>
              <a:t>8/25/2026</a:t>
            </a:fld>
            <a:endParaRPr lang="en-US"/>
          </a:p>
        </p:txBody>
      </p:sp>
      <p:sp>
        <p:nvSpPr>
          <p:cNvPr id="5" name="Footer Placeholder 4">
            <a:extLst>
              <a:ext uri="{FF2B5EF4-FFF2-40B4-BE49-F238E27FC236}">
                <a16:creationId xmlns:a16="http://schemas.microsoft.com/office/drawing/2014/main" id="{1ADFA0C2-0BCE-4036-534C-7EF48B7EF7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31F048-BB40-C064-69E8-846AC30D4CEA}"/>
              </a:ext>
            </a:extLst>
          </p:cNvPr>
          <p:cNvSpPr>
            <a:spLocks noGrp="1"/>
          </p:cNvSpPr>
          <p:nvPr>
            <p:ph type="sldNum" sz="quarter" idx="12"/>
          </p:nvPr>
        </p:nvSpPr>
        <p:spPr/>
        <p:txBody>
          <a:bodyPr/>
          <a:lstStyle/>
          <a:p>
            <a:fld id="{A8A20E67-651C-3944-9CFE-080BF53F64FA}" type="slidenum">
              <a:rPr lang="en-US" smtClean="0"/>
              <a:t>‹#›</a:t>
            </a:fld>
            <a:endParaRPr lang="en-US"/>
          </a:p>
        </p:txBody>
      </p:sp>
    </p:spTree>
    <p:extLst>
      <p:ext uri="{BB962C8B-B14F-4D97-AF65-F5344CB8AC3E}">
        <p14:creationId xmlns:p14="http://schemas.microsoft.com/office/powerpoint/2010/main" val="24830634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8F484E-6646-7BD2-BBC2-7C46787362FC}"/>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94BD23E-2B6B-717F-7728-E41934D54A08}"/>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540A459-4446-398F-A84B-40A71C0EAC90}"/>
              </a:ext>
            </a:extLst>
          </p:cNvPr>
          <p:cNvSpPr>
            <a:spLocks noGrp="1"/>
          </p:cNvSpPr>
          <p:nvPr>
            <p:ph type="dt" sz="half" idx="10"/>
          </p:nvPr>
        </p:nvSpPr>
        <p:spPr/>
        <p:txBody>
          <a:bodyPr/>
          <a:lstStyle/>
          <a:p>
            <a:fld id="{07630C47-D126-A846-9C15-C7004F238108}" type="datetimeFigureOut">
              <a:rPr lang="en-US" smtClean="0"/>
              <a:t>8/25/2026</a:t>
            </a:fld>
            <a:endParaRPr lang="en-US"/>
          </a:p>
        </p:txBody>
      </p:sp>
      <p:sp>
        <p:nvSpPr>
          <p:cNvPr id="5" name="Footer Placeholder 4">
            <a:extLst>
              <a:ext uri="{FF2B5EF4-FFF2-40B4-BE49-F238E27FC236}">
                <a16:creationId xmlns:a16="http://schemas.microsoft.com/office/drawing/2014/main" id="{1A6C1F61-A91E-2EB4-DBE5-7BF3D1A8A3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6CE9F2-516C-D522-EC6A-C3C1B1A2DCAD}"/>
              </a:ext>
            </a:extLst>
          </p:cNvPr>
          <p:cNvSpPr>
            <a:spLocks noGrp="1"/>
          </p:cNvSpPr>
          <p:nvPr>
            <p:ph type="sldNum" sz="quarter" idx="12"/>
          </p:nvPr>
        </p:nvSpPr>
        <p:spPr/>
        <p:txBody>
          <a:bodyPr/>
          <a:lstStyle/>
          <a:p>
            <a:fld id="{A8A20E67-651C-3944-9CFE-080BF53F64FA}" type="slidenum">
              <a:rPr lang="en-US" smtClean="0"/>
              <a:t>‹#›</a:t>
            </a:fld>
            <a:endParaRPr lang="en-US"/>
          </a:p>
        </p:txBody>
      </p:sp>
    </p:spTree>
    <p:extLst>
      <p:ext uri="{BB962C8B-B14F-4D97-AF65-F5344CB8AC3E}">
        <p14:creationId xmlns:p14="http://schemas.microsoft.com/office/powerpoint/2010/main" val="32541776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Defau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9AFDA9F-5C9C-795B-C70C-9660CD9CC57F}"/>
              </a:ext>
            </a:extLst>
          </p:cNvPr>
          <p:cNvSpPr>
            <a:spLocks noGrp="1"/>
          </p:cNvSpPr>
          <p:nvPr>
            <p:ph type="title"/>
          </p:nvPr>
        </p:nvSpPr>
        <p:spPr>
          <a:xfrm>
            <a:off x="444845" y="384176"/>
            <a:ext cx="11281716" cy="1076512"/>
          </a:xfrm>
          <a:prstGeom prst="rect">
            <a:avLst/>
          </a:prstGeom>
        </p:spPr>
        <p:txBody>
          <a:bodyPr tIns="46800" bIns="0" anchor="b" anchorCtr="0">
            <a:normAutofit/>
          </a:bodyPr>
          <a:lstStyle>
            <a:lvl1pPr>
              <a:defRPr sz="5500" b="1" i="0">
                <a:solidFill>
                  <a:schemeClr val="tx1"/>
                </a:solidFill>
                <a:latin typeface="Omnes Semibold" panose="02000606040000020004" pitchFamily="2" charset="0"/>
              </a:defRPr>
            </a:lvl1pPr>
          </a:lstStyle>
          <a:p>
            <a:r>
              <a:rPr lang="en-GB"/>
              <a:t>Click to edit Master title style</a:t>
            </a:r>
            <a:endParaRPr lang="en-US"/>
          </a:p>
        </p:txBody>
      </p:sp>
      <p:sp>
        <p:nvSpPr>
          <p:cNvPr id="4" name="Content Placeholder 2">
            <a:extLst>
              <a:ext uri="{FF2B5EF4-FFF2-40B4-BE49-F238E27FC236}">
                <a16:creationId xmlns:a16="http://schemas.microsoft.com/office/drawing/2014/main" id="{073FA1B3-F5F8-A541-7C5F-0349A81302E0}"/>
              </a:ext>
            </a:extLst>
          </p:cNvPr>
          <p:cNvSpPr>
            <a:spLocks noGrp="1"/>
          </p:cNvSpPr>
          <p:nvPr>
            <p:ph idx="13"/>
          </p:nvPr>
        </p:nvSpPr>
        <p:spPr>
          <a:xfrm>
            <a:off x="444845" y="1682079"/>
            <a:ext cx="11281717" cy="3974003"/>
          </a:xfrm>
          <a:prstGeom prst="rect">
            <a:avLst/>
          </a:prstGeom>
        </p:spPr>
        <p:txBody>
          <a:bodyPr/>
          <a:lstStyle>
            <a:lvl1pPr>
              <a:lnSpc>
                <a:spcPct val="100000"/>
              </a:lnSpc>
              <a:defRPr sz="2500" b="0" i="0">
                <a:solidFill>
                  <a:schemeClr val="tx1"/>
                </a:solidFill>
                <a:latin typeface="Omnes Regular" panose="02000606040000020004" pitchFamily="2" charset="0"/>
              </a:defRPr>
            </a:lvl1pPr>
            <a:lvl2pPr>
              <a:lnSpc>
                <a:spcPct val="100000"/>
              </a:lnSpc>
              <a:defRPr sz="2200" b="0" i="0">
                <a:solidFill>
                  <a:schemeClr val="tx1"/>
                </a:solidFill>
                <a:latin typeface="Omnes Regular" panose="02000606040000020004" pitchFamily="2" charset="0"/>
              </a:defRPr>
            </a:lvl2pPr>
            <a:lvl3pPr>
              <a:lnSpc>
                <a:spcPct val="100000"/>
              </a:lnSpc>
              <a:defRPr sz="2000" b="0" i="0">
                <a:solidFill>
                  <a:schemeClr val="tx1"/>
                </a:solidFill>
                <a:latin typeface="Omnes Regular" panose="02000606040000020004" pitchFamily="2" charset="0"/>
              </a:defRPr>
            </a:lvl3pPr>
            <a:lvl4pPr>
              <a:lnSpc>
                <a:spcPct val="100000"/>
              </a:lnSpc>
              <a:defRPr sz="1800" b="0" i="0">
                <a:solidFill>
                  <a:schemeClr val="tx1"/>
                </a:solidFill>
                <a:latin typeface="Omnes Regular" panose="02000606040000020004" pitchFamily="2" charset="0"/>
              </a:defRPr>
            </a:lvl4pPr>
            <a:lvl5pPr>
              <a:lnSpc>
                <a:spcPct val="100000"/>
              </a:lnSpc>
              <a:defRPr sz="1500" b="0" i="0">
                <a:solidFill>
                  <a:schemeClr val="tx1"/>
                </a:solidFill>
                <a:latin typeface="Omnes Regular" panose="02000606040000020004"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248862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Defaul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9AFDA9F-5C9C-795B-C70C-9660CD9CC57F}"/>
              </a:ext>
            </a:extLst>
          </p:cNvPr>
          <p:cNvSpPr>
            <a:spLocks noGrp="1"/>
          </p:cNvSpPr>
          <p:nvPr>
            <p:ph type="title"/>
          </p:nvPr>
        </p:nvSpPr>
        <p:spPr>
          <a:xfrm>
            <a:off x="444845" y="384176"/>
            <a:ext cx="11281716" cy="1076512"/>
          </a:xfrm>
          <a:prstGeom prst="rect">
            <a:avLst/>
          </a:prstGeom>
        </p:spPr>
        <p:txBody>
          <a:bodyPr tIns="46800" bIns="0" anchor="b" anchorCtr="0">
            <a:normAutofit/>
          </a:bodyPr>
          <a:lstStyle>
            <a:lvl1pPr>
              <a:defRPr sz="5500" b="1" i="0">
                <a:solidFill>
                  <a:schemeClr val="tx1"/>
                </a:solidFill>
                <a:latin typeface="Omnes Semibold" panose="02000606040000020004" pitchFamily="2" charset="0"/>
              </a:defRPr>
            </a:lvl1pPr>
          </a:lstStyle>
          <a:p>
            <a:r>
              <a:rPr lang="en-GB"/>
              <a:t>Click to edit Master title style</a:t>
            </a:r>
            <a:endParaRPr lang="en-US"/>
          </a:p>
        </p:txBody>
      </p:sp>
      <p:sp>
        <p:nvSpPr>
          <p:cNvPr id="4" name="Content Placeholder 2">
            <a:extLst>
              <a:ext uri="{FF2B5EF4-FFF2-40B4-BE49-F238E27FC236}">
                <a16:creationId xmlns:a16="http://schemas.microsoft.com/office/drawing/2014/main" id="{073FA1B3-F5F8-A541-7C5F-0349A81302E0}"/>
              </a:ext>
            </a:extLst>
          </p:cNvPr>
          <p:cNvSpPr>
            <a:spLocks noGrp="1"/>
          </p:cNvSpPr>
          <p:nvPr>
            <p:ph idx="13"/>
          </p:nvPr>
        </p:nvSpPr>
        <p:spPr>
          <a:xfrm>
            <a:off x="444845" y="1682079"/>
            <a:ext cx="11281717" cy="3974003"/>
          </a:xfrm>
          <a:prstGeom prst="rect">
            <a:avLst/>
          </a:prstGeom>
        </p:spPr>
        <p:txBody>
          <a:bodyPr/>
          <a:lstStyle>
            <a:lvl1pPr>
              <a:lnSpc>
                <a:spcPct val="100000"/>
              </a:lnSpc>
              <a:defRPr sz="2500" b="0" i="0">
                <a:solidFill>
                  <a:schemeClr val="tx1"/>
                </a:solidFill>
                <a:latin typeface="Omnes Regular" panose="02000606040000020004" pitchFamily="2" charset="0"/>
              </a:defRPr>
            </a:lvl1pPr>
            <a:lvl2pPr>
              <a:lnSpc>
                <a:spcPct val="100000"/>
              </a:lnSpc>
              <a:defRPr sz="2200" b="0" i="0">
                <a:solidFill>
                  <a:schemeClr val="tx1"/>
                </a:solidFill>
                <a:latin typeface="Omnes Regular" panose="02000606040000020004" pitchFamily="2" charset="0"/>
              </a:defRPr>
            </a:lvl2pPr>
            <a:lvl3pPr>
              <a:lnSpc>
                <a:spcPct val="100000"/>
              </a:lnSpc>
              <a:defRPr sz="2000" b="0" i="0">
                <a:solidFill>
                  <a:schemeClr val="tx1"/>
                </a:solidFill>
                <a:latin typeface="Omnes Regular" panose="02000606040000020004" pitchFamily="2" charset="0"/>
              </a:defRPr>
            </a:lvl3pPr>
            <a:lvl4pPr>
              <a:lnSpc>
                <a:spcPct val="100000"/>
              </a:lnSpc>
              <a:defRPr sz="1800" b="0" i="0">
                <a:solidFill>
                  <a:schemeClr val="tx1"/>
                </a:solidFill>
                <a:latin typeface="Omnes Regular" panose="02000606040000020004" pitchFamily="2" charset="0"/>
              </a:defRPr>
            </a:lvl4pPr>
            <a:lvl5pPr>
              <a:lnSpc>
                <a:spcPct val="100000"/>
              </a:lnSpc>
              <a:defRPr sz="1500" b="0" i="0">
                <a:solidFill>
                  <a:schemeClr val="tx1"/>
                </a:solidFill>
                <a:latin typeface="Omnes Regular" panose="02000606040000020004"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0835665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9B489-D654-838A-57D6-A0A2B65A01D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A5B7AC67-5E5B-BFB1-DA4E-45ADFA296A7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ADC5A842-53D7-49AE-EA05-AEA1D280207D}"/>
              </a:ext>
            </a:extLst>
          </p:cNvPr>
          <p:cNvSpPr>
            <a:spLocks noGrp="1"/>
          </p:cNvSpPr>
          <p:nvPr>
            <p:ph type="dt" sz="half" idx="10"/>
          </p:nvPr>
        </p:nvSpPr>
        <p:spPr/>
        <p:txBody>
          <a:bodyPr/>
          <a:lstStyle/>
          <a:p>
            <a:fld id="{8E89928A-51C1-7946-BE88-1B926924AE9C}" type="datetimeFigureOut">
              <a:rPr lang="en-US" smtClean="0"/>
              <a:t>8/25/2026</a:t>
            </a:fld>
            <a:endParaRPr lang="en-US"/>
          </a:p>
        </p:txBody>
      </p:sp>
      <p:sp>
        <p:nvSpPr>
          <p:cNvPr id="5" name="Footer Placeholder 4">
            <a:extLst>
              <a:ext uri="{FF2B5EF4-FFF2-40B4-BE49-F238E27FC236}">
                <a16:creationId xmlns:a16="http://schemas.microsoft.com/office/drawing/2014/main" id="{671D3BBB-5940-F252-DFEA-39C620BFE7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5AEC1A-B6FC-25F4-1F12-4725486D5BBE}"/>
              </a:ext>
            </a:extLst>
          </p:cNvPr>
          <p:cNvSpPr>
            <a:spLocks noGrp="1"/>
          </p:cNvSpPr>
          <p:nvPr>
            <p:ph type="sldNum" sz="quarter" idx="12"/>
          </p:nvPr>
        </p:nvSpPr>
        <p:spPr/>
        <p:txBody>
          <a:bodyPr/>
          <a:lstStyle/>
          <a:p>
            <a:fld id="{5D78C124-16C2-6B42-BF3B-41BD1CFCDA1C}" type="slidenum">
              <a:rPr lang="en-US" smtClean="0"/>
              <a:t>‹#›</a:t>
            </a:fld>
            <a:endParaRPr lang="en-US"/>
          </a:p>
        </p:txBody>
      </p:sp>
    </p:spTree>
    <p:extLst>
      <p:ext uri="{BB962C8B-B14F-4D97-AF65-F5344CB8AC3E}">
        <p14:creationId xmlns:p14="http://schemas.microsoft.com/office/powerpoint/2010/main" val="30791764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3_Yellow">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151308E-CFF1-11C6-DA23-D5DFB7FDDF09}"/>
              </a:ext>
            </a:extLst>
          </p:cNvPr>
          <p:cNvSpPr/>
          <p:nvPr userDrawn="1"/>
        </p:nvSpPr>
        <p:spPr>
          <a:xfrm>
            <a:off x="0" y="0"/>
            <a:ext cx="12192000" cy="6858000"/>
          </a:xfrm>
          <a:prstGeom prst="rect">
            <a:avLst/>
          </a:prstGeom>
          <a:solidFill>
            <a:srgbClr val="F8C3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B6BD624A-1878-32D1-0A53-F551064EF28A}"/>
              </a:ext>
            </a:extLst>
          </p:cNvPr>
          <p:cNvSpPr>
            <a:spLocks noGrp="1"/>
          </p:cNvSpPr>
          <p:nvPr>
            <p:ph type="title"/>
          </p:nvPr>
        </p:nvSpPr>
        <p:spPr>
          <a:xfrm>
            <a:off x="444845" y="384176"/>
            <a:ext cx="11281716" cy="1076512"/>
          </a:xfrm>
          <a:prstGeom prst="rect">
            <a:avLst/>
          </a:prstGeom>
        </p:spPr>
        <p:txBody>
          <a:bodyPr tIns="46800" bIns="0" anchor="b" anchorCtr="0">
            <a:normAutofit/>
          </a:bodyPr>
          <a:lstStyle>
            <a:lvl1pPr>
              <a:defRPr sz="5500" b="1" i="0">
                <a:solidFill>
                  <a:schemeClr val="tx1"/>
                </a:solidFill>
                <a:latin typeface="Arial" panose="020B0604020202020204" pitchFamily="34" charset="0"/>
                <a:cs typeface="Arial" panose="020B0604020202020204" pitchFamily="34" charset="0"/>
              </a:defRPr>
            </a:lvl1pPr>
          </a:lstStyle>
          <a:p>
            <a:r>
              <a:rPr lang="en-GB"/>
              <a:t>Click to edit Master title style</a:t>
            </a:r>
            <a:endParaRPr lang="en-US"/>
          </a:p>
        </p:txBody>
      </p:sp>
      <p:sp>
        <p:nvSpPr>
          <p:cNvPr id="5" name="Content Placeholder 2">
            <a:extLst>
              <a:ext uri="{FF2B5EF4-FFF2-40B4-BE49-F238E27FC236}">
                <a16:creationId xmlns:a16="http://schemas.microsoft.com/office/drawing/2014/main" id="{8868CEF1-C78F-EAD4-6591-8407DD88FB3B}"/>
              </a:ext>
            </a:extLst>
          </p:cNvPr>
          <p:cNvSpPr>
            <a:spLocks noGrp="1"/>
          </p:cNvSpPr>
          <p:nvPr>
            <p:ph idx="14"/>
          </p:nvPr>
        </p:nvSpPr>
        <p:spPr>
          <a:xfrm>
            <a:off x="444845" y="1682079"/>
            <a:ext cx="11281717" cy="4632224"/>
          </a:xfrm>
          <a:prstGeom prst="rect">
            <a:avLst/>
          </a:prstGeom>
        </p:spPr>
        <p:txBody>
          <a:bodyPr/>
          <a:lstStyle>
            <a:lvl1pPr>
              <a:lnSpc>
                <a:spcPct val="100000"/>
              </a:lnSpc>
              <a:defRPr sz="2500" b="0" i="0">
                <a:solidFill>
                  <a:schemeClr val="tx1"/>
                </a:solidFill>
                <a:latin typeface="Arial" panose="020B0604020202020204" pitchFamily="34" charset="0"/>
                <a:cs typeface="Arial" panose="020B0604020202020204" pitchFamily="34" charset="0"/>
              </a:defRPr>
            </a:lvl1pPr>
            <a:lvl2pPr>
              <a:lnSpc>
                <a:spcPct val="100000"/>
              </a:lnSpc>
              <a:defRPr sz="2200" b="0" i="0">
                <a:solidFill>
                  <a:schemeClr val="tx1"/>
                </a:solidFill>
                <a:latin typeface="Arial" panose="020B0604020202020204" pitchFamily="34" charset="0"/>
                <a:cs typeface="Arial" panose="020B0604020202020204" pitchFamily="34" charset="0"/>
              </a:defRPr>
            </a:lvl2pPr>
            <a:lvl3pPr>
              <a:lnSpc>
                <a:spcPct val="100000"/>
              </a:lnSpc>
              <a:defRPr sz="2000" b="0" i="0">
                <a:solidFill>
                  <a:schemeClr val="tx1"/>
                </a:solidFill>
                <a:latin typeface="Arial" panose="020B0604020202020204" pitchFamily="34" charset="0"/>
                <a:cs typeface="Arial" panose="020B0604020202020204" pitchFamily="34" charset="0"/>
              </a:defRPr>
            </a:lvl3pPr>
            <a:lvl4pPr>
              <a:lnSpc>
                <a:spcPct val="100000"/>
              </a:lnSpc>
              <a:defRPr sz="1800" b="0" i="0">
                <a:solidFill>
                  <a:schemeClr val="tx1"/>
                </a:solidFill>
                <a:latin typeface="Arial" panose="020B0604020202020204" pitchFamily="34" charset="0"/>
                <a:cs typeface="Arial" panose="020B0604020202020204" pitchFamily="34" charset="0"/>
              </a:defRPr>
            </a:lvl4pPr>
            <a:lvl5pPr>
              <a:lnSpc>
                <a:spcPct val="100000"/>
              </a:lnSpc>
              <a:defRPr sz="1500" b="0" i="0">
                <a:solidFill>
                  <a:schemeClr val="tx1"/>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0676037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11C7D-A25A-8CA3-4563-85470EB09D1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67240030-55FB-F364-755E-934C2D2601C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73A46438-42F1-AD81-290E-2FE7FEEDDF4C}"/>
              </a:ext>
            </a:extLst>
          </p:cNvPr>
          <p:cNvSpPr>
            <a:spLocks noGrp="1"/>
          </p:cNvSpPr>
          <p:nvPr>
            <p:ph type="dt" sz="half" idx="10"/>
          </p:nvPr>
        </p:nvSpPr>
        <p:spPr/>
        <p:txBody>
          <a:bodyPr/>
          <a:lstStyle/>
          <a:p>
            <a:fld id="{2FC85CBA-48D5-B740-98A7-B63316AB1433}" type="datetimeFigureOut">
              <a:rPr lang="en-US" smtClean="0"/>
              <a:t>8/25/2026</a:t>
            </a:fld>
            <a:endParaRPr lang="en-US"/>
          </a:p>
        </p:txBody>
      </p:sp>
      <p:sp>
        <p:nvSpPr>
          <p:cNvPr id="5" name="Footer Placeholder 4">
            <a:extLst>
              <a:ext uri="{FF2B5EF4-FFF2-40B4-BE49-F238E27FC236}">
                <a16:creationId xmlns:a16="http://schemas.microsoft.com/office/drawing/2014/main" id="{75004784-5B68-6FA0-97AD-AC2539CE08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CBD557-8F95-0FF1-CC95-9286738A4F94}"/>
              </a:ext>
            </a:extLst>
          </p:cNvPr>
          <p:cNvSpPr>
            <a:spLocks noGrp="1"/>
          </p:cNvSpPr>
          <p:nvPr>
            <p:ph type="sldNum" sz="quarter" idx="12"/>
          </p:nvPr>
        </p:nvSpPr>
        <p:spPr/>
        <p:txBody>
          <a:bodyPr/>
          <a:lstStyle/>
          <a:p>
            <a:fld id="{23783572-4504-2148-98D3-54B44A7E1C3E}" type="slidenum">
              <a:rPr lang="en-US" smtClean="0"/>
              <a:t>‹#›</a:t>
            </a:fld>
            <a:endParaRPr lang="en-US"/>
          </a:p>
        </p:txBody>
      </p:sp>
    </p:spTree>
    <p:extLst>
      <p:ext uri="{BB962C8B-B14F-4D97-AF65-F5344CB8AC3E}">
        <p14:creationId xmlns:p14="http://schemas.microsoft.com/office/powerpoint/2010/main" val="36896207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12F55-22DC-76C4-1F26-CDFF2724829A}"/>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265E662-4410-DF5F-AC51-10B058E319B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6D3192C-421C-CA15-0AB8-ECA778DB9DF4}"/>
              </a:ext>
            </a:extLst>
          </p:cNvPr>
          <p:cNvSpPr>
            <a:spLocks noGrp="1"/>
          </p:cNvSpPr>
          <p:nvPr>
            <p:ph type="dt" sz="half" idx="10"/>
          </p:nvPr>
        </p:nvSpPr>
        <p:spPr/>
        <p:txBody>
          <a:bodyPr/>
          <a:lstStyle/>
          <a:p>
            <a:fld id="{2FC85CBA-48D5-B740-98A7-B63316AB1433}" type="datetimeFigureOut">
              <a:rPr lang="en-US" smtClean="0"/>
              <a:t>8/25/2026</a:t>
            </a:fld>
            <a:endParaRPr lang="en-US"/>
          </a:p>
        </p:txBody>
      </p:sp>
      <p:sp>
        <p:nvSpPr>
          <p:cNvPr id="5" name="Footer Placeholder 4">
            <a:extLst>
              <a:ext uri="{FF2B5EF4-FFF2-40B4-BE49-F238E27FC236}">
                <a16:creationId xmlns:a16="http://schemas.microsoft.com/office/drawing/2014/main" id="{5741F732-3DFF-934A-9B57-89DB364753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08B7A1-6E38-7A71-6EFB-9A12E47F015C}"/>
              </a:ext>
            </a:extLst>
          </p:cNvPr>
          <p:cNvSpPr>
            <a:spLocks noGrp="1"/>
          </p:cNvSpPr>
          <p:nvPr>
            <p:ph type="sldNum" sz="quarter" idx="12"/>
          </p:nvPr>
        </p:nvSpPr>
        <p:spPr/>
        <p:txBody>
          <a:bodyPr/>
          <a:lstStyle/>
          <a:p>
            <a:fld id="{23783572-4504-2148-98D3-54B44A7E1C3E}" type="slidenum">
              <a:rPr lang="en-US" smtClean="0"/>
              <a:t>‹#›</a:t>
            </a:fld>
            <a:endParaRPr lang="en-US"/>
          </a:p>
        </p:txBody>
      </p:sp>
    </p:spTree>
    <p:extLst>
      <p:ext uri="{BB962C8B-B14F-4D97-AF65-F5344CB8AC3E}">
        <p14:creationId xmlns:p14="http://schemas.microsoft.com/office/powerpoint/2010/main" val="9848249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7987D-BB37-E3A2-A2D8-A98F5391B09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6517C614-FD68-1E7D-7D07-D443A9C0E15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32EA07E-9885-7917-1F69-A5B84BB37A2F}"/>
              </a:ext>
            </a:extLst>
          </p:cNvPr>
          <p:cNvSpPr>
            <a:spLocks noGrp="1"/>
          </p:cNvSpPr>
          <p:nvPr>
            <p:ph type="dt" sz="half" idx="10"/>
          </p:nvPr>
        </p:nvSpPr>
        <p:spPr/>
        <p:txBody>
          <a:bodyPr/>
          <a:lstStyle/>
          <a:p>
            <a:fld id="{2FC85CBA-48D5-B740-98A7-B63316AB1433}" type="datetimeFigureOut">
              <a:rPr lang="en-US" smtClean="0"/>
              <a:t>8/25/2026</a:t>
            </a:fld>
            <a:endParaRPr lang="en-US"/>
          </a:p>
        </p:txBody>
      </p:sp>
      <p:sp>
        <p:nvSpPr>
          <p:cNvPr id="5" name="Footer Placeholder 4">
            <a:extLst>
              <a:ext uri="{FF2B5EF4-FFF2-40B4-BE49-F238E27FC236}">
                <a16:creationId xmlns:a16="http://schemas.microsoft.com/office/drawing/2014/main" id="{1B7B5743-DA06-38E8-6E5F-413E04CABC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DC78F-8E17-FC02-A249-747815B4CDEF}"/>
              </a:ext>
            </a:extLst>
          </p:cNvPr>
          <p:cNvSpPr>
            <a:spLocks noGrp="1"/>
          </p:cNvSpPr>
          <p:nvPr>
            <p:ph type="sldNum" sz="quarter" idx="12"/>
          </p:nvPr>
        </p:nvSpPr>
        <p:spPr/>
        <p:txBody>
          <a:bodyPr/>
          <a:lstStyle/>
          <a:p>
            <a:fld id="{23783572-4504-2148-98D3-54B44A7E1C3E}" type="slidenum">
              <a:rPr lang="en-US" smtClean="0"/>
              <a:t>‹#›</a:t>
            </a:fld>
            <a:endParaRPr lang="en-US"/>
          </a:p>
        </p:txBody>
      </p:sp>
    </p:spTree>
    <p:extLst>
      <p:ext uri="{BB962C8B-B14F-4D97-AF65-F5344CB8AC3E}">
        <p14:creationId xmlns:p14="http://schemas.microsoft.com/office/powerpoint/2010/main" val="42747801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5C555-9DAB-340A-FC1B-10271E4BCFE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1320C5E-0A27-D43D-39BA-99257547AEA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0ABE25F2-A6F8-D51F-1DF0-9DBE5C28AEC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076776B8-4D95-F7CD-3AD8-AECA9F89FD38}"/>
              </a:ext>
            </a:extLst>
          </p:cNvPr>
          <p:cNvSpPr>
            <a:spLocks noGrp="1"/>
          </p:cNvSpPr>
          <p:nvPr>
            <p:ph type="dt" sz="half" idx="10"/>
          </p:nvPr>
        </p:nvSpPr>
        <p:spPr/>
        <p:txBody>
          <a:bodyPr/>
          <a:lstStyle/>
          <a:p>
            <a:fld id="{2FC85CBA-48D5-B740-98A7-B63316AB1433}" type="datetimeFigureOut">
              <a:rPr lang="en-US" smtClean="0"/>
              <a:t>8/25/2026</a:t>
            </a:fld>
            <a:endParaRPr lang="en-US"/>
          </a:p>
        </p:txBody>
      </p:sp>
      <p:sp>
        <p:nvSpPr>
          <p:cNvPr id="6" name="Footer Placeholder 5">
            <a:extLst>
              <a:ext uri="{FF2B5EF4-FFF2-40B4-BE49-F238E27FC236}">
                <a16:creationId xmlns:a16="http://schemas.microsoft.com/office/drawing/2014/main" id="{69F8A3AF-D15C-95D1-16E2-6EA50ADA91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339C1C-216B-3AB1-0268-91BE0E6294BA}"/>
              </a:ext>
            </a:extLst>
          </p:cNvPr>
          <p:cNvSpPr>
            <a:spLocks noGrp="1"/>
          </p:cNvSpPr>
          <p:nvPr>
            <p:ph type="sldNum" sz="quarter" idx="12"/>
          </p:nvPr>
        </p:nvSpPr>
        <p:spPr/>
        <p:txBody>
          <a:bodyPr/>
          <a:lstStyle/>
          <a:p>
            <a:fld id="{23783572-4504-2148-98D3-54B44A7E1C3E}" type="slidenum">
              <a:rPr lang="en-US" smtClean="0"/>
              <a:t>‹#›</a:t>
            </a:fld>
            <a:endParaRPr lang="en-US"/>
          </a:p>
        </p:txBody>
      </p:sp>
    </p:spTree>
    <p:extLst>
      <p:ext uri="{BB962C8B-B14F-4D97-AF65-F5344CB8AC3E}">
        <p14:creationId xmlns:p14="http://schemas.microsoft.com/office/powerpoint/2010/main" val="6525584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A45B4-7375-AE29-F6A9-99BF6B0E2F50}"/>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4462981-5FE5-84C6-F911-576659350B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BA38304-1FF8-10BE-DC17-B6FBE583364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B57B5A14-3E3A-9CA2-1741-3F008490B1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A871121-C19D-1DD2-6DCC-276CAE77075A}"/>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B814AF0E-EBD6-9939-015C-8513E8559499}"/>
              </a:ext>
            </a:extLst>
          </p:cNvPr>
          <p:cNvSpPr>
            <a:spLocks noGrp="1"/>
          </p:cNvSpPr>
          <p:nvPr>
            <p:ph type="dt" sz="half" idx="10"/>
          </p:nvPr>
        </p:nvSpPr>
        <p:spPr/>
        <p:txBody>
          <a:bodyPr/>
          <a:lstStyle/>
          <a:p>
            <a:fld id="{2FC85CBA-48D5-B740-98A7-B63316AB1433}" type="datetimeFigureOut">
              <a:rPr lang="en-US" smtClean="0"/>
              <a:t>8/25/2026</a:t>
            </a:fld>
            <a:endParaRPr lang="en-US"/>
          </a:p>
        </p:txBody>
      </p:sp>
      <p:sp>
        <p:nvSpPr>
          <p:cNvPr id="8" name="Footer Placeholder 7">
            <a:extLst>
              <a:ext uri="{FF2B5EF4-FFF2-40B4-BE49-F238E27FC236}">
                <a16:creationId xmlns:a16="http://schemas.microsoft.com/office/drawing/2014/main" id="{41D92631-5836-9E21-85B5-7BAE6FB9D53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93C8297-3329-B165-B63F-B80C60CBB7AF}"/>
              </a:ext>
            </a:extLst>
          </p:cNvPr>
          <p:cNvSpPr>
            <a:spLocks noGrp="1"/>
          </p:cNvSpPr>
          <p:nvPr>
            <p:ph type="sldNum" sz="quarter" idx="12"/>
          </p:nvPr>
        </p:nvSpPr>
        <p:spPr/>
        <p:txBody>
          <a:bodyPr/>
          <a:lstStyle/>
          <a:p>
            <a:fld id="{23783572-4504-2148-98D3-54B44A7E1C3E}" type="slidenum">
              <a:rPr lang="en-US" smtClean="0"/>
              <a:t>‹#›</a:t>
            </a:fld>
            <a:endParaRPr lang="en-US"/>
          </a:p>
        </p:txBody>
      </p:sp>
    </p:spTree>
    <p:extLst>
      <p:ext uri="{BB962C8B-B14F-4D97-AF65-F5344CB8AC3E}">
        <p14:creationId xmlns:p14="http://schemas.microsoft.com/office/powerpoint/2010/main" val="17038621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F79CB-A31B-94FB-7995-C491B2B4620E}"/>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34585419-DE77-206C-6C79-0ABE90D1AAF8}"/>
              </a:ext>
            </a:extLst>
          </p:cNvPr>
          <p:cNvSpPr>
            <a:spLocks noGrp="1"/>
          </p:cNvSpPr>
          <p:nvPr>
            <p:ph type="dt" sz="half" idx="10"/>
          </p:nvPr>
        </p:nvSpPr>
        <p:spPr/>
        <p:txBody>
          <a:bodyPr/>
          <a:lstStyle/>
          <a:p>
            <a:fld id="{2FC85CBA-48D5-B740-98A7-B63316AB1433}" type="datetimeFigureOut">
              <a:rPr lang="en-US" smtClean="0"/>
              <a:t>8/25/2026</a:t>
            </a:fld>
            <a:endParaRPr lang="en-US"/>
          </a:p>
        </p:txBody>
      </p:sp>
      <p:sp>
        <p:nvSpPr>
          <p:cNvPr id="4" name="Footer Placeholder 3">
            <a:extLst>
              <a:ext uri="{FF2B5EF4-FFF2-40B4-BE49-F238E27FC236}">
                <a16:creationId xmlns:a16="http://schemas.microsoft.com/office/drawing/2014/main" id="{A53A7A0C-4964-CEB7-BE1E-5038A662297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409ABFA-8666-098E-949A-74C19701A39D}"/>
              </a:ext>
            </a:extLst>
          </p:cNvPr>
          <p:cNvSpPr>
            <a:spLocks noGrp="1"/>
          </p:cNvSpPr>
          <p:nvPr>
            <p:ph type="sldNum" sz="quarter" idx="12"/>
          </p:nvPr>
        </p:nvSpPr>
        <p:spPr/>
        <p:txBody>
          <a:bodyPr/>
          <a:lstStyle/>
          <a:p>
            <a:fld id="{23783572-4504-2148-98D3-54B44A7E1C3E}" type="slidenum">
              <a:rPr lang="en-US" smtClean="0"/>
              <a:t>‹#›</a:t>
            </a:fld>
            <a:endParaRPr lang="en-US"/>
          </a:p>
        </p:txBody>
      </p:sp>
    </p:spTree>
    <p:extLst>
      <p:ext uri="{BB962C8B-B14F-4D97-AF65-F5344CB8AC3E}">
        <p14:creationId xmlns:p14="http://schemas.microsoft.com/office/powerpoint/2010/main" val="14460086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FD29170-E577-B4C1-B00E-C85F9FF09A77}"/>
              </a:ext>
            </a:extLst>
          </p:cNvPr>
          <p:cNvSpPr>
            <a:spLocks noGrp="1"/>
          </p:cNvSpPr>
          <p:nvPr>
            <p:ph type="dt" sz="half" idx="10"/>
          </p:nvPr>
        </p:nvSpPr>
        <p:spPr/>
        <p:txBody>
          <a:bodyPr/>
          <a:lstStyle/>
          <a:p>
            <a:fld id="{2FC85CBA-48D5-B740-98A7-B63316AB1433}" type="datetimeFigureOut">
              <a:rPr lang="en-US" smtClean="0"/>
              <a:t>8/25/2026</a:t>
            </a:fld>
            <a:endParaRPr lang="en-US"/>
          </a:p>
        </p:txBody>
      </p:sp>
      <p:sp>
        <p:nvSpPr>
          <p:cNvPr id="3" name="Footer Placeholder 2">
            <a:extLst>
              <a:ext uri="{FF2B5EF4-FFF2-40B4-BE49-F238E27FC236}">
                <a16:creationId xmlns:a16="http://schemas.microsoft.com/office/drawing/2014/main" id="{3C56F6C2-82E5-8DE1-3B57-E4DDBD692C3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692ED81-D52E-6283-F1B4-7B2DD72DE96A}"/>
              </a:ext>
            </a:extLst>
          </p:cNvPr>
          <p:cNvSpPr>
            <a:spLocks noGrp="1"/>
          </p:cNvSpPr>
          <p:nvPr>
            <p:ph type="sldNum" sz="quarter" idx="12"/>
          </p:nvPr>
        </p:nvSpPr>
        <p:spPr/>
        <p:txBody>
          <a:bodyPr/>
          <a:lstStyle/>
          <a:p>
            <a:fld id="{23783572-4504-2148-98D3-54B44A7E1C3E}" type="slidenum">
              <a:rPr lang="en-US" smtClean="0"/>
              <a:t>‹#›</a:t>
            </a:fld>
            <a:endParaRPr lang="en-US"/>
          </a:p>
        </p:txBody>
      </p:sp>
    </p:spTree>
    <p:extLst>
      <p:ext uri="{BB962C8B-B14F-4D97-AF65-F5344CB8AC3E}">
        <p14:creationId xmlns:p14="http://schemas.microsoft.com/office/powerpoint/2010/main" val="284118825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E64E9-2B2F-171C-35BD-3C6D7E66479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97586D59-B7A9-18E5-C331-7DAD4A8AD52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64AFD6BB-115D-1C48-2E7B-5B90FF63D2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96BAA27-F7BF-9663-CE43-2F5EE508E3EF}"/>
              </a:ext>
            </a:extLst>
          </p:cNvPr>
          <p:cNvSpPr>
            <a:spLocks noGrp="1"/>
          </p:cNvSpPr>
          <p:nvPr>
            <p:ph type="dt" sz="half" idx="10"/>
          </p:nvPr>
        </p:nvSpPr>
        <p:spPr/>
        <p:txBody>
          <a:bodyPr/>
          <a:lstStyle/>
          <a:p>
            <a:fld id="{2FC85CBA-48D5-B740-98A7-B63316AB1433}" type="datetimeFigureOut">
              <a:rPr lang="en-US" smtClean="0"/>
              <a:t>8/25/2026</a:t>
            </a:fld>
            <a:endParaRPr lang="en-US"/>
          </a:p>
        </p:txBody>
      </p:sp>
      <p:sp>
        <p:nvSpPr>
          <p:cNvPr id="6" name="Footer Placeholder 5">
            <a:extLst>
              <a:ext uri="{FF2B5EF4-FFF2-40B4-BE49-F238E27FC236}">
                <a16:creationId xmlns:a16="http://schemas.microsoft.com/office/drawing/2014/main" id="{57F332F4-6C84-588E-6F83-72E9667449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7E75238-8D44-861A-57AA-4ACE380E2CB8}"/>
              </a:ext>
            </a:extLst>
          </p:cNvPr>
          <p:cNvSpPr>
            <a:spLocks noGrp="1"/>
          </p:cNvSpPr>
          <p:nvPr>
            <p:ph type="sldNum" sz="quarter" idx="12"/>
          </p:nvPr>
        </p:nvSpPr>
        <p:spPr/>
        <p:txBody>
          <a:bodyPr/>
          <a:lstStyle/>
          <a:p>
            <a:fld id="{23783572-4504-2148-98D3-54B44A7E1C3E}" type="slidenum">
              <a:rPr lang="en-US" smtClean="0"/>
              <a:t>‹#›</a:t>
            </a:fld>
            <a:endParaRPr lang="en-US"/>
          </a:p>
        </p:txBody>
      </p:sp>
    </p:spTree>
    <p:extLst>
      <p:ext uri="{BB962C8B-B14F-4D97-AF65-F5344CB8AC3E}">
        <p14:creationId xmlns:p14="http://schemas.microsoft.com/office/powerpoint/2010/main" val="1107927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7F04C-C9DE-40BD-7800-3F4175923E2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39EE15E0-D5F9-4550-6F89-F4966C8EEC1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CF6105D-D62E-FB89-B497-12DEB3D674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6DDF8F8-A806-EBCF-6045-237B20093C4B}"/>
              </a:ext>
            </a:extLst>
          </p:cNvPr>
          <p:cNvSpPr>
            <a:spLocks noGrp="1"/>
          </p:cNvSpPr>
          <p:nvPr>
            <p:ph type="dt" sz="half" idx="10"/>
          </p:nvPr>
        </p:nvSpPr>
        <p:spPr/>
        <p:txBody>
          <a:bodyPr/>
          <a:lstStyle/>
          <a:p>
            <a:fld id="{2FC85CBA-48D5-B740-98A7-B63316AB1433}" type="datetimeFigureOut">
              <a:rPr lang="en-US" smtClean="0"/>
              <a:t>8/25/2026</a:t>
            </a:fld>
            <a:endParaRPr lang="en-US"/>
          </a:p>
        </p:txBody>
      </p:sp>
      <p:sp>
        <p:nvSpPr>
          <p:cNvPr id="6" name="Footer Placeholder 5">
            <a:extLst>
              <a:ext uri="{FF2B5EF4-FFF2-40B4-BE49-F238E27FC236}">
                <a16:creationId xmlns:a16="http://schemas.microsoft.com/office/drawing/2014/main" id="{0234529A-F106-EFDA-1942-EAA5CFB45C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2BC083-B409-39F2-BDED-44F486C794F3}"/>
              </a:ext>
            </a:extLst>
          </p:cNvPr>
          <p:cNvSpPr>
            <a:spLocks noGrp="1"/>
          </p:cNvSpPr>
          <p:nvPr>
            <p:ph type="sldNum" sz="quarter" idx="12"/>
          </p:nvPr>
        </p:nvSpPr>
        <p:spPr/>
        <p:txBody>
          <a:bodyPr/>
          <a:lstStyle/>
          <a:p>
            <a:fld id="{23783572-4504-2148-98D3-54B44A7E1C3E}" type="slidenum">
              <a:rPr lang="en-US" smtClean="0"/>
              <a:t>‹#›</a:t>
            </a:fld>
            <a:endParaRPr lang="en-US"/>
          </a:p>
        </p:txBody>
      </p:sp>
    </p:spTree>
    <p:extLst>
      <p:ext uri="{BB962C8B-B14F-4D97-AF65-F5344CB8AC3E}">
        <p14:creationId xmlns:p14="http://schemas.microsoft.com/office/powerpoint/2010/main" val="8328330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01052-BBFE-8F25-66BA-D7854E211272}"/>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DD4F990A-D648-5F58-9225-FB1817EFF8E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B5AA844-37D2-D3E6-F112-7E95292EA115}"/>
              </a:ext>
            </a:extLst>
          </p:cNvPr>
          <p:cNvSpPr>
            <a:spLocks noGrp="1"/>
          </p:cNvSpPr>
          <p:nvPr>
            <p:ph type="dt" sz="half" idx="10"/>
          </p:nvPr>
        </p:nvSpPr>
        <p:spPr/>
        <p:txBody>
          <a:bodyPr/>
          <a:lstStyle/>
          <a:p>
            <a:fld id="{2FC85CBA-48D5-B740-98A7-B63316AB1433}" type="datetimeFigureOut">
              <a:rPr lang="en-US" smtClean="0"/>
              <a:t>8/25/2026</a:t>
            </a:fld>
            <a:endParaRPr lang="en-US"/>
          </a:p>
        </p:txBody>
      </p:sp>
      <p:sp>
        <p:nvSpPr>
          <p:cNvPr id="5" name="Footer Placeholder 4">
            <a:extLst>
              <a:ext uri="{FF2B5EF4-FFF2-40B4-BE49-F238E27FC236}">
                <a16:creationId xmlns:a16="http://schemas.microsoft.com/office/drawing/2014/main" id="{45671BC6-C7B6-26B4-CCB5-AAA2E5504E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590F35-9CC6-D1BA-7D40-E035826CF75F}"/>
              </a:ext>
            </a:extLst>
          </p:cNvPr>
          <p:cNvSpPr>
            <a:spLocks noGrp="1"/>
          </p:cNvSpPr>
          <p:nvPr>
            <p:ph type="sldNum" sz="quarter" idx="12"/>
          </p:nvPr>
        </p:nvSpPr>
        <p:spPr/>
        <p:txBody>
          <a:bodyPr/>
          <a:lstStyle/>
          <a:p>
            <a:fld id="{23783572-4504-2148-98D3-54B44A7E1C3E}" type="slidenum">
              <a:rPr lang="en-US" smtClean="0"/>
              <a:t>‹#›</a:t>
            </a:fld>
            <a:endParaRPr lang="en-US"/>
          </a:p>
        </p:txBody>
      </p:sp>
    </p:spTree>
    <p:extLst>
      <p:ext uri="{BB962C8B-B14F-4D97-AF65-F5344CB8AC3E}">
        <p14:creationId xmlns:p14="http://schemas.microsoft.com/office/powerpoint/2010/main" val="20070086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9DEC93-A8F0-F634-FE6C-2F36C5CCC29A}"/>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9FC4FC7-F0BF-FCE4-4411-7457619032C2}"/>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746F57D-8EB6-8556-C0E2-3C6FFB450C9D}"/>
              </a:ext>
            </a:extLst>
          </p:cNvPr>
          <p:cNvSpPr>
            <a:spLocks noGrp="1"/>
          </p:cNvSpPr>
          <p:nvPr>
            <p:ph type="dt" sz="half" idx="10"/>
          </p:nvPr>
        </p:nvSpPr>
        <p:spPr/>
        <p:txBody>
          <a:bodyPr/>
          <a:lstStyle/>
          <a:p>
            <a:fld id="{2FC85CBA-48D5-B740-98A7-B63316AB1433}" type="datetimeFigureOut">
              <a:rPr lang="en-US" smtClean="0"/>
              <a:t>8/25/2026</a:t>
            </a:fld>
            <a:endParaRPr lang="en-US"/>
          </a:p>
        </p:txBody>
      </p:sp>
      <p:sp>
        <p:nvSpPr>
          <p:cNvPr id="5" name="Footer Placeholder 4">
            <a:extLst>
              <a:ext uri="{FF2B5EF4-FFF2-40B4-BE49-F238E27FC236}">
                <a16:creationId xmlns:a16="http://schemas.microsoft.com/office/drawing/2014/main" id="{262FC618-1D0B-5AFA-F70D-CE279291DC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0215BC-5A62-35EA-C068-4A1BBA67C15D}"/>
              </a:ext>
            </a:extLst>
          </p:cNvPr>
          <p:cNvSpPr>
            <a:spLocks noGrp="1"/>
          </p:cNvSpPr>
          <p:nvPr>
            <p:ph type="sldNum" sz="quarter" idx="12"/>
          </p:nvPr>
        </p:nvSpPr>
        <p:spPr/>
        <p:txBody>
          <a:bodyPr/>
          <a:lstStyle/>
          <a:p>
            <a:fld id="{23783572-4504-2148-98D3-54B44A7E1C3E}" type="slidenum">
              <a:rPr lang="en-US" smtClean="0"/>
              <a:t>‹#›</a:t>
            </a:fld>
            <a:endParaRPr lang="en-US"/>
          </a:p>
        </p:txBody>
      </p:sp>
    </p:spTree>
    <p:extLst>
      <p:ext uri="{BB962C8B-B14F-4D97-AF65-F5344CB8AC3E}">
        <p14:creationId xmlns:p14="http://schemas.microsoft.com/office/powerpoint/2010/main" val="1971487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theme" Target="../theme/theme2.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4.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5104765"/>
            <a:ext cx="12193270" cy="1753235"/>
          </a:xfrm>
          <a:custGeom>
            <a:avLst/>
            <a:gdLst/>
            <a:ahLst/>
            <a:cxnLst/>
            <a:rect l="l" t="t" r="r" b="b"/>
            <a:pathLst>
              <a:path w="12193270" h="1753234">
                <a:moveTo>
                  <a:pt x="0" y="1753209"/>
                </a:moveTo>
                <a:lnTo>
                  <a:pt x="12193193" y="1753209"/>
                </a:lnTo>
                <a:lnTo>
                  <a:pt x="12193193" y="0"/>
                </a:lnTo>
                <a:lnTo>
                  <a:pt x="0" y="0"/>
                </a:lnTo>
                <a:lnTo>
                  <a:pt x="0" y="1753209"/>
                </a:lnTo>
                <a:close/>
              </a:path>
            </a:pathLst>
          </a:custGeom>
          <a:solidFill>
            <a:srgbClr val="000000"/>
          </a:solidFill>
        </p:spPr>
        <p:txBody>
          <a:bodyPr wrap="square" lIns="0" tIns="0" rIns="0" bIns="0" rtlCol="0"/>
          <a:lstStyle/>
          <a:p>
            <a:endParaRPr/>
          </a:p>
        </p:txBody>
      </p:sp>
      <p:sp>
        <p:nvSpPr>
          <p:cNvPr id="17" name="bg object 17"/>
          <p:cNvSpPr/>
          <p:nvPr/>
        </p:nvSpPr>
        <p:spPr>
          <a:xfrm>
            <a:off x="-1270" y="-43"/>
            <a:ext cx="12193270" cy="5633085"/>
          </a:xfrm>
          <a:custGeom>
            <a:avLst/>
            <a:gdLst/>
            <a:ahLst/>
            <a:cxnLst/>
            <a:rect l="l" t="t" r="r" b="b"/>
            <a:pathLst>
              <a:path w="12193270" h="5633085">
                <a:moveTo>
                  <a:pt x="12193193" y="0"/>
                </a:moveTo>
                <a:lnTo>
                  <a:pt x="0" y="0"/>
                </a:lnTo>
                <a:lnTo>
                  <a:pt x="0" y="5440002"/>
                </a:lnTo>
                <a:lnTo>
                  <a:pt x="54925" y="5487650"/>
                </a:lnTo>
                <a:lnTo>
                  <a:pt x="91120" y="5513827"/>
                </a:lnTo>
                <a:lnTo>
                  <a:pt x="129008" y="5537689"/>
                </a:lnTo>
                <a:lnTo>
                  <a:pt x="168485" y="5559132"/>
                </a:lnTo>
                <a:lnTo>
                  <a:pt x="209447" y="5578052"/>
                </a:lnTo>
                <a:lnTo>
                  <a:pt x="251790" y="5594347"/>
                </a:lnTo>
                <a:lnTo>
                  <a:pt x="295411" y="5607911"/>
                </a:lnTo>
                <a:lnTo>
                  <a:pt x="340205" y="5618642"/>
                </a:lnTo>
                <a:lnTo>
                  <a:pt x="386070" y="5626435"/>
                </a:lnTo>
                <a:lnTo>
                  <a:pt x="432901" y="5631187"/>
                </a:lnTo>
                <a:lnTo>
                  <a:pt x="480594" y="5632794"/>
                </a:lnTo>
                <a:lnTo>
                  <a:pt x="12193193" y="5632794"/>
                </a:lnTo>
                <a:lnTo>
                  <a:pt x="12193193" y="0"/>
                </a:lnTo>
                <a:close/>
              </a:path>
            </a:pathLst>
          </a:custGeom>
          <a:solidFill>
            <a:srgbClr val="FFC731"/>
          </a:solidFill>
        </p:spPr>
        <p:txBody>
          <a:bodyPr wrap="square" lIns="0" tIns="0" rIns="0" bIns="0" rtlCol="0"/>
          <a:lstStyle/>
          <a:p>
            <a:endParaRPr/>
          </a:p>
        </p:txBody>
      </p:sp>
      <p:sp>
        <p:nvSpPr>
          <p:cNvPr id="18" name="bg object 18"/>
          <p:cNvSpPr/>
          <p:nvPr/>
        </p:nvSpPr>
        <p:spPr>
          <a:xfrm>
            <a:off x="0" y="5440002"/>
            <a:ext cx="12193270" cy="193040"/>
          </a:xfrm>
          <a:custGeom>
            <a:avLst/>
            <a:gdLst/>
            <a:ahLst/>
            <a:cxnLst/>
            <a:rect l="l" t="t" r="r" b="b"/>
            <a:pathLst>
              <a:path w="12193270" h="193039">
                <a:moveTo>
                  <a:pt x="0" y="0"/>
                </a:moveTo>
                <a:lnTo>
                  <a:pt x="54925" y="47648"/>
                </a:lnTo>
                <a:lnTo>
                  <a:pt x="91120" y="73825"/>
                </a:lnTo>
                <a:lnTo>
                  <a:pt x="129008" y="97686"/>
                </a:lnTo>
                <a:lnTo>
                  <a:pt x="168485" y="119129"/>
                </a:lnTo>
                <a:lnTo>
                  <a:pt x="209447" y="138050"/>
                </a:lnTo>
                <a:lnTo>
                  <a:pt x="251790" y="154344"/>
                </a:lnTo>
                <a:lnTo>
                  <a:pt x="295411" y="167909"/>
                </a:lnTo>
                <a:lnTo>
                  <a:pt x="340205" y="178639"/>
                </a:lnTo>
                <a:lnTo>
                  <a:pt x="386070" y="186433"/>
                </a:lnTo>
                <a:lnTo>
                  <a:pt x="432901" y="191185"/>
                </a:lnTo>
                <a:lnTo>
                  <a:pt x="480594" y="192792"/>
                </a:lnTo>
                <a:lnTo>
                  <a:pt x="12193193" y="192792"/>
                </a:lnTo>
              </a:path>
            </a:pathLst>
          </a:custGeom>
          <a:ln w="36004">
            <a:solidFill>
              <a:srgbClr val="FFFFFF"/>
            </a:solidFill>
          </a:ln>
        </p:spPr>
        <p:txBody>
          <a:bodyPr wrap="square" lIns="0" tIns="0" rIns="0" bIns="0" rtlCol="0"/>
          <a:lstStyle/>
          <a:p>
            <a:endParaRPr/>
          </a:p>
        </p:txBody>
      </p:sp>
      <p:pic>
        <p:nvPicPr>
          <p:cNvPr id="25" name="Picture 24" descr="A picture containing text, clipart&#10;&#10;Description automatically generated">
            <a:extLst>
              <a:ext uri="{FF2B5EF4-FFF2-40B4-BE49-F238E27FC236}">
                <a16:creationId xmlns:a16="http://schemas.microsoft.com/office/drawing/2014/main" id="{2DB97F93-B3B7-B4BF-7AA9-139AFC28A9DC}"/>
              </a:ext>
            </a:extLst>
          </p:cNvPr>
          <p:cNvPicPr>
            <a:picLocks noChangeAspect="1"/>
          </p:cNvPicPr>
          <p:nvPr userDrawn="1"/>
        </p:nvPicPr>
        <p:blipFill>
          <a:blip>
            <a:extLst>
              <a:ext uri="{28A0092B-C50C-407E-A947-70E740481C1C}">
                <a14:useLocalDpi xmlns:a14="http://schemas.microsoft.com/office/drawing/2010/main" val="0"/>
              </a:ext>
            </a:extLst>
          </a:blip>
          <a:stretch>
            <a:fillRect/>
          </a:stretch>
        </p:blipFill>
        <p:spPr>
          <a:xfrm>
            <a:off x="9448053" y="5830419"/>
            <a:ext cx="2491354" cy="713815"/>
          </a:xfrm>
          <a:prstGeom prst="rect">
            <a:avLst/>
          </a:prstGeom>
        </p:spPr>
      </p:pic>
    </p:spTree>
    <p:extLst>
      <p:ext uri="{BB962C8B-B14F-4D97-AF65-F5344CB8AC3E}">
        <p14:creationId xmlns:p14="http://schemas.microsoft.com/office/powerpoint/2010/main" val="42334723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1B8C3AA-1315-AC28-3949-56B81891E5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25DC2B5-9875-47B6-25EA-D76788CA59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0E2E360-7770-7D0F-DA36-F42D5FF679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630C47-D126-A846-9C15-C7004F238108}" type="datetimeFigureOut">
              <a:rPr lang="en-US" smtClean="0"/>
              <a:t>8/25/2026</a:t>
            </a:fld>
            <a:endParaRPr lang="en-US"/>
          </a:p>
        </p:txBody>
      </p:sp>
      <p:sp>
        <p:nvSpPr>
          <p:cNvPr id="5" name="Footer Placeholder 4">
            <a:extLst>
              <a:ext uri="{FF2B5EF4-FFF2-40B4-BE49-F238E27FC236}">
                <a16:creationId xmlns:a16="http://schemas.microsoft.com/office/drawing/2014/main" id="{877DA646-FF77-71AA-B6BD-EA7E05ADA9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C0EFE34-970F-79FD-9D60-0020BC65BA4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A20E67-651C-3944-9CFE-080BF53F64FA}" type="slidenum">
              <a:rPr lang="en-US" smtClean="0"/>
              <a:t>‹#›</a:t>
            </a:fld>
            <a:endParaRPr lang="en-US"/>
          </a:p>
        </p:txBody>
      </p:sp>
    </p:spTree>
    <p:extLst>
      <p:ext uri="{BB962C8B-B14F-4D97-AF65-F5344CB8AC3E}">
        <p14:creationId xmlns:p14="http://schemas.microsoft.com/office/powerpoint/2010/main" val="3060209030"/>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1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3526247"/>
      </p:ext>
    </p:extLst>
  </p:cSld>
  <p:clrMap bg1="lt1" tx1="dk1" bg2="lt2" tx2="dk2" accent1="accent1" accent2="accent2" accent3="accent3" accent4="accent4" accent5="accent5" accent6="accent6" hlink="hlink" folHlink="folHlink"/>
  <p:sldLayoutIdLst>
    <p:sldLayoutId id="2147483706" r:id="rId1"/>
    <p:sldLayoutId id="2147483708" r:id="rId2"/>
    <p:sldLayoutId id="2147483709"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13D434D-4F95-D2EE-2D38-98FFC93E352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3CCC6E4-7114-AFF6-553E-69958F25DE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59CC9D1-901D-A906-1857-C29794AC87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FC85CBA-48D5-B740-98A7-B63316AB1433}" type="datetimeFigureOut">
              <a:rPr lang="en-US" smtClean="0"/>
              <a:t>8/25/2026</a:t>
            </a:fld>
            <a:endParaRPr lang="en-US"/>
          </a:p>
        </p:txBody>
      </p:sp>
      <p:sp>
        <p:nvSpPr>
          <p:cNvPr id="5" name="Footer Placeholder 4">
            <a:extLst>
              <a:ext uri="{FF2B5EF4-FFF2-40B4-BE49-F238E27FC236}">
                <a16:creationId xmlns:a16="http://schemas.microsoft.com/office/drawing/2014/main" id="{BB427464-BDBA-2F7A-220F-6623B03CC1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AEDAE53-C218-9576-A9B2-00EC6A276A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3783572-4504-2148-98D3-54B44A7E1C3E}" type="slidenum">
              <a:rPr lang="en-US" smtClean="0"/>
              <a:t>‹#›</a:t>
            </a:fld>
            <a:endParaRPr lang="en-US"/>
          </a:p>
        </p:txBody>
      </p:sp>
    </p:spTree>
    <p:extLst>
      <p:ext uri="{BB962C8B-B14F-4D97-AF65-F5344CB8AC3E}">
        <p14:creationId xmlns:p14="http://schemas.microsoft.com/office/powerpoint/2010/main" val="2668606664"/>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9.xml"/><Relationship Id="rId4" Type="http://schemas.openxmlformats.org/officeDocument/2006/relationships/image" Target="../media/image17.gif"/></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gif"/><Relationship Id="rId2" Type="http://schemas.openxmlformats.org/officeDocument/2006/relationships/notesSlide" Target="../notesSlides/notesSlide15.xml"/><Relationship Id="rId1" Type="http://schemas.openxmlformats.org/officeDocument/2006/relationships/slideLayout" Target="../slideLayouts/slideLayout9.xml"/><Relationship Id="rId6" Type="http://schemas.openxmlformats.org/officeDocument/2006/relationships/image" Target="../media/image21.gif"/><Relationship Id="rId5" Type="http://schemas.openxmlformats.org/officeDocument/2006/relationships/image" Target="../media/image20.gif"/><Relationship Id="rId4" Type="http://schemas.openxmlformats.org/officeDocument/2006/relationships/image" Target="../media/image19.gif"/></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9.xml"/><Relationship Id="rId4" Type="http://schemas.openxmlformats.org/officeDocument/2006/relationships/image" Target="../media/image19.gif"/></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9.xml"/><Relationship Id="rId4" Type="http://schemas.openxmlformats.org/officeDocument/2006/relationships/image" Target="../media/image20.gif"/></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9.xml"/><Relationship Id="rId4" Type="http://schemas.openxmlformats.org/officeDocument/2006/relationships/image" Target="../media/image21.gif"/></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9.xml"/><Relationship Id="rId4" Type="http://schemas.openxmlformats.org/officeDocument/2006/relationships/image" Target="../media/image22.gif"/></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1820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0499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234368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8939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34982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57C447B-D6D1-5C16-F78C-0DAC9D507DC1}"/>
            </a:ext>
          </a:extLst>
        </p:cNvPr>
        <p:cNvGrpSpPr/>
        <p:nvPr/>
      </p:nvGrpSpPr>
      <p:grpSpPr>
        <a:xfrm>
          <a:off x="0" y="0"/>
          <a:ext cx="0" cy="0"/>
          <a:chOff x="0" y="0"/>
          <a:chExt cx="0" cy="0"/>
        </a:xfrm>
      </p:grpSpPr>
    </p:spTree>
    <p:extLst>
      <p:ext uri="{BB962C8B-B14F-4D97-AF65-F5344CB8AC3E}">
        <p14:creationId xmlns:p14="http://schemas.microsoft.com/office/powerpoint/2010/main" val="28399465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57C447B-D6D1-5C16-F78C-0DAC9D507DC1}"/>
            </a:ext>
          </a:extLst>
        </p:cNvPr>
        <p:cNvGrpSpPr/>
        <p:nvPr/>
      </p:nvGrpSpPr>
      <p:grpSpPr>
        <a:xfrm>
          <a:off x="0" y="0"/>
          <a:ext cx="0" cy="0"/>
          <a:chOff x="0" y="0"/>
          <a:chExt cx="0" cy="0"/>
        </a:xfrm>
      </p:grpSpPr>
    </p:spTree>
    <p:extLst>
      <p:ext uri="{BB962C8B-B14F-4D97-AF65-F5344CB8AC3E}">
        <p14:creationId xmlns:p14="http://schemas.microsoft.com/office/powerpoint/2010/main" val="5846005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48855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72996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656496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10580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632293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59091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DD026A6-C689-0E51-681F-222307439543}"/>
              </a:ext>
            </a:extLst>
          </p:cNvPr>
          <p:cNvPicPr>
            <a:picLocks noChangeAspect="1"/>
          </p:cNvPicPr>
          <p:nvPr/>
        </p:nvPicPr>
        <p:blipFill>
          <a:blip r:embed="rId4"/>
          <a:stretch>
            <a:fillRect/>
          </a:stretch>
        </p:blipFill>
        <p:spPr>
          <a:xfrm>
            <a:off x="1549400" y="1066800"/>
            <a:ext cx="5588000" cy="5588000"/>
          </a:xfrm>
          <a:prstGeom prst="rect">
            <a:avLst/>
          </a:prstGeom>
        </p:spPr>
      </p:pic>
    </p:spTree>
    <p:extLst>
      <p:ext uri="{BB962C8B-B14F-4D97-AF65-F5344CB8AC3E}">
        <p14:creationId xmlns:p14="http://schemas.microsoft.com/office/powerpoint/2010/main" val="40126001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352954A-0F47-B869-3B95-82CDEBEBB251}"/>
              </a:ext>
            </a:extLst>
          </p:cNvPr>
          <p:cNvPicPr>
            <a:picLocks noChangeAspect="1"/>
          </p:cNvPicPr>
          <p:nvPr/>
        </p:nvPicPr>
        <p:blipFill>
          <a:blip r:embed="rId4"/>
          <a:srcRect/>
          <a:stretch/>
        </p:blipFill>
        <p:spPr>
          <a:xfrm>
            <a:off x="127000" y="1689100"/>
            <a:ext cx="2946400" cy="2946400"/>
          </a:xfrm>
          <a:prstGeom prst="rect">
            <a:avLst/>
          </a:prstGeom>
        </p:spPr>
      </p:pic>
      <p:pic>
        <p:nvPicPr>
          <p:cNvPr id="4" name="Picture 3">
            <a:extLst>
              <a:ext uri="{FF2B5EF4-FFF2-40B4-BE49-F238E27FC236}">
                <a16:creationId xmlns:a16="http://schemas.microsoft.com/office/drawing/2014/main" id="{25994943-E6CB-A4FC-FBC4-3D1ADCEEE565}"/>
              </a:ext>
            </a:extLst>
          </p:cNvPr>
          <p:cNvPicPr>
            <a:picLocks noChangeAspect="1"/>
          </p:cNvPicPr>
          <p:nvPr/>
        </p:nvPicPr>
        <p:blipFill>
          <a:blip r:embed="rId5"/>
          <a:srcRect/>
          <a:stretch/>
        </p:blipFill>
        <p:spPr>
          <a:xfrm>
            <a:off x="3327400" y="1943100"/>
            <a:ext cx="2794000" cy="2794000"/>
          </a:xfrm>
          <a:prstGeom prst="rect">
            <a:avLst/>
          </a:prstGeom>
        </p:spPr>
      </p:pic>
      <p:pic>
        <p:nvPicPr>
          <p:cNvPr id="5" name="Picture 4">
            <a:extLst>
              <a:ext uri="{FF2B5EF4-FFF2-40B4-BE49-F238E27FC236}">
                <a16:creationId xmlns:a16="http://schemas.microsoft.com/office/drawing/2014/main" id="{E4B57B3A-3B8B-32EB-83EE-C50C9A5DA13C}"/>
              </a:ext>
            </a:extLst>
          </p:cNvPr>
          <p:cNvPicPr>
            <a:picLocks noChangeAspect="1"/>
          </p:cNvPicPr>
          <p:nvPr/>
        </p:nvPicPr>
        <p:blipFill>
          <a:blip r:embed="rId6"/>
          <a:srcRect/>
          <a:stretch/>
        </p:blipFill>
        <p:spPr>
          <a:xfrm>
            <a:off x="6184900" y="1689100"/>
            <a:ext cx="2946400" cy="2946400"/>
          </a:xfrm>
          <a:prstGeom prst="rect">
            <a:avLst/>
          </a:prstGeom>
        </p:spPr>
      </p:pic>
      <p:pic>
        <p:nvPicPr>
          <p:cNvPr id="6" name="Picture 5">
            <a:extLst>
              <a:ext uri="{FF2B5EF4-FFF2-40B4-BE49-F238E27FC236}">
                <a16:creationId xmlns:a16="http://schemas.microsoft.com/office/drawing/2014/main" id="{8C3496C7-CD12-9FD4-3711-427EDDA67167}"/>
              </a:ext>
            </a:extLst>
          </p:cNvPr>
          <p:cNvPicPr>
            <a:picLocks noChangeAspect="1"/>
          </p:cNvPicPr>
          <p:nvPr/>
        </p:nvPicPr>
        <p:blipFill>
          <a:blip r:embed="rId7"/>
          <a:srcRect/>
          <a:stretch/>
        </p:blipFill>
        <p:spPr>
          <a:xfrm>
            <a:off x="9265228" y="1956955"/>
            <a:ext cx="2678545" cy="2678545"/>
          </a:xfrm>
          <a:prstGeom prst="rect">
            <a:avLst/>
          </a:prstGeom>
        </p:spPr>
      </p:pic>
    </p:spTree>
    <p:extLst>
      <p:ext uri="{BB962C8B-B14F-4D97-AF65-F5344CB8AC3E}">
        <p14:creationId xmlns:p14="http://schemas.microsoft.com/office/powerpoint/2010/main" val="3117598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9F1A100-8E3C-18B3-F9C7-D1CD126589E6}"/>
              </a:ext>
            </a:extLst>
          </p:cNvPr>
          <p:cNvPicPr>
            <a:picLocks noChangeAspect="1"/>
          </p:cNvPicPr>
          <p:nvPr/>
        </p:nvPicPr>
        <p:blipFill>
          <a:blip r:embed="rId4"/>
          <a:srcRect/>
          <a:stretch/>
        </p:blipFill>
        <p:spPr>
          <a:xfrm>
            <a:off x="520700" y="381000"/>
            <a:ext cx="4724400" cy="4724400"/>
          </a:xfrm>
          <a:prstGeom prst="rect">
            <a:avLst/>
          </a:prstGeom>
        </p:spPr>
      </p:pic>
    </p:spTree>
    <p:extLst>
      <p:ext uri="{BB962C8B-B14F-4D97-AF65-F5344CB8AC3E}">
        <p14:creationId xmlns:p14="http://schemas.microsoft.com/office/powerpoint/2010/main" val="38294319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CDB701D-C1DF-9582-51D0-198C6C8C6200}"/>
              </a:ext>
            </a:extLst>
          </p:cNvPr>
          <p:cNvPicPr>
            <a:picLocks noChangeAspect="1"/>
          </p:cNvPicPr>
          <p:nvPr/>
        </p:nvPicPr>
        <p:blipFill>
          <a:blip r:embed="rId4"/>
          <a:srcRect/>
          <a:stretch/>
        </p:blipFill>
        <p:spPr>
          <a:xfrm>
            <a:off x="520700" y="571500"/>
            <a:ext cx="4724400" cy="4724400"/>
          </a:xfrm>
          <a:prstGeom prst="rect">
            <a:avLst/>
          </a:prstGeom>
        </p:spPr>
      </p:pic>
    </p:spTree>
    <p:extLst>
      <p:ext uri="{BB962C8B-B14F-4D97-AF65-F5344CB8AC3E}">
        <p14:creationId xmlns:p14="http://schemas.microsoft.com/office/powerpoint/2010/main" val="41600202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6397999-A37F-C52A-FD9F-D2B5BB23D6C5}"/>
              </a:ext>
            </a:extLst>
          </p:cNvPr>
          <p:cNvPicPr>
            <a:picLocks noChangeAspect="1"/>
          </p:cNvPicPr>
          <p:nvPr/>
        </p:nvPicPr>
        <p:blipFill>
          <a:blip r:embed="rId4"/>
          <a:srcRect/>
          <a:stretch/>
        </p:blipFill>
        <p:spPr>
          <a:xfrm>
            <a:off x="533400" y="292100"/>
            <a:ext cx="4724400" cy="4724400"/>
          </a:xfrm>
          <a:prstGeom prst="rect">
            <a:avLst/>
          </a:prstGeom>
        </p:spPr>
      </p:pic>
    </p:spTree>
    <p:extLst>
      <p:ext uri="{BB962C8B-B14F-4D97-AF65-F5344CB8AC3E}">
        <p14:creationId xmlns:p14="http://schemas.microsoft.com/office/powerpoint/2010/main" val="31957947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083901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94140F2-5DEB-D103-389E-61CB9CED1F0B}"/>
              </a:ext>
            </a:extLst>
          </p:cNvPr>
          <p:cNvPicPr>
            <a:picLocks noChangeAspect="1"/>
          </p:cNvPicPr>
          <p:nvPr/>
        </p:nvPicPr>
        <p:blipFill>
          <a:blip r:embed="rId4"/>
          <a:srcRect/>
          <a:stretch/>
        </p:blipFill>
        <p:spPr>
          <a:xfrm>
            <a:off x="685800" y="482600"/>
            <a:ext cx="4394200" cy="4394200"/>
          </a:xfrm>
          <a:prstGeom prst="rect">
            <a:avLst/>
          </a:prstGeom>
        </p:spPr>
      </p:pic>
    </p:spTree>
    <p:extLst>
      <p:ext uri="{BB962C8B-B14F-4D97-AF65-F5344CB8AC3E}">
        <p14:creationId xmlns:p14="http://schemas.microsoft.com/office/powerpoint/2010/main" val="24493633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65567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26763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03615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45189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1890715"/>
      </p:ext>
    </p:extLst>
  </p:cSld>
  <p:clrMapOvr>
    <a:masterClrMapping/>
  </p:clrMapOvr>
</p:sld>
</file>

<file path=ppt/theme/theme1.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FAUL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2ADDDB9F7D9954D9430563EB83902D6" ma:contentTypeVersion="24" ma:contentTypeDescription="Create a new document." ma:contentTypeScope="" ma:versionID="94beb71ec0544ca29dce9967aedacc11">
  <xsd:schema xmlns:xsd="http://www.w3.org/2001/XMLSchema" xmlns:xs="http://www.w3.org/2001/XMLSchema" xmlns:p="http://schemas.microsoft.com/office/2006/metadata/properties" xmlns:ns2="cc41802b-ab72-4f65-ad3a-8e186cc6aef3" xmlns:ns3="ad830d45-dfc4-4592-a597-0e8b6b83787c" targetNamespace="http://schemas.microsoft.com/office/2006/metadata/properties" ma:root="true" ma:fieldsID="9397145b046bd4f8fb7a49ee6016244f" ns2:_="" ns3:_="">
    <xsd:import namespace="cc41802b-ab72-4f65-ad3a-8e186cc6aef3"/>
    <xsd:import namespace="ad830d45-dfc4-4592-a597-0e8b6b83787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SearchProperties" minOccurs="0"/>
                <xsd:element ref="ns3:MediaServiceObjectDetectorVersions" minOccurs="0"/>
                <xsd:element ref="ns3:MediaServiceDateTaken" minOccurs="0"/>
                <xsd:element ref="ns3:MediaServiceLocation" minOccurs="0"/>
                <xsd:element ref="ns3:MediaServiceGenerationTime" minOccurs="0"/>
                <xsd:element ref="ns3:MediaServiceEventHashCode" minOccurs="0"/>
                <xsd:element ref="ns3:MediaLengthInSeconds" minOccurs="0"/>
                <xsd:element ref="ns3:lcf76f155ced4ddcb4097134ff3c332f" minOccurs="0"/>
                <xsd:element ref="ns2:TaxCatchAll" minOccurs="0"/>
                <xsd:element ref="ns3:MediaServiceOCR" minOccurs="0"/>
                <xsd:element ref="ns3:Shortlist"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c41802b-ab72-4f65-ad3a-8e186cc6aef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e30b944f-a694-4043-b6b5-5b44227601c3}" ma:internalName="TaxCatchAll" ma:showField="CatchAllData" ma:web="cc41802b-ab72-4f65-ad3a-8e186cc6aef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ad830d45-dfc4-4592-a597-0e8b6b83787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Location" ma:index="15" nillable="true" ma:displayName="Location" ma:indexed="true"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3f54af48-ab67-41e8-ae32-8d8f0fc7e0c8"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element name="Shortlist" ma:index="23" nillable="true" ma:displayName="Shortlist" ma:description="Short List of Images" ma:format="Dropdown" ma:internalName="Shortlist">
      <xsd:simpleType>
        <xsd:restriction base="dms:Choice">
          <xsd:enumeration value="Choice 1"/>
          <xsd:enumeration value="Choice 2"/>
          <xsd:enumeration value="Choice 3"/>
        </xsd:restriction>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d830d45-dfc4-4592-a597-0e8b6b83787c">
      <Terms xmlns="http://schemas.microsoft.com/office/infopath/2007/PartnerControls"/>
    </lcf76f155ced4ddcb4097134ff3c332f>
    <TaxCatchAll xmlns="cc41802b-ab72-4f65-ad3a-8e186cc6aef3" xsi:nil="true"/>
    <Shortlist xmlns="ad830d45-dfc4-4592-a597-0e8b6b83787c" xsi:nil="true"/>
  </documentManagement>
</p:properties>
</file>

<file path=customXml/itemProps1.xml><?xml version="1.0" encoding="utf-8"?>
<ds:datastoreItem xmlns:ds="http://schemas.openxmlformats.org/officeDocument/2006/customXml" ds:itemID="{D597FD4C-DCFE-4D8E-A597-50836F9DE251}">
  <ds:schemaRefs>
    <ds:schemaRef ds:uri="http://schemas.microsoft.com/sharepoint/v3/contenttype/forms"/>
  </ds:schemaRefs>
</ds:datastoreItem>
</file>

<file path=customXml/itemProps2.xml><?xml version="1.0" encoding="utf-8"?>
<ds:datastoreItem xmlns:ds="http://schemas.openxmlformats.org/officeDocument/2006/customXml" ds:itemID="{5B458E20-E9C8-45F8-B2E4-30CDEAA9458A}">
  <ds:schemaRefs>
    <ds:schemaRef ds:uri="ad830d45-dfc4-4592-a597-0e8b6b83787c"/>
    <ds:schemaRef ds:uri="cc41802b-ab72-4f65-ad3a-8e186cc6aef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3C07197-A8CF-4C47-91AD-1808254A998D}">
  <ds:schemaRefs>
    <ds:schemaRef ds:uri="856128fa-b240-4d77-b393-ccebd440bc2f"/>
    <ds:schemaRef ds:uri="ad830d45-dfc4-4592-a597-0e8b6b83787c"/>
    <ds:schemaRef ds:uri="cc41802b-ab72-4f65-ad3a-8e186cc6aef3"/>
    <ds:schemaRef ds:uri="cd544f9d-9196-4ed9-a8ed-1b3de3869a6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25</Slides>
  <Notes>25</Notes>
  <HiddenSlides>0</HiddenSlides>
  <ScaleCrop>false</ScaleCrop>
  <HeadingPairs>
    <vt:vector size="4" baseType="variant">
      <vt:variant>
        <vt:lpstr>Theme</vt:lpstr>
      </vt:variant>
      <vt:variant>
        <vt:i4>4</vt:i4>
      </vt:variant>
      <vt:variant>
        <vt:lpstr>Slide Titles</vt:lpstr>
      </vt:variant>
      <vt:variant>
        <vt:i4>25</vt:i4>
      </vt:variant>
    </vt:vector>
  </HeadingPairs>
  <TitlesOfParts>
    <vt:vector size="29" baseType="lpstr">
      <vt:lpstr>3_Office Theme</vt:lpstr>
      <vt:lpstr>Office Theme</vt:lpstr>
      <vt:lpstr>DEFAULT SLIDE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Dorran Wajsman</dc:creator>
  <cp:revision>1</cp:revision>
  <dcterms:created xsi:type="dcterms:W3CDTF">2021-08-09T06:39:16Z</dcterms:created>
  <dcterms:modified xsi:type="dcterms:W3CDTF">2026-08-26T01:57:15Z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0x01010072ADDDB9F7D9954D9430563EB83902D6</vt:lpwstr>
  </property>
</Properties>
</file>