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93" r:id="rId5"/>
    <p:sldMasterId id="2147483705" r:id="rId6"/>
    <p:sldMasterId id="2147483710" r:id="rId7"/>
    <p:sldMasterId id="2147483728" r:id="rId8"/>
  </p:sldMasterIdLst>
  <p:notesMasterIdLst>
    <p:notesMasterId r:id="rId33"/>
  </p:notesMasterIdLst>
  <p:sldIdLst>
    <p:sldId id="257" r:id="rId9"/>
    <p:sldId id="1045" r:id="rId10"/>
    <p:sldId id="1183" r:id="rId11"/>
    <p:sldId id="1132" r:id="rId12"/>
    <p:sldId id="281" r:id="rId13"/>
    <p:sldId id="1185" r:id="rId14"/>
    <p:sldId id="1178" r:id="rId15"/>
    <p:sldId id="424" r:id="rId16"/>
    <p:sldId id="261" r:id="rId17"/>
    <p:sldId id="262" r:id="rId18"/>
    <p:sldId id="1092" r:id="rId19"/>
    <p:sldId id="1147" r:id="rId20"/>
    <p:sldId id="1134" r:id="rId21"/>
    <p:sldId id="1135" r:id="rId22"/>
    <p:sldId id="1136" r:id="rId23"/>
    <p:sldId id="1137" r:id="rId24"/>
    <p:sldId id="1133" r:id="rId25"/>
    <p:sldId id="1138" r:id="rId26"/>
    <p:sldId id="1140" r:id="rId27"/>
    <p:sldId id="1150" r:id="rId28"/>
    <p:sldId id="1142" r:id="rId29"/>
    <p:sldId id="1161" r:id="rId30"/>
    <p:sldId id="1186" r:id="rId31"/>
    <p:sldId id="114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06A13A-73BB-7AA5-A3B8-A7805DCB6A6F}" name="Rebecca Wood" initials="" userId="S::rebecca@ruok.org.au::79b20a43-362e-4436-89a0-95582d7aff58" providerId="AD"/>
  <p188:author id="{F71DAB3A-85E3-6FBE-9428-92165C60DCD3}" name="Holly Broadhurst" initials="HB" userId="S::holly@ruok.org.au::6384c3a7-8800-4ae3-a072-e825b5caeeb9" providerId="AD"/>
  <p188:author id="{B6C28A80-308E-64D8-2795-458D38969998}" name="Matthew Harbinson" initials="MH" userId="S::matthew@ruok.org.au::b6002ed8-a89b-45f4-9fae-a011abb43f56" providerId="AD"/>
  <p188:author id="{80F25BD8-2162-D2D6-1A16-96934EB269DD}" name="Holly Broadhurst" initials="" userId="S::Holly@ruok.org.au::6384c3a7-8800-4ae3-a072-e825b5caeeb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088B2-39A9-B044-BFE5-3F7C3DA806B9}" v="12" dt="2026-08-14T02:39:49.9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72"/>
    <p:restoredTop sz="55909"/>
  </p:normalViewPr>
  <p:slideViewPr>
    <p:cSldViewPr snapToGrid="0">
      <p:cViewPr varScale="1">
        <p:scale>
          <a:sx n="83" d="100"/>
          <a:sy n="83" d="100"/>
        </p:scale>
        <p:origin x="1488"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microsoft.com/office/2015/10/relationships/revisionInfo" Target="revisionInfo.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ran Wajsman" userId="8bdb1de9-6471-4a1d-bda2-6184fef2af02" providerId="ADAL" clId="{89F9A897-013C-51B0-A5D3-DD2501AAFE3E}"/>
    <pc:docChg chg="undo custSel modSld delMainMaster modMainMaster">
      <pc:chgData name="Dorran Wajsman" userId="8bdb1de9-6471-4a1d-bda2-6184fef2af02" providerId="ADAL" clId="{89F9A897-013C-51B0-A5D3-DD2501AAFE3E}" dt="2026-08-14T02:39:49.907" v="49"/>
      <pc:docMkLst>
        <pc:docMk/>
      </pc:docMkLst>
      <pc:sldChg chg="delSp mod setBg">
        <pc:chgData name="Dorran Wajsman" userId="8bdb1de9-6471-4a1d-bda2-6184fef2af02" providerId="ADAL" clId="{89F9A897-013C-51B0-A5D3-DD2501AAFE3E}" dt="2026-08-14T02:39:49.907" v="49"/>
        <pc:sldMkLst>
          <pc:docMk/>
          <pc:sldMk cId="1527250337" sldId="281"/>
        </pc:sldMkLst>
        <pc:picChg chg="del">
          <ac:chgData name="Dorran Wajsman" userId="8bdb1de9-6471-4a1d-bda2-6184fef2af02" providerId="ADAL" clId="{89F9A897-013C-51B0-A5D3-DD2501AAFE3E}" dt="2026-08-14T02:39:28.628" v="42" actId="478"/>
          <ac:picMkLst>
            <pc:docMk/>
            <pc:sldMk cId="1527250337" sldId="281"/>
            <ac:picMk id="3" creationId="{4AF8DC3F-0C9A-D408-1E46-E845E46293AB}"/>
          </ac:picMkLst>
        </pc:picChg>
      </pc:sldChg>
      <pc:sldChg chg="mod modClrScheme chgLayout">
        <pc:chgData name="Dorran Wajsman" userId="8bdb1de9-6471-4a1d-bda2-6184fef2af02" providerId="ADAL" clId="{89F9A897-013C-51B0-A5D3-DD2501AAFE3E}" dt="2026-08-14T02:30:21.829" v="8"/>
        <pc:sldMkLst>
          <pc:docMk/>
          <pc:sldMk cId="3660499083" sldId="1045"/>
        </pc:sldMkLst>
      </pc:sldChg>
      <pc:sldChg chg="mod modClrScheme chgLayout">
        <pc:chgData name="Dorran Wajsman" userId="8bdb1de9-6471-4a1d-bda2-6184fef2af02" providerId="ADAL" clId="{89F9A897-013C-51B0-A5D3-DD2501AAFE3E}" dt="2026-08-14T02:30:21.829" v="8"/>
        <pc:sldMkLst>
          <pc:docMk/>
          <pc:sldMk cId="3648939341" sldId="1132"/>
        </pc:sldMkLst>
      </pc:sldChg>
      <pc:sldChg chg="addSp modSp mod modTransition modAnim">
        <pc:chgData name="Dorran Wajsman" userId="8bdb1de9-6471-4a1d-bda2-6184fef2af02" providerId="ADAL" clId="{89F9A897-013C-51B0-A5D3-DD2501AAFE3E}" dt="2026-08-14T02:38:55.980" v="41" actId="1076"/>
        <pc:sldMkLst>
          <pc:docMk/>
          <pc:sldMk cId="2476870642" sldId="1147"/>
        </pc:sldMkLst>
        <pc:picChg chg="mod">
          <ac:chgData name="Dorran Wajsman" userId="8bdb1de9-6471-4a1d-bda2-6184fef2af02" providerId="ADAL" clId="{89F9A897-013C-51B0-A5D3-DD2501AAFE3E}" dt="2026-08-14T02:30:26.183" v="10" actId="1076"/>
          <ac:picMkLst>
            <pc:docMk/>
            <pc:sldMk cId="2476870642" sldId="1147"/>
            <ac:picMk id="2" creationId="{F4AE973B-EE62-517B-335F-4E2B503310C3}"/>
          </ac:picMkLst>
        </pc:picChg>
        <pc:picChg chg="add mod">
          <ac:chgData name="Dorran Wajsman" userId="8bdb1de9-6471-4a1d-bda2-6184fef2af02" providerId="ADAL" clId="{89F9A897-013C-51B0-A5D3-DD2501AAFE3E}" dt="2026-08-14T02:38:55.980" v="41" actId="1076"/>
          <ac:picMkLst>
            <pc:docMk/>
            <pc:sldMk cId="2476870642" sldId="1147"/>
            <ac:picMk id="4" creationId="{C02A846D-71D3-C4C0-3968-D93663E579A8}"/>
          </ac:picMkLst>
        </pc:picChg>
      </pc:sldChg>
      <pc:sldMasterChg chg="modSldLayout sldLayoutOrd">
        <pc:chgData name="Dorran Wajsman" userId="8bdb1de9-6471-4a1d-bda2-6184fef2af02" providerId="ADAL" clId="{89F9A897-013C-51B0-A5D3-DD2501AAFE3E}" dt="2026-08-14T02:30:21.780" v="6"/>
        <pc:sldMasterMkLst>
          <pc:docMk/>
          <pc:sldMasterMk cId="3060209030" sldId="2147483693"/>
        </pc:sldMasterMkLst>
        <pc:sldLayoutChg chg="modSp mod ord">
          <pc:chgData name="Dorran Wajsman" userId="8bdb1de9-6471-4a1d-bda2-6184fef2af02" providerId="ADAL" clId="{89F9A897-013C-51B0-A5D3-DD2501AAFE3E}" dt="2026-08-14T02:30:21.780" v="6"/>
          <pc:sldLayoutMkLst>
            <pc:docMk/>
            <pc:sldMasterMk cId="3060209030" sldId="2147483693"/>
            <pc:sldLayoutMk cId="756753775" sldId="2147483714"/>
          </pc:sldLayoutMkLst>
          <pc:spChg chg="mod">
            <ac:chgData name="Dorran Wajsman" userId="8bdb1de9-6471-4a1d-bda2-6184fef2af02" providerId="ADAL" clId="{89F9A897-013C-51B0-A5D3-DD2501AAFE3E}" dt="2026-08-14T02:30:21.780" v="6"/>
            <ac:spMkLst>
              <pc:docMk/>
              <pc:sldMasterMk cId="3060209030" sldId="2147483693"/>
              <pc:sldLayoutMk cId="756753775" sldId="2147483714"/>
              <ac:spMk id="2" creationId="{95AC5FCF-DAB8-B8E4-AAC3-5CB5A2B7B08F}"/>
            </ac:spMkLst>
          </pc:spChg>
          <pc:spChg chg="mod">
            <ac:chgData name="Dorran Wajsman" userId="8bdb1de9-6471-4a1d-bda2-6184fef2af02" providerId="ADAL" clId="{89F9A897-013C-51B0-A5D3-DD2501AAFE3E}" dt="2026-08-14T02:30:21.780" v="6"/>
            <ac:spMkLst>
              <pc:docMk/>
              <pc:sldMasterMk cId="3060209030" sldId="2147483693"/>
              <pc:sldLayoutMk cId="756753775" sldId="2147483714"/>
              <ac:spMk id="3" creationId="{B3849190-8B51-B2D2-78BF-1E094B40A9BC}"/>
            </ac:spMkLst>
          </pc:spChg>
          <pc:spChg chg="mod">
            <ac:chgData name="Dorran Wajsman" userId="8bdb1de9-6471-4a1d-bda2-6184fef2af02" providerId="ADAL" clId="{89F9A897-013C-51B0-A5D3-DD2501AAFE3E}" dt="2026-08-14T02:30:21.780" v="6"/>
            <ac:spMkLst>
              <pc:docMk/>
              <pc:sldMasterMk cId="3060209030" sldId="2147483693"/>
              <pc:sldLayoutMk cId="756753775" sldId="2147483714"/>
              <ac:spMk id="4" creationId="{5FFE2502-A268-D658-CD43-4C0AF120F166}"/>
            </ac:spMkLst>
          </pc:spChg>
          <pc:spChg chg="mod">
            <ac:chgData name="Dorran Wajsman" userId="8bdb1de9-6471-4a1d-bda2-6184fef2af02" providerId="ADAL" clId="{89F9A897-013C-51B0-A5D3-DD2501AAFE3E}" dt="2026-08-14T02:30:21.780" v="6"/>
            <ac:spMkLst>
              <pc:docMk/>
              <pc:sldMasterMk cId="3060209030" sldId="2147483693"/>
              <pc:sldLayoutMk cId="756753775" sldId="2147483714"/>
              <ac:spMk id="5" creationId="{4FBAB97E-0E0B-9C36-8789-30DDCC77C544}"/>
            </ac:spMkLst>
          </pc:spChg>
          <pc:spChg chg="mod">
            <ac:chgData name="Dorran Wajsman" userId="8bdb1de9-6471-4a1d-bda2-6184fef2af02" providerId="ADAL" clId="{89F9A897-013C-51B0-A5D3-DD2501AAFE3E}" dt="2026-08-14T02:30:21.780" v="6"/>
            <ac:spMkLst>
              <pc:docMk/>
              <pc:sldMasterMk cId="3060209030" sldId="2147483693"/>
              <pc:sldLayoutMk cId="756753775" sldId="2147483714"/>
              <ac:spMk id="6" creationId="{25015DFC-8B0C-4AB7-5EC0-EB4BA503DE3D}"/>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3031055262" sldId="2147483715"/>
          </pc:sldLayoutMkLst>
          <pc:spChg chg="mod">
            <ac:chgData name="Dorran Wajsman" userId="8bdb1de9-6471-4a1d-bda2-6184fef2af02" providerId="ADAL" clId="{89F9A897-013C-51B0-A5D3-DD2501AAFE3E}" dt="2026-08-14T02:30:21.780" v="6"/>
            <ac:spMkLst>
              <pc:docMk/>
              <pc:sldMasterMk cId="3060209030" sldId="2147483693"/>
              <pc:sldLayoutMk cId="3031055262" sldId="2147483715"/>
              <ac:spMk id="2" creationId="{946B17B9-2610-E897-47D6-18413A6D7EF1}"/>
            </ac:spMkLst>
          </pc:spChg>
          <pc:spChg chg="mod">
            <ac:chgData name="Dorran Wajsman" userId="8bdb1de9-6471-4a1d-bda2-6184fef2af02" providerId="ADAL" clId="{89F9A897-013C-51B0-A5D3-DD2501AAFE3E}" dt="2026-08-14T02:30:21.780" v="6"/>
            <ac:spMkLst>
              <pc:docMk/>
              <pc:sldMasterMk cId="3060209030" sldId="2147483693"/>
              <pc:sldLayoutMk cId="3031055262" sldId="2147483715"/>
              <ac:spMk id="3" creationId="{3EAE2CE3-43D9-218D-6D21-575D5DFCF975}"/>
            </ac:spMkLst>
          </pc:spChg>
          <pc:spChg chg="mod">
            <ac:chgData name="Dorran Wajsman" userId="8bdb1de9-6471-4a1d-bda2-6184fef2af02" providerId="ADAL" clId="{89F9A897-013C-51B0-A5D3-DD2501AAFE3E}" dt="2026-08-14T02:30:21.780" v="6"/>
            <ac:spMkLst>
              <pc:docMk/>
              <pc:sldMasterMk cId="3060209030" sldId="2147483693"/>
              <pc:sldLayoutMk cId="3031055262" sldId="2147483715"/>
              <ac:spMk id="4" creationId="{15331DC5-64F9-240F-DDB3-FC6A18E108C3}"/>
            </ac:spMkLst>
          </pc:spChg>
          <pc:spChg chg="mod">
            <ac:chgData name="Dorran Wajsman" userId="8bdb1de9-6471-4a1d-bda2-6184fef2af02" providerId="ADAL" clId="{89F9A897-013C-51B0-A5D3-DD2501AAFE3E}" dt="2026-08-14T02:30:21.780" v="6"/>
            <ac:spMkLst>
              <pc:docMk/>
              <pc:sldMasterMk cId="3060209030" sldId="2147483693"/>
              <pc:sldLayoutMk cId="3031055262" sldId="2147483715"/>
              <ac:spMk id="5" creationId="{86F7DEA7-352D-B07F-F190-178843D5A6F5}"/>
            </ac:spMkLst>
          </pc:spChg>
          <pc:spChg chg="mod">
            <ac:chgData name="Dorran Wajsman" userId="8bdb1de9-6471-4a1d-bda2-6184fef2af02" providerId="ADAL" clId="{89F9A897-013C-51B0-A5D3-DD2501AAFE3E}" dt="2026-08-14T02:30:21.780" v="6"/>
            <ac:spMkLst>
              <pc:docMk/>
              <pc:sldMasterMk cId="3060209030" sldId="2147483693"/>
              <pc:sldLayoutMk cId="3031055262" sldId="2147483715"/>
              <ac:spMk id="6" creationId="{4999D061-F963-8D1A-C5FC-09B0E2E09A7E}"/>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827939520" sldId="2147483716"/>
          </pc:sldLayoutMkLst>
          <pc:spChg chg="mod">
            <ac:chgData name="Dorran Wajsman" userId="8bdb1de9-6471-4a1d-bda2-6184fef2af02" providerId="ADAL" clId="{89F9A897-013C-51B0-A5D3-DD2501AAFE3E}" dt="2026-08-14T02:30:21.780" v="6"/>
            <ac:spMkLst>
              <pc:docMk/>
              <pc:sldMasterMk cId="3060209030" sldId="2147483693"/>
              <pc:sldLayoutMk cId="2827939520" sldId="2147483716"/>
              <ac:spMk id="2" creationId="{6975137C-42F3-98FA-FC6F-0A7EB319AFB5}"/>
            </ac:spMkLst>
          </pc:spChg>
          <pc:spChg chg="mod">
            <ac:chgData name="Dorran Wajsman" userId="8bdb1de9-6471-4a1d-bda2-6184fef2af02" providerId="ADAL" clId="{89F9A897-013C-51B0-A5D3-DD2501AAFE3E}" dt="2026-08-14T02:30:21.780" v="6"/>
            <ac:spMkLst>
              <pc:docMk/>
              <pc:sldMasterMk cId="3060209030" sldId="2147483693"/>
              <pc:sldLayoutMk cId="2827939520" sldId="2147483716"/>
              <ac:spMk id="3" creationId="{D49BDFFE-E73C-B381-5C2A-5C261FF0D71F}"/>
            </ac:spMkLst>
          </pc:spChg>
          <pc:spChg chg="mod">
            <ac:chgData name="Dorran Wajsman" userId="8bdb1de9-6471-4a1d-bda2-6184fef2af02" providerId="ADAL" clId="{89F9A897-013C-51B0-A5D3-DD2501AAFE3E}" dt="2026-08-14T02:30:21.780" v="6"/>
            <ac:spMkLst>
              <pc:docMk/>
              <pc:sldMasterMk cId="3060209030" sldId="2147483693"/>
              <pc:sldLayoutMk cId="2827939520" sldId="2147483716"/>
              <ac:spMk id="4" creationId="{A62DABFE-6CDD-9E51-0016-707DA58B62E3}"/>
            </ac:spMkLst>
          </pc:spChg>
          <pc:spChg chg="mod">
            <ac:chgData name="Dorran Wajsman" userId="8bdb1de9-6471-4a1d-bda2-6184fef2af02" providerId="ADAL" clId="{89F9A897-013C-51B0-A5D3-DD2501AAFE3E}" dt="2026-08-14T02:30:21.780" v="6"/>
            <ac:spMkLst>
              <pc:docMk/>
              <pc:sldMasterMk cId="3060209030" sldId="2147483693"/>
              <pc:sldLayoutMk cId="2827939520" sldId="2147483716"/>
              <ac:spMk id="5" creationId="{E1AC1CDF-9164-0A7C-3A0E-B346053ECF6D}"/>
            </ac:spMkLst>
          </pc:spChg>
          <pc:spChg chg="mod">
            <ac:chgData name="Dorran Wajsman" userId="8bdb1de9-6471-4a1d-bda2-6184fef2af02" providerId="ADAL" clId="{89F9A897-013C-51B0-A5D3-DD2501AAFE3E}" dt="2026-08-14T02:30:21.780" v="6"/>
            <ac:spMkLst>
              <pc:docMk/>
              <pc:sldMasterMk cId="3060209030" sldId="2147483693"/>
              <pc:sldLayoutMk cId="2827939520" sldId="2147483716"/>
              <ac:spMk id="6" creationId="{D73FC014-1244-729C-D175-8E43576AEF1A}"/>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3873686514" sldId="2147483717"/>
          </pc:sldLayoutMkLst>
          <pc:spChg chg="mod">
            <ac:chgData name="Dorran Wajsman" userId="8bdb1de9-6471-4a1d-bda2-6184fef2af02" providerId="ADAL" clId="{89F9A897-013C-51B0-A5D3-DD2501AAFE3E}" dt="2026-08-14T02:30:21.780" v="6"/>
            <ac:spMkLst>
              <pc:docMk/>
              <pc:sldMasterMk cId="3060209030" sldId="2147483693"/>
              <pc:sldLayoutMk cId="3873686514" sldId="2147483717"/>
              <ac:spMk id="2" creationId="{CDD9FEB4-F390-BF37-8CE1-FA88F491A5D6}"/>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3" creationId="{DF4A7EE8-4FFA-772F-06C8-120FECD0287F}"/>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4" creationId="{FA381E32-E415-ACAB-860D-8E4931F49765}"/>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5" creationId="{766210C6-72E8-CB59-9714-BA291B73CCE7}"/>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6" creationId="{820CB34C-9FCD-0527-6C27-030DBF5D23DA}"/>
            </ac:spMkLst>
          </pc:spChg>
          <pc:spChg chg="mod">
            <ac:chgData name="Dorran Wajsman" userId="8bdb1de9-6471-4a1d-bda2-6184fef2af02" providerId="ADAL" clId="{89F9A897-013C-51B0-A5D3-DD2501AAFE3E}" dt="2026-08-14T02:30:21.780" v="6"/>
            <ac:spMkLst>
              <pc:docMk/>
              <pc:sldMasterMk cId="3060209030" sldId="2147483693"/>
              <pc:sldLayoutMk cId="3873686514" sldId="2147483717"/>
              <ac:spMk id="7" creationId="{B382F671-4266-EF0A-DE59-F6D3C3B9070D}"/>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1118581729" sldId="2147483718"/>
          </pc:sldLayoutMkLst>
          <pc:spChg chg="mod">
            <ac:chgData name="Dorran Wajsman" userId="8bdb1de9-6471-4a1d-bda2-6184fef2af02" providerId="ADAL" clId="{89F9A897-013C-51B0-A5D3-DD2501AAFE3E}" dt="2026-08-14T02:30:21.780" v="6"/>
            <ac:spMkLst>
              <pc:docMk/>
              <pc:sldMasterMk cId="3060209030" sldId="2147483693"/>
              <pc:sldLayoutMk cId="1118581729" sldId="2147483718"/>
              <ac:spMk id="2" creationId="{44EEDFBA-5B8B-E5B3-70D2-2F949A90E1B5}"/>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3" creationId="{A6DBC2E9-D1BD-3932-7A11-6F4CCAC35D0C}"/>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4" creationId="{71125A2B-E066-2D86-0B4A-14C706EDB60B}"/>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5" creationId="{6463D37B-2FFA-F8DF-B00A-88DB72330152}"/>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6" creationId="{FC500DE0-1523-9070-F726-AF0B1CC4FE1D}"/>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7" creationId="{CD291B36-479A-35FA-970F-7801E1B52667}"/>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8" creationId="{1502F4C9-567E-49FC-CA58-F92B38F1AC08}"/>
            </ac:spMkLst>
          </pc:spChg>
          <pc:spChg chg="mod">
            <ac:chgData name="Dorran Wajsman" userId="8bdb1de9-6471-4a1d-bda2-6184fef2af02" providerId="ADAL" clId="{89F9A897-013C-51B0-A5D3-DD2501AAFE3E}" dt="2026-08-14T02:30:21.780" v="6"/>
            <ac:spMkLst>
              <pc:docMk/>
              <pc:sldMasterMk cId="3060209030" sldId="2147483693"/>
              <pc:sldLayoutMk cId="1118581729" sldId="2147483718"/>
              <ac:spMk id="9" creationId="{67468069-61E2-A8CC-9F05-1938219AC0B8}"/>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3569845665" sldId="2147483719"/>
          </pc:sldLayoutMkLst>
          <pc:spChg chg="mod">
            <ac:chgData name="Dorran Wajsman" userId="8bdb1de9-6471-4a1d-bda2-6184fef2af02" providerId="ADAL" clId="{89F9A897-013C-51B0-A5D3-DD2501AAFE3E}" dt="2026-08-14T02:30:21.780" v="6"/>
            <ac:spMkLst>
              <pc:docMk/>
              <pc:sldMasterMk cId="3060209030" sldId="2147483693"/>
              <pc:sldLayoutMk cId="3569845665" sldId="2147483719"/>
              <ac:spMk id="2" creationId="{5608824C-1544-10E6-8180-D39968774474}"/>
            </ac:spMkLst>
          </pc:spChg>
          <pc:spChg chg="mod">
            <ac:chgData name="Dorran Wajsman" userId="8bdb1de9-6471-4a1d-bda2-6184fef2af02" providerId="ADAL" clId="{89F9A897-013C-51B0-A5D3-DD2501AAFE3E}" dt="2026-08-14T02:30:21.780" v="6"/>
            <ac:spMkLst>
              <pc:docMk/>
              <pc:sldMasterMk cId="3060209030" sldId="2147483693"/>
              <pc:sldLayoutMk cId="3569845665" sldId="2147483719"/>
              <ac:spMk id="3" creationId="{AECF9AFB-1D00-CBA5-18A3-7E1EE7163AA5}"/>
            </ac:spMkLst>
          </pc:spChg>
          <pc:spChg chg="mod">
            <ac:chgData name="Dorran Wajsman" userId="8bdb1de9-6471-4a1d-bda2-6184fef2af02" providerId="ADAL" clId="{89F9A897-013C-51B0-A5D3-DD2501AAFE3E}" dt="2026-08-14T02:30:21.780" v="6"/>
            <ac:spMkLst>
              <pc:docMk/>
              <pc:sldMasterMk cId="3060209030" sldId="2147483693"/>
              <pc:sldLayoutMk cId="3569845665" sldId="2147483719"/>
              <ac:spMk id="4" creationId="{6A1667AA-2A03-D506-9084-010EB8AC9CC8}"/>
            </ac:spMkLst>
          </pc:spChg>
          <pc:spChg chg="mod">
            <ac:chgData name="Dorran Wajsman" userId="8bdb1de9-6471-4a1d-bda2-6184fef2af02" providerId="ADAL" clId="{89F9A897-013C-51B0-A5D3-DD2501AAFE3E}" dt="2026-08-14T02:30:21.780" v="6"/>
            <ac:spMkLst>
              <pc:docMk/>
              <pc:sldMasterMk cId="3060209030" sldId="2147483693"/>
              <pc:sldLayoutMk cId="3569845665" sldId="2147483719"/>
              <ac:spMk id="5" creationId="{379A3265-76D2-F320-4101-2E7E9D4A47DE}"/>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89658669" sldId="2147483720"/>
          </pc:sldLayoutMkLst>
          <pc:spChg chg="mod">
            <ac:chgData name="Dorran Wajsman" userId="8bdb1de9-6471-4a1d-bda2-6184fef2af02" providerId="ADAL" clId="{89F9A897-013C-51B0-A5D3-DD2501AAFE3E}" dt="2026-08-14T02:30:21.780" v="6"/>
            <ac:spMkLst>
              <pc:docMk/>
              <pc:sldMasterMk cId="3060209030" sldId="2147483693"/>
              <pc:sldLayoutMk cId="289658669" sldId="2147483720"/>
              <ac:spMk id="2" creationId="{5C029F74-E08E-3C07-0C4F-668BD30FE5D1}"/>
            </ac:spMkLst>
          </pc:spChg>
          <pc:spChg chg="mod">
            <ac:chgData name="Dorran Wajsman" userId="8bdb1de9-6471-4a1d-bda2-6184fef2af02" providerId="ADAL" clId="{89F9A897-013C-51B0-A5D3-DD2501AAFE3E}" dt="2026-08-14T02:30:21.780" v="6"/>
            <ac:spMkLst>
              <pc:docMk/>
              <pc:sldMasterMk cId="3060209030" sldId="2147483693"/>
              <pc:sldLayoutMk cId="289658669" sldId="2147483720"/>
              <ac:spMk id="3" creationId="{0AC08594-D746-EE4A-7121-3DF4635710A9}"/>
            </ac:spMkLst>
          </pc:spChg>
          <pc:spChg chg="mod">
            <ac:chgData name="Dorran Wajsman" userId="8bdb1de9-6471-4a1d-bda2-6184fef2af02" providerId="ADAL" clId="{89F9A897-013C-51B0-A5D3-DD2501AAFE3E}" dt="2026-08-14T02:30:21.780" v="6"/>
            <ac:spMkLst>
              <pc:docMk/>
              <pc:sldMasterMk cId="3060209030" sldId="2147483693"/>
              <pc:sldLayoutMk cId="289658669" sldId="2147483720"/>
              <ac:spMk id="4" creationId="{50A1D1F2-15DC-CFBE-2062-08F07BA5E0A9}"/>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1906859596" sldId="2147483721"/>
          </pc:sldLayoutMkLst>
          <pc:spChg chg="mod">
            <ac:chgData name="Dorran Wajsman" userId="8bdb1de9-6471-4a1d-bda2-6184fef2af02" providerId="ADAL" clId="{89F9A897-013C-51B0-A5D3-DD2501AAFE3E}" dt="2026-08-14T02:30:21.780" v="6"/>
            <ac:spMkLst>
              <pc:docMk/>
              <pc:sldMasterMk cId="3060209030" sldId="2147483693"/>
              <pc:sldLayoutMk cId="1906859596" sldId="2147483721"/>
              <ac:spMk id="2" creationId="{1B8D51A3-FEB0-862B-AEE6-C6DEFC2898F3}"/>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3" creationId="{A131B956-64D5-5AE9-D0FB-642DA6C4FB91}"/>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4" creationId="{1589445F-15C9-C50E-4490-C5B30FA97419}"/>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5" creationId="{5E94AF66-0604-E7E0-AAED-E63C270DD945}"/>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6" creationId="{143E4C83-710D-8B84-C6F4-708003A08B30}"/>
            </ac:spMkLst>
          </pc:spChg>
          <pc:spChg chg="mod">
            <ac:chgData name="Dorran Wajsman" userId="8bdb1de9-6471-4a1d-bda2-6184fef2af02" providerId="ADAL" clId="{89F9A897-013C-51B0-A5D3-DD2501AAFE3E}" dt="2026-08-14T02:30:21.780" v="6"/>
            <ac:spMkLst>
              <pc:docMk/>
              <pc:sldMasterMk cId="3060209030" sldId="2147483693"/>
              <pc:sldLayoutMk cId="1906859596" sldId="2147483721"/>
              <ac:spMk id="7" creationId="{E529D24E-C60A-CC63-E1F5-E4A6B82967A0}"/>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3561945851" sldId="2147483722"/>
          </pc:sldLayoutMkLst>
          <pc:spChg chg="mod">
            <ac:chgData name="Dorran Wajsman" userId="8bdb1de9-6471-4a1d-bda2-6184fef2af02" providerId="ADAL" clId="{89F9A897-013C-51B0-A5D3-DD2501AAFE3E}" dt="2026-08-14T02:30:21.780" v="6"/>
            <ac:spMkLst>
              <pc:docMk/>
              <pc:sldMasterMk cId="3060209030" sldId="2147483693"/>
              <pc:sldLayoutMk cId="3561945851" sldId="2147483722"/>
              <ac:spMk id="2" creationId="{B44AEEE0-D5DA-28AD-A5E7-615792E4D5A5}"/>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3" creationId="{62E41EF9-4E2C-2CAC-2CD2-166E57CB4DB6}"/>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4" creationId="{680BD89E-CA5F-1891-2CB0-90ED8C9D92F7}"/>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5" creationId="{4CD5AD8B-DF2C-FD01-666F-4BD6B93C6340}"/>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6" creationId="{0017AC97-0973-8937-6BBB-F0F0DE03F3EA}"/>
            </ac:spMkLst>
          </pc:spChg>
          <pc:spChg chg="mod">
            <ac:chgData name="Dorran Wajsman" userId="8bdb1de9-6471-4a1d-bda2-6184fef2af02" providerId="ADAL" clId="{89F9A897-013C-51B0-A5D3-DD2501AAFE3E}" dt="2026-08-14T02:30:21.780" v="6"/>
            <ac:spMkLst>
              <pc:docMk/>
              <pc:sldMasterMk cId="3060209030" sldId="2147483693"/>
              <pc:sldLayoutMk cId="3561945851" sldId="2147483722"/>
              <ac:spMk id="7" creationId="{B472AE20-FDB9-46B8-1BF9-EF9FA5B64790}"/>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697761476" sldId="2147483723"/>
          </pc:sldLayoutMkLst>
          <pc:spChg chg="mod">
            <ac:chgData name="Dorran Wajsman" userId="8bdb1de9-6471-4a1d-bda2-6184fef2af02" providerId="ADAL" clId="{89F9A897-013C-51B0-A5D3-DD2501AAFE3E}" dt="2026-08-14T02:30:21.780" v="6"/>
            <ac:spMkLst>
              <pc:docMk/>
              <pc:sldMasterMk cId="3060209030" sldId="2147483693"/>
              <pc:sldLayoutMk cId="2697761476" sldId="2147483723"/>
              <ac:spMk id="2" creationId="{0D23D9AA-2CEF-C5C3-1CF8-5DCF67A1A5E5}"/>
            </ac:spMkLst>
          </pc:spChg>
          <pc:spChg chg="mod">
            <ac:chgData name="Dorran Wajsman" userId="8bdb1de9-6471-4a1d-bda2-6184fef2af02" providerId="ADAL" clId="{89F9A897-013C-51B0-A5D3-DD2501AAFE3E}" dt="2026-08-14T02:30:21.780" v="6"/>
            <ac:spMkLst>
              <pc:docMk/>
              <pc:sldMasterMk cId="3060209030" sldId="2147483693"/>
              <pc:sldLayoutMk cId="2697761476" sldId="2147483723"/>
              <ac:spMk id="3" creationId="{1DC9683E-83A5-2927-0999-7AF15A099D3D}"/>
            </ac:spMkLst>
          </pc:spChg>
          <pc:spChg chg="mod">
            <ac:chgData name="Dorran Wajsman" userId="8bdb1de9-6471-4a1d-bda2-6184fef2af02" providerId="ADAL" clId="{89F9A897-013C-51B0-A5D3-DD2501AAFE3E}" dt="2026-08-14T02:30:21.780" v="6"/>
            <ac:spMkLst>
              <pc:docMk/>
              <pc:sldMasterMk cId="3060209030" sldId="2147483693"/>
              <pc:sldLayoutMk cId="2697761476" sldId="2147483723"/>
              <ac:spMk id="4" creationId="{42D4C791-A17E-8A3D-9424-BF494D973B80}"/>
            </ac:spMkLst>
          </pc:spChg>
          <pc:spChg chg="mod">
            <ac:chgData name="Dorran Wajsman" userId="8bdb1de9-6471-4a1d-bda2-6184fef2af02" providerId="ADAL" clId="{89F9A897-013C-51B0-A5D3-DD2501AAFE3E}" dt="2026-08-14T02:30:21.780" v="6"/>
            <ac:spMkLst>
              <pc:docMk/>
              <pc:sldMasterMk cId="3060209030" sldId="2147483693"/>
              <pc:sldLayoutMk cId="2697761476" sldId="2147483723"/>
              <ac:spMk id="5" creationId="{1ADFA0C2-0BCE-4036-534C-7EF48B7EF7AB}"/>
            </ac:spMkLst>
          </pc:spChg>
          <pc:spChg chg="mod">
            <ac:chgData name="Dorran Wajsman" userId="8bdb1de9-6471-4a1d-bda2-6184fef2af02" providerId="ADAL" clId="{89F9A897-013C-51B0-A5D3-DD2501AAFE3E}" dt="2026-08-14T02:30:21.780" v="6"/>
            <ac:spMkLst>
              <pc:docMk/>
              <pc:sldMasterMk cId="3060209030" sldId="2147483693"/>
              <pc:sldLayoutMk cId="2697761476" sldId="2147483723"/>
              <ac:spMk id="6" creationId="{2331F048-BB40-C064-69E8-846AC30D4CEA}"/>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551638151" sldId="2147483724"/>
          </pc:sldLayoutMkLst>
          <pc:spChg chg="mod">
            <ac:chgData name="Dorran Wajsman" userId="8bdb1de9-6471-4a1d-bda2-6184fef2af02" providerId="ADAL" clId="{89F9A897-013C-51B0-A5D3-DD2501AAFE3E}" dt="2026-08-14T02:30:21.780" v="6"/>
            <ac:spMkLst>
              <pc:docMk/>
              <pc:sldMasterMk cId="3060209030" sldId="2147483693"/>
              <pc:sldLayoutMk cId="2551638151" sldId="2147483724"/>
              <ac:spMk id="2" creationId="{EC8F484E-6646-7BD2-BBC2-7C46787362FC}"/>
            </ac:spMkLst>
          </pc:spChg>
          <pc:spChg chg="mod">
            <ac:chgData name="Dorran Wajsman" userId="8bdb1de9-6471-4a1d-bda2-6184fef2af02" providerId="ADAL" clId="{89F9A897-013C-51B0-A5D3-DD2501AAFE3E}" dt="2026-08-14T02:30:21.780" v="6"/>
            <ac:spMkLst>
              <pc:docMk/>
              <pc:sldMasterMk cId="3060209030" sldId="2147483693"/>
              <pc:sldLayoutMk cId="2551638151" sldId="2147483724"/>
              <ac:spMk id="3" creationId="{A94BD23E-2B6B-717F-7728-E41934D54A08}"/>
            </ac:spMkLst>
          </pc:spChg>
          <pc:spChg chg="mod">
            <ac:chgData name="Dorran Wajsman" userId="8bdb1de9-6471-4a1d-bda2-6184fef2af02" providerId="ADAL" clId="{89F9A897-013C-51B0-A5D3-DD2501AAFE3E}" dt="2026-08-14T02:30:21.780" v="6"/>
            <ac:spMkLst>
              <pc:docMk/>
              <pc:sldMasterMk cId="3060209030" sldId="2147483693"/>
              <pc:sldLayoutMk cId="2551638151" sldId="2147483724"/>
              <ac:spMk id="4" creationId="{9540A459-4446-398F-A84B-40A71C0EAC90}"/>
            </ac:spMkLst>
          </pc:spChg>
          <pc:spChg chg="mod">
            <ac:chgData name="Dorran Wajsman" userId="8bdb1de9-6471-4a1d-bda2-6184fef2af02" providerId="ADAL" clId="{89F9A897-013C-51B0-A5D3-DD2501AAFE3E}" dt="2026-08-14T02:30:21.780" v="6"/>
            <ac:spMkLst>
              <pc:docMk/>
              <pc:sldMasterMk cId="3060209030" sldId="2147483693"/>
              <pc:sldLayoutMk cId="2551638151" sldId="2147483724"/>
              <ac:spMk id="5" creationId="{1A6C1F61-A91E-2EB4-DBE5-7BF3D1A8A30B}"/>
            </ac:spMkLst>
          </pc:spChg>
          <pc:spChg chg="mod">
            <ac:chgData name="Dorran Wajsman" userId="8bdb1de9-6471-4a1d-bda2-6184fef2af02" providerId="ADAL" clId="{89F9A897-013C-51B0-A5D3-DD2501AAFE3E}" dt="2026-08-14T02:30:21.780" v="6"/>
            <ac:spMkLst>
              <pc:docMk/>
              <pc:sldMasterMk cId="3060209030" sldId="2147483693"/>
              <pc:sldLayoutMk cId="2551638151" sldId="2147483724"/>
              <ac:spMk id="6" creationId="{646CE9F2-516C-D522-EC6A-C3C1B1A2DCAD}"/>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2970876228" sldId="2147483725"/>
          </pc:sldLayoutMkLst>
          <pc:spChg chg="mod">
            <ac:chgData name="Dorran Wajsman" userId="8bdb1de9-6471-4a1d-bda2-6184fef2af02" providerId="ADAL" clId="{89F9A897-013C-51B0-A5D3-DD2501AAFE3E}" dt="2026-08-14T02:30:21.780" v="6"/>
            <ac:spMkLst>
              <pc:docMk/>
              <pc:sldMasterMk cId="3060209030" sldId="2147483693"/>
              <pc:sldLayoutMk cId="2970876228" sldId="2147483725"/>
              <ac:spMk id="2" creationId="{C2B11624-9B59-4A8B-9F42-350EE1BB7293}"/>
            </ac:spMkLst>
          </pc:spChg>
          <pc:spChg chg="mod">
            <ac:chgData name="Dorran Wajsman" userId="8bdb1de9-6471-4a1d-bda2-6184fef2af02" providerId="ADAL" clId="{89F9A897-013C-51B0-A5D3-DD2501AAFE3E}" dt="2026-08-14T02:30:21.780" v="6"/>
            <ac:spMkLst>
              <pc:docMk/>
              <pc:sldMasterMk cId="3060209030" sldId="2147483693"/>
              <pc:sldLayoutMk cId="2970876228" sldId="2147483725"/>
              <ac:spMk id="11" creationId="{4F5A59AE-4F69-5BFF-0CC7-822D73F77868}"/>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164790090" sldId="2147483726"/>
          </pc:sldLayoutMkLst>
          <pc:spChg chg="mod">
            <ac:chgData name="Dorran Wajsman" userId="8bdb1de9-6471-4a1d-bda2-6184fef2af02" providerId="ADAL" clId="{89F9A897-013C-51B0-A5D3-DD2501AAFE3E}" dt="2026-08-14T02:30:21.780" v="6"/>
            <ac:spMkLst>
              <pc:docMk/>
              <pc:sldMasterMk cId="3060209030" sldId="2147483693"/>
              <pc:sldLayoutMk cId="164790090" sldId="2147483726"/>
              <ac:spMk id="2" creationId="{C2B11624-9B59-4A8B-9F42-350EE1BB7293}"/>
            </ac:spMkLst>
          </pc:spChg>
          <pc:spChg chg="mod">
            <ac:chgData name="Dorran Wajsman" userId="8bdb1de9-6471-4a1d-bda2-6184fef2af02" providerId="ADAL" clId="{89F9A897-013C-51B0-A5D3-DD2501AAFE3E}" dt="2026-08-14T02:30:21.780" v="6"/>
            <ac:spMkLst>
              <pc:docMk/>
              <pc:sldMasterMk cId="3060209030" sldId="2147483693"/>
              <pc:sldLayoutMk cId="164790090" sldId="2147483726"/>
              <ac:spMk id="11" creationId="{4F5A59AE-4F69-5BFF-0CC7-822D73F77868}"/>
            </ac:spMkLst>
          </pc:spChg>
        </pc:sldLayoutChg>
        <pc:sldLayoutChg chg="modSp mod ord">
          <pc:chgData name="Dorran Wajsman" userId="8bdb1de9-6471-4a1d-bda2-6184fef2af02" providerId="ADAL" clId="{89F9A897-013C-51B0-A5D3-DD2501AAFE3E}" dt="2026-08-14T02:30:21.780" v="6"/>
          <pc:sldLayoutMkLst>
            <pc:docMk/>
            <pc:sldMasterMk cId="3060209030" sldId="2147483693"/>
            <pc:sldLayoutMk cId="1643414764" sldId="2147483727"/>
          </pc:sldLayoutMkLst>
          <pc:spChg chg="mod">
            <ac:chgData name="Dorran Wajsman" userId="8bdb1de9-6471-4a1d-bda2-6184fef2af02" providerId="ADAL" clId="{89F9A897-013C-51B0-A5D3-DD2501AAFE3E}" dt="2026-08-14T02:30:21.780" v="6"/>
            <ac:spMkLst>
              <pc:docMk/>
              <pc:sldMasterMk cId="3060209030" sldId="2147483693"/>
              <pc:sldLayoutMk cId="1643414764" sldId="2147483727"/>
              <ac:spMk id="3" creationId="{89AFDA9F-5C9C-795B-C70C-9660CD9CC57F}"/>
            </ac:spMkLst>
          </pc:spChg>
          <pc:spChg chg="mod">
            <ac:chgData name="Dorran Wajsman" userId="8bdb1de9-6471-4a1d-bda2-6184fef2af02" providerId="ADAL" clId="{89F9A897-013C-51B0-A5D3-DD2501AAFE3E}" dt="2026-08-14T02:30:21.780" v="6"/>
            <ac:spMkLst>
              <pc:docMk/>
              <pc:sldMasterMk cId="3060209030" sldId="2147483693"/>
              <pc:sldLayoutMk cId="1643414764" sldId="2147483727"/>
              <ac:spMk id="4" creationId="{073FA1B3-F5F8-A541-7C5F-0349A81302E0}"/>
            </ac:spMkLst>
          </pc:spChg>
        </pc:sldLayoutChg>
      </pc:sldMasterChg>
      <pc:sldMasterChg chg="del sldLayoutOrd">
        <pc:chgData name="Dorran Wajsman" userId="8bdb1de9-6471-4a1d-bda2-6184fef2af02" providerId="ADAL" clId="{89F9A897-013C-51B0-A5D3-DD2501AAFE3E}" dt="2026-08-14T02:30:21.811" v="7"/>
        <pc:sldMasterMkLst>
          <pc:docMk/>
          <pc:sldMasterMk cId="278118278" sldId="2147483713"/>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6940A-7E6B-A64C-AE67-7AFED0C2222D}" type="datetimeFigureOut">
              <a:rPr lang="en-US" smtClean="0"/>
              <a:t>8/19/26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8D1D78-9213-F244-B238-AB1A3CFE91F0}" type="slidenum">
              <a:rPr lang="en-US" smtClean="0"/>
              <a:t>‹#›</a:t>
            </a:fld>
            <a:endParaRPr lang="en-US"/>
          </a:p>
        </p:txBody>
      </p:sp>
    </p:spTree>
    <p:extLst>
      <p:ext uri="{BB962C8B-B14F-4D97-AF65-F5344CB8AC3E}">
        <p14:creationId xmlns:p14="http://schemas.microsoft.com/office/powerpoint/2010/main" val="2004335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vimeo.com/977187614/38dfbcc58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Start the presentation by introducing yourself. </a:t>
            </a:r>
          </a:p>
          <a:p>
            <a:r>
              <a:rPr lang="en-AU" sz="1200" kern="1200" dirty="0">
                <a:solidFill>
                  <a:schemeClr val="tx1"/>
                </a:solidFill>
                <a:effectLst/>
                <a:latin typeface="+mn-lt"/>
                <a:ea typeface="+mn-ea"/>
                <a:cs typeface="+mn-cs"/>
              </a:rPr>
              <a:t>When it comes to sharing your own story, it’s completely up to you. You may choose to share it at one point in the presentation or weave it throughout, whichever feels most natural. </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a:t>
            </a:fld>
            <a:endParaRPr lang="en-US"/>
          </a:p>
        </p:txBody>
      </p:sp>
    </p:spTree>
    <p:extLst>
      <p:ext uri="{BB962C8B-B14F-4D97-AF65-F5344CB8AC3E}">
        <p14:creationId xmlns:p14="http://schemas.microsoft.com/office/powerpoint/2010/main" val="4078968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kern="1200" dirty="0">
                <a:solidFill>
                  <a:schemeClr val="tx1"/>
                </a:solidFill>
                <a:effectLst/>
                <a:latin typeface="+mn-lt"/>
                <a:ea typeface="+mn-ea"/>
                <a:cs typeface="+mn-cs"/>
              </a:rPr>
              <a:t>The good news is that more Australians understand the importance of checking in with the people around them.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One in three Australians say they’ve been asking people if they’re OK more often over the past year.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But one in four still hesitate, even when they think someone might be struggling.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That’s why this year’s message is so simple: </a:t>
            </a:r>
            <a:r>
              <a:rPr lang="en-AU" sz="1200" b="1" kern="1200">
                <a:solidFill>
                  <a:schemeClr val="tx1"/>
                </a:solidFill>
                <a:effectLst/>
                <a:latin typeface="+mn-lt"/>
                <a:ea typeface="+mn-ea"/>
                <a:cs typeface="+mn-cs"/>
              </a:rPr>
              <a:t>If you’re thinking it, ask </a:t>
            </a:r>
            <a:r>
              <a:rPr lang="en-AU" b="1"/>
              <a:t>R U OK? Any Day.</a:t>
            </a:r>
            <a:r>
              <a:rPr lang="en-AU" sz="1200" b="1" kern="1200">
                <a:solidFill>
                  <a:schemeClr val="tx1"/>
                </a:solidFill>
                <a:effectLst/>
                <a:latin typeface="+mn-lt"/>
                <a:ea typeface="+mn-ea"/>
                <a:cs typeface="+mn-cs"/>
              </a:rPr>
              <a:t> </a:t>
            </a:r>
            <a:endParaRPr lang="en-AU"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5813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kern="1200" dirty="0">
                <a:solidFill>
                  <a:schemeClr val="tx1"/>
                </a:solidFill>
                <a:effectLst/>
                <a:latin typeface="+mn-lt"/>
                <a:ea typeface="+mn-ea"/>
                <a:cs typeface="+mn-cs"/>
              </a:rPr>
              <a:t>There’s not just one sign that tells us someone isn’t coping.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Sometimes the changes are obvious. Sometimes they’re subtle.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Someone might seem quieter than usual, more withdrawn, distracted or overwhelmed. Sometimes it can be the opposite, e.g. they’re going out after work all the time. It’s about looking for a change in their world, words or behaviour.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Or maybe nothing obvious has changed — you just have a feeling something isn’t right.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Trust your instincts. If you’re thinking it, ask it. </a:t>
            </a:r>
          </a:p>
          <a:p>
            <a:pPr>
              <a:defRPr/>
            </a:pPr>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11</a:t>
            </a:fld>
            <a:endParaRPr lang="en-US"/>
          </a:p>
        </p:txBody>
      </p:sp>
    </p:spTree>
    <p:extLst>
      <p:ext uri="{BB962C8B-B14F-4D97-AF65-F5344CB8AC3E}">
        <p14:creationId xmlns:p14="http://schemas.microsoft.com/office/powerpoint/2010/main" val="313702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1" kern="1200" dirty="0">
                <a:solidFill>
                  <a:schemeClr val="tx1"/>
                </a:solidFill>
                <a:effectLst/>
                <a:latin typeface="+mn-lt"/>
                <a:ea typeface="+mn-ea"/>
                <a:cs typeface="+mn-cs"/>
              </a:rPr>
              <a:t>OPTIONAL SLIDE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Play this short video explaining the </a:t>
            </a:r>
            <a:r>
              <a:rPr lang="en-AU" sz="1200" b="1" kern="1200" dirty="0">
                <a:solidFill>
                  <a:schemeClr val="tx1"/>
                </a:solidFill>
                <a:effectLst/>
                <a:latin typeface="+mn-lt"/>
                <a:ea typeface="+mn-ea"/>
                <a:cs typeface="+mn-cs"/>
              </a:rPr>
              <a:t>Ask R U OK? Any Day</a:t>
            </a:r>
            <a:r>
              <a:rPr lang="en-AU" sz="1200" kern="1200" dirty="0">
                <a:solidFill>
                  <a:schemeClr val="tx1"/>
                </a:solidFill>
                <a:effectLst/>
                <a:latin typeface="+mn-lt"/>
                <a:ea typeface="+mn-ea"/>
                <a:cs typeface="+mn-cs"/>
              </a:rPr>
              <a:t> message.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You can find the video here: </a:t>
            </a:r>
            <a:r>
              <a:rPr lang="en-AU" sz="1200" b="0" i="0" u="sng" kern="1200" dirty="0">
                <a:solidFill>
                  <a:schemeClr val="tx1"/>
                </a:solidFill>
                <a:effectLst/>
                <a:latin typeface="+mn-lt"/>
                <a:ea typeface="+mn-ea"/>
                <a:cs typeface="+mn-cs"/>
                <a:hlinkClick r:id="rId3"/>
              </a:rPr>
              <a:t>https://vimeo.com/977187614/38dfbcc58e</a:t>
            </a:r>
            <a:r>
              <a:rPr lang="en-AU" sz="1200" b="0" i="0" u="sng" kern="1200" dirty="0">
                <a:solidFill>
                  <a:schemeClr val="tx1"/>
                </a:solidFill>
                <a:effectLst/>
                <a:latin typeface="+mn-lt"/>
                <a:ea typeface="+mn-ea"/>
                <a:cs typeface="+mn-cs"/>
              </a:rPr>
              <a:t>.</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Download it beforehand if you know you won’t have Wi-Fi access.</a:t>
            </a:r>
          </a:p>
          <a:p>
            <a:pPr marL="171450" lvl="0" indent="-171450">
              <a:buFont typeface="Arial" panose="020B0604020202020204" pitchFamily="34" charset="0"/>
              <a:buChar char="•"/>
            </a:pP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235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b="1" i="0" kern="1200" dirty="0">
                <a:solidFill>
                  <a:schemeClr val="tx1"/>
                </a:solidFill>
                <a:effectLst/>
                <a:latin typeface="+mn-lt"/>
                <a:ea typeface="+mn-ea"/>
                <a:cs typeface="+mn-cs"/>
              </a:rPr>
              <a:t>So, when should you ask R U OK? </a:t>
            </a:r>
          </a:p>
          <a:p>
            <a:pPr lvl="0"/>
            <a:r>
              <a:rPr lang="en-AU" sz="1200" i="1" kern="1200" dirty="0">
                <a:solidFill>
                  <a:schemeClr val="tx1"/>
                </a:solidFill>
                <a:effectLst/>
                <a:latin typeface="+mn-lt"/>
                <a:ea typeface="+mn-ea"/>
                <a:cs typeface="+mn-cs"/>
              </a:rPr>
              <a:t>Whenever you notice a change in what someone is saying or doing, or you know they’re going through something that could be affecting how they’re coping.</a:t>
            </a:r>
          </a:p>
          <a:p>
            <a:pPr lvl="0"/>
            <a:endParaRPr lang="en-AU" sz="1200" b="1" kern="1200" dirty="0">
              <a:solidFill>
                <a:schemeClr val="tx1"/>
              </a:solidFill>
              <a:effectLst/>
              <a:latin typeface="+mn-lt"/>
              <a:ea typeface="+mn-ea"/>
              <a:cs typeface="+mn-cs"/>
            </a:endParaRPr>
          </a:p>
          <a:p>
            <a:pPr lvl="0"/>
            <a:r>
              <a:rPr lang="en-AU" sz="1200" b="1" kern="1200" dirty="0">
                <a:solidFill>
                  <a:schemeClr val="tx1"/>
                </a:solidFill>
                <a:effectLst/>
                <a:latin typeface="+mn-lt"/>
                <a:ea typeface="+mn-ea"/>
                <a:cs typeface="+mn-cs"/>
              </a:rPr>
              <a:t>Optional audience question</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What are some examples of signs that could indicate someone needs your support?</a:t>
            </a:r>
          </a:p>
        </p:txBody>
      </p:sp>
      <p:sp>
        <p:nvSpPr>
          <p:cNvPr id="4" name="Slide Number Placeholder 3"/>
          <p:cNvSpPr>
            <a:spLocks noGrp="1"/>
          </p:cNvSpPr>
          <p:nvPr>
            <p:ph type="sldNum" sz="quarter" idx="5"/>
          </p:nvPr>
        </p:nvSpPr>
        <p:spPr/>
        <p:txBody>
          <a:bodyPr/>
          <a:lstStyle/>
          <a:p>
            <a:fld id="{F58D1D78-9213-F244-B238-AB1A3CFE91F0}" type="slidenum">
              <a:rPr lang="en-US" smtClean="0"/>
              <a:t>13</a:t>
            </a:fld>
            <a:endParaRPr lang="en-US"/>
          </a:p>
        </p:txBody>
      </p:sp>
    </p:spTree>
    <p:extLst>
      <p:ext uri="{BB962C8B-B14F-4D97-AF65-F5344CB8AC3E}">
        <p14:creationId xmlns:p14="http://schemas.microsoft.com/office/powerpoint/2010/main" val="3107087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r>
              <a:rPr lang="en-AU" b="1" i="1" dirty="0"/>
              <a:t>So when should you ask R U OK?</a:t>
            </a:r>
          </a:p>
          <a:p>
            <a:pPr marL="171450" indent="-171450">
              <a:buFont typeface="Arial"/>
              <a:buChar char="•"/>
            </a:pPr>
            <a:r>
              <a:rPr lang="en-AU" i="1" dirty="0"/>
              <a:t>Whenever you notice a change in what someone’s saying or doing or if you know there are things happening in their life that might be putting them under pressure or causing stress. </a:t>
            </a:r>
            <a:endParaRPr lang="en-US" i="1" dirty="0">
              <a:cs typeface="Calibri" panose="020F0502020204030204"/>
            </a:endParaRPr>
          </a:p>
          <a:p>
            <a:pPr marL="171450" indent="-171450">
              <a:buFont typeface="Arial"/>
              <a:buChar char="•"/>
            </a:pPr>
            <a:endParaRPr lang="en-AU" i="1" dirty="0"/>
          </a:p>
          <a:p>
            <a:pPr marL="0" indent="0">
              <a:buFont typeface="Arial"/>
              <a:buNone/>
            </a:pPr>
            <a:r>
              <a:rPr lang="en-AU" b="1" i="1" dirty="0"/>
              <a:t>OPTIONAL AUDIENCE ENGAGEMENT QUESTION</a:t>
            </a:r>
          </a:p>
          <a:p>
            <a:pPr marL="171450" indent="-171450">
              <a:buFont typeface="Arial"/>
              <a:buChar char="•"/>
            </a:pPr>
            <a:r>
              <a:rPr lang="en-AU" i="1" dirty="0"/>
              <a:t>What are some examples of signs that could indicate someone needs your support?</a:t>
            </a:r>
            <a:endParaRPr lang="en-US" i="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14</a:t>
            </a:fld>
            <a:endParaRPr lang="en-US"/>
          </a:p>
        </p:txBody>
      </p:sp>
    </p:spTree>
    <p:extLst>
      <p:ext uri="{BB962C8B-B14F-4D97-AF65-F5344CB8AC3E}">
        <p14:creationId xmlns:p14="http://schemas.microsoft.com/office/powerpoint/2010/main" val="1353829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Before supporting someone else, take a moment to check in with yourself.</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Are you in the right headspace to really listen?</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Have you set aside the time you might need for the conversation?</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Have you chosen somewhere comfortable and relatively private?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It might be more comfortable for the person to be side-by-side with you (e.g. walking together or sitting in the car) rather than face-to-face.</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Remember, you don’t need to solve someone’s problems. Your role is to listen, show you care and help them think about what support might help next.</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15</a:t>
            </a:fld>
            <a:endParaRPr lang="en-US"/>
          </a:p>
        </p:txBody>
      </p:sp>
    </p:spTree>
    <p:extLst>
      <p:ext uri="{BB962C8B-B14F-4D97-AF65-F5344CB8AC3E}">
        <p14:creationId xmlns:p14="http://schemas.microsoft.com/office/powerpoint/2010/main" val="5252517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a:solidFill>
                  <a:schemeClr val="tx1"/>
                </a:solidFill>
                <a:effectLst/>
                <a:latin typeface="+mn-lt"/>
                <a:ea typeface="+mn-ea"/>
                <a:cs typeface="+mn-cs"/>
              </a:rPr>
              <a:t>R U OK? uses a simple, easy to remember, four-step conversation guide called ALEC:</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A</a:t>
            </a:r>
            <a:r>
              <a:rPr lang="en-AU" sz="1200" kern="1200" dirty="0">
                <a:solidFill>
                  <a:schemeClr val="tx1"/>
                </a:solidFill>
                <a:effectLst/>
                <a:latin typeface="+mn-lt"/>
                <a:ea typeface="+mn-ea"/>
                <a:cs typeface="+mn-cs"/>
              </a:rPr>
              <a:t>sk R U OK?</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L</a:t>
            </a:r>
            <a:r>
              <a:rPr lang="en-AU" sz="1200" kern="1200" dirty="0">
                <a:solidFill>
                  <a:schemeClr val="tx1"/>
                </a:solidFill>
                <a:effectLst/>
                <a:latin typeface="+mn-lt"/>
                <a:ea typeface="+mn-ea"/>
                <a:cs typeface="+mn-cs"/>
              </a:rPr>
              <a:t>isten</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E</a:t>
            </a:r>
            <a:r>
              <a:rPr lang="en-AU" sz="1200" kern="1200" dirty="0">
                <a:solidFill>
                  <a:schemeClr val="tx1"/>
                </a:solidFill>
                <a:effectLst/>
                <a:latin typeface="+mn-lt"/>
                <a:ea typeface="+mn-ea"/>
                <a:cs typeface="+mn-cs"/>
              </a:rPr>
              <a:t>ncourage action</a:t>
            </a:r>
          </a:p>
          <a:p>
            <a:pPr marL="171450" lvl="0" indent="-171450">
              <a:buFont typeface="Arial" panose="020B0604020202020204" pitchFamily="34" charset="0"/>
              <a:buChar char="•"/>
            </a:pPr>
            <a:r>
              <a:rPr lang="en-AU" sz="1200" b="1" kern="1200" dirty="0">
                <a:solidFill>
                  <a:schemeClr val="tx1"/>
                </a:solidFill>
                <a:effectLst/>
                <a:latin typeface="+mn-lt"/>
                <a:ea typeface="+mn-ea"/>
                <a:cs typeface="+mn-cs"/>
              </a:rPr>
              <a:t>C</a:t>
            </a:r>
            <a:r>
              <a:rPr lang="en-AU" sz="1200" kern="1200" dirty="0">
                <a:solidFill>
                  <a:schemeClr val="tx1"/>
                </a:solidFill>
                <a:effectLst/>
                <a:latin typeface="+mn-lt"/>
                <a:ea typeface="+mn-ea"/>
                <a:cs typeface="+mn-cs"/>
              </a:rPr>
              <a:t>heck in</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16</a:t>
            </a:fld>
            <a:endParaRPr lang="en-US"/>
          </a:p>
        </p:txBody>
      </p:sp>
    </p:spTree>
    <p:extLst>
      <p:ext uri="{BB962C8B-B14F-4D97-AF65-F5344CB8AC3E}">
        <p14:creationId xmlns:p14="http://schemas.microsoft.com/office/powerpoint/2010/main" val="3632506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Step one: Ask R U OK?</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Start by letting the person know you’ve noticed something has changed.</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Ask in a way that feels natural for your relationship.</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Examples</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“I’ve noticed you don’t seem yourself lately. How are things going?”</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 know there’s been a lot happening for you recently. How are you managing?”</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“You seem a bit quieter than usual. Want to talk about it?”</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If they don’t want to talk, that’s OK. Let them know you’re there whenever they’re ready.</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Remember: If you’re thinking it, ask it.</a:t>
            </a:r>
          </a:p>
          <a:p>
            <a:endParaRPr lang="en-US" dirty="0"/>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17</a:t>
            </a:fld>
            <a:endParaRPr lang="en-US"/>
          </a:p>
        </p:txBody>
      </p:sp>
    </p:spTree>
    <p:extLst>
      <p:ext uri="{BB962C8B-B14F-4D97-AF65-F5344CB8AC3E}">
        <p14:creationId xmlns:p14="http://schemas.microsoft.com/office/powerpoint/2010/main" val="28058353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Step two: Listen</a:t>
            </a:r>
            <a:endParaRPr lang="en-A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Listen with an open mind and without judgement.</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Resist the urge to jump straight into fixing the problem.</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Give the person time to think, even if that means sitting in silence.</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If you have had similar experiences, or </a:t>
            </a:r>
            <a:r>
              <a:rPr lang="en-AU" dirty="0"/>
              <a:t>know someone</a:t>
            </a:r>
            <a:r>
              <a:rPr lang="en-AU" sz="1200" kern="1200" dirty="0">
                <a:solidFill>
                  <a:schemeClr val="tx1"/>
                </a:solidFill>
                <a:effectLst/>
                <a:latin typeface="+mn-lt"/>
                <a:ea typeface="+mn-ea"/>
                <a:cs typeface="+mn-cs"/>
              </a:rPr>
              <a:t> who has, it can be nice to let them know they are not alone, however keep the </a:t>
            </a:r>
            <a:r>
              <a:rPr lang="en-AU" sz="1200" kern="1200" dirty="0" err="1">
                <a:solidFill>
                  <a:schemeClr val="tx1"/>
                </a:solidFill>
                <a:effectLst/>
                <a:latin typeface="+mn-lt"/>
                <a:ea typeface="+mn-ea"/>
                <a:cs typeface="+mn-cs"/>
              </a:rPr>
              <a:t>converstation</a:t>
            </a:r>
            <a:r>
              <a:rPr lang="en-AU" sz="1200" kern="1200" dirty="0">
                <a:solidFill>
                  <a:schemeClr val="tx1"/>
                </a:solidFill>
                <a:effectLst/>
                <a:latin typeface="+mn-lt"/>
                <a:ea typeface="+mn-ea"/>
                <a:cs typeface="+mn-cs"/>
              </a:rPr>
              <a:t> about them and try not to ‘take-over.’</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Acknowledge what they’re sharing and let them know you’re there for them.</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Listening isn’t always easy when someone is hurting. Often, the greatest thing you can offer isn’t advice - it’s your time, your attention and the reassurance that they don’t have to go through it alone.</a:t>
            </a:r>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18</a:t>
            </a:fld>
            <a:endParaRPr lang="en-US"/>
          </a:p>
        </p:txBody>
      </p:sp>
    </p:spTree>
    <p:extLst>
      <p:ext uri="{BB962C8B-B14F-4D97-AF65-F5344CB8AC3E}">
        <p14:creationId xmlns:p14="http://schemas.microsoft.com/office/powerpoint/2010/main" val="2026844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dirty="0">
                <a:solidFill>
                  <a:schemeClr val="tx1"/>
                </a:solidFill>
                <a:effectLst/>
                <a:latin typeface="+mn-lt"/>
                <a:ea typeface="+mn-ea"/>
                <a:cs typeface="+mn-cs"/>
              </a:rPr>
              <a:t>Step three: Encourage action</a:t>
            </a:r>
            <a:endParaRPr lang="en-AU"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AU" sz="1200" kern="1200">
                <a:solidFill>
                  <a:schemeClr val="tx1"/>
                </a:solidFill>
                <a:effectLst/>
                <a:latin typeface="+mn-lt"/>
                <a:ea typeface="+mn-ea"/>
                <a:cs typeface="+mn-cs"/>
              </a:rPr>
              <a:t>Once they’ve shared what they’re going through, you might suggest to them that they think about one </a:t>
            </a:r>
            <a:r>
              <a:rPr lang="en-AU"/>
              <a:t>small and immediate step</a:t>
            </a:r>
            <a:r>
              <a:rPr lang="en-AU" sz="1200" kern="1200">
                <a:solidFill>
                  <a:schemeClr val="tx1"/>
                </a:solidFill>
                <a:effectLst/>
                <a:latin typeface="+mn-lt"/>
                <a:ea typeface="+mn-ea"/>
                <a:cs typeface="+mn-cs"/>
              </a:rPr>
              <a:t> they might be able to take to improve their situation.</a:t>
            </a:r>
            <a:endParaRPr lang="en-AU" sz="1200" kern="1200">
              <a:solidFill>
                <a:schemeClr val="tx1"/>
              </a:solidFill>
              <a:effectLst/>
              <a:latin typeface="+mn-lt"/>
              <a:ea typeface="Calibri"/>
              <a:cs typeface="Calibri"/>
            </a:endParaRPr>
          </a:p>
          <a:p>
            <a:pPr marL="171450" indent="-171450">
              <a:buFont typeface="Arial" panose="020B0604020202020204" pitchFamily="34" charset="0"/>
              <a:buChar char="•"/>
            </a:pPr>
            <a:r>
              <a:rPr lang="en-AU" sz="1200" kern="1200" dirty="0">
                <a:solidFill>
                  <a:schemeClr val="tx1"/>
                </a:solidFill>
                <a:effectLst/>
                <a:latin typeface="+mn-lt"/>
                <a:ea typeface="+mn-ea"/>
                <a:cs typeface="+mn-cs"/>
              </a:rPr>
              <a:t>That could be talking to a trusted friend, family member, manager or health professional.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You don’t need to have the answers — you just need to help them explore what support might help. </a:t>
            </a:r>
          </a:p>
          <a:p>
            <a:pPr marL="171450" indent="-171450">
              <a:buFont typeface="Arial" panose="020B0604020202020204" pitchFamily="34" charset="0"/>
              <a:buChar char="•"/>
            </a:pPr>
            <a:r>
              <a:rPr lang="en-AU" sz="1200" kern="1200" dirty="0">
                <a:solidFill>
                  <a:schemeClr val="tx1"/>
                </a:solidFill>
                <a:effectLst/>
                <a:latin typeface="+mn-lt"/>
                <a:ea typeface="+mn-ea"/>
                <a:cs typeface="+mn-cs"/>
              </a:rPr>
              <a:t>Ask them how you can help, it could be helping them find a good professional support, telling someone else in their life what’s going on if they can’t find the words easily, help them with some life admin or even just ask if you can give them a call next week to check in.</a:t>
            </a:r>
          </a:p>
          <a:p>
            <a:pPr marL="171450" indent="-171450">
              <a:buFont typeface="Arial" panose="020B0604020202020204" pitchFamily="34" charset="0"/>
              <a:buChar char="•"/>
            </a:pPr>
            <a:endParaRPr lang="en-US" dirty="0">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19</a:t>
            </a:fld>
            <a:endParaRPr lang="en-US"/>
          </a:p>
        </p:txBody>
      </p:sp>
    </p:spTree>
    <p:extLst>
      <p:ext uri="{BB962C8B-B14F-4D97-AF65-F5344CB8AC3E}">
        <p14:creationId xmlns:p14="http://schemas.microsoft.com/office/powerpoint/2010/main" val="3392956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i="1" u="none" strike="noStrike" kern="1200" dirty="0">
                <a:solidFill>
                  <a:schemeClr val="tx1"/>
                </a:solidFill>
                <a:effectLst/>
                <a:latin typeface="+mn-lt"/>
                <a:ea typeface="+mn-ea"/>
                <a:cs typeface="+mn-cs"/>
              </a:rPr>
              <a:t>Acknowledgement of Country</a:t>
            </a:r>
          </a:p>
          <a:p>
            <a:r>
              <a:rPr lang="en-AU"/>
              <a:t>Before giving the presentation, learn the name/s of the Indigenous peoples and </a:t>
            </a:r>
            <a:r>
              <a:rPr lang="en-AU" kern="1200">
                <a:effectLst/>
              </a:rPr>
              <a:t>the </a:t>
            </a:r>
            <a:r>
              <a:rPr lang="en-AU"/>
              <a:t>name </a:t>
            </a:r>
            <a:r>
              <a:rPr lang="en-AU" kern="1200">
                <a:effectLst/>
              </a:rPr>
              <a:t>of the land </a:t>
            </a:r>
            <a:r>
              <a:rPr lang="en-AU"/>
              <a:t>in </a:t>
            </a:r>
            <a:r>
              <a:rPr lang="en-AU" kern="1200">
                <a:effectLst/>
              </a:rPr>
              <a:t>which </a:t>
            </a:r>
            <a:r>
              <a:rPr lang="en-AU"/>
              <a:t>you're giving </a:t>
            </a:r>
            <a:r>
              <a:rPr lang="en-AU" kern="1200">
                <a:effectLst/>
              </a:rPr>
              <a:t>your </a:t>
            </a:r>
            <a:r>
              <a:rPr lang="en-AU"/>
              <a:t>presentation. E.g., In metro-Sydney</a:t>
            </a:r>
            <a:r>
              <a:rPr lang="en-AU" kern="1200">
                <a:effectLst/>
              </a:rPr>
              <a:t>, </a:t>
            </a:r>
            <a:r>
              <a:rPr lang="en-AU"/>
              <a:t>the Gadigal People of the Eora Nation</a:t>
            </a:r>
            <a:r>
              <a:rPr lang="en-AU" kern="1200">
                <a:effectLst/>
              </a:rPr>
              <a:t>.</a:t>
            </a:r>
            <a:endParaRPr lang="en-AU"/>
          </a:p>
          <a:p>
            <a:r>
              <a:rPr lang="en-AU"/>
              <a:t>It doesn’t have to be long, don’t rush and try to deliver with authenticity. </a:t>
            </a:r>
          </a:p>
          <a:p>
            <a:pPr marL="171450" indent="-171450">
              <a:buFont typeface="Arial" panose="020B0604020202020204" pitchFamily="34" charset="0"/>
              <a:buChar char="•"/>
            </a:pPr>
            <a:r>
              <a:rPr lang="en-AU" sz="1200" i="1" kern="1200" dirty="0">
                <a:solidFill>
                  <a:schemeClr val="tx1"/>
                </a:solidFill>
                <a:effectLst/>
                <a:latin typeface="+mn-lt"/>
                <a:ea typeface="+mn-ea"/>
                <a:cs typeface="+mn-cs"/>
              </a:rPr>
              <a:t>I acknowledge the Traditional Owners of the land on which we are meeting today and pay my respect to Elders past and present. </a:t>
            </a:r>
          </a:p>
          <a:p>
            <a:endParaRPr lang="en-AU"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5865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If at any time you feel overwhelmed after supporting someone, it’s important to reach out for support yourself.</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If someone needs immediate support, these services are available nationally to provide emotional and crisis support.</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If you or someone else is in immediate danger, call Triple Zero (000).</a:t>
            </a:r>
          </a:p>
          <a:p>
            <a:br>
              <a:rPr lang="en-AU" sz="1200" b="1" kern="1200" dirty="0">
                <a:solidFill>
                  <a:schemeClr val="tx1"/>
                </a:solidFill>
                <a:effectLst/>
                <a:latin typeface="+mn-lt"/>
                <a:ea typeface="+mn-ea"/>
                <a:cs typeface="+mn-cs"/>
              </a:rPr>
            </a:br>
            <a:r>
              <a:rPr lang="en-AU" sz="1200" b="1" kern="1200" dirty="0">
                <a:solidFill>
                  <a:schemeClr val="tx1"/>
                </a:solidFill>
                <a:effectLst/>
                <a:latin typeface="+mn-lt"/>
                <a:ea typeface="+mn-ea"/>
                <a:cs typeface="+mn-cs"/>
              </a:rPr>
              <a:t>OPTIONAL ADDITION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AU" sz="1200" kern="1200" dirty="0">
                <a:solidFill>
                  <a:schemeClr val="tx1"/>
                </a:solidFill>
                <a:effectLst/>
                <a:latin typeface="+mn-lt"/>
                <a:ea typeface="+mn-ea"/>
                <a:cs typeface="+mn-cs"/>
              </a:rPr>
              <a:t>Before we move on, encourage everyone to take a photo of this slide to keep these support services handy. You might find them helpful if a conversation brings up concerns and someone needs extra support.</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AU" sz="1200" kern="1200" dirty="0">
                <a:solidFill>
                  <a:schemeClr val="tx1"/>
                </a:solidFill>
                <a:effectLst/>
                <a:latin typeface="+mn-lt"/>
                <a:ea typeface="+mn-ea"/>
                <a:cs typeface="+mn-cs"/>
              </a:rPr>
              <a:t>You could also mention any local services if you are aware of them (e.g. if the workplace has an Employee Assistance Program).</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7572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The conversation doesn’t end after you ask R U OK?.</a:t>
            </a:r>
          </a:p>
          <a:p>
            <a:pPr marL="171450" indent="-171450">
              <a:buFont typeface="Arial" panose="020B0604020202020204" pitchFamily="34" charset="0"/>
              <a:buChar char="•"/>
            </a:pPr>
            <a:r>
              <a:rPr lang="en-AU" sz="1200" i="1" kern="1200">
                <a:solidFill>
                  <a:schemeClr val="tx1"/>
                </a:solidFill>
                <a:effectLst/>
                <a:latin typeface="+mn-lt"/>
                <a:ea typeface="+mn-ea"/>
                <a:cs typeface="+mn-cs"/>
              </a:rPr>
              <a:t>Checking back in </a:t>
            </a:r>
            <a:r>
              <a:rPr lang="en-AU" i="1"/>
              <a:t>reminds someone</a:t>
            </a:r>
            <a:r>
              <a:rPr lang="en-AU" sz="1200" i="1" kern="1200">
                <a:solidFill>
                  <a:schemeClr val="tx1"/>
                </a:solidFill>
                <a:effectLst/>
                <a:latin typeface="+mn-lt"/>
                <a:ea typeface="+mn-ea"/>
                <a:cs typeface="+mn-cs"/>
              </a:rPr>
              <a:t> know they’re important and that your care wasn’t just for one moment.</a:t>
            </a:r>
            <a:endParaRPr lang="en-AU" sz="1200" i="1" kern="1200">
              <a:solidFill>
                <a:schemeClr val="tx1"/>
              </a:solidFill>
              <a:effectLst/>
              <a:latin typeface="+mn-lt"/>
              <a:ea typeface="Calibri"/>
              <a:cs typeface="Calibri"/>
            </a:endParaRP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A quick message, coffee or chat can make all the difference.</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Staying connected is one of the most powerful ways we can support the people around us.</a:t>
            </a:r>
          </a:p>
          <a:p>
            <a:r>
              <a:rPr lang="en-AU" sz="1200" kern="1200" dirty="0">
                <a:solidFill>
                  <a:schemeClr val="tx1"/>
                </a:solidFill>
                <a:effectLst/>
                <a:latin typeface="+mn-lt"/>
                <a:ea typeface="+mn-ea"/>
                <a:cs typeface="+mn-cs"/>
              </a:rPr>
              <a:t> </a:t>
            </a:r>
          </a:p>
          <a:p>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F58D1D78-9213-F244-B238-AB1A3CFE91F0}" type="slidenum">
              <a:rPr lang="en-US" smtClean="0"/>
              <a:t>21</a:t>
            </a:fld>
            <a:endParaRPr lang="en-US"/>
          </a:p>
        </p:txBody>
      </p:sp>
    </p:spTree>
    <p:extLst>
      <p:ext uri="{BB962C8B-B14F-4D97-AF65-F5344CB8AC3E}">
        <p14:creationId xmlns:p14="http://schemas.microsoft.com/office/powerpoint/2010/main" val="7714500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That’s the 4 steps (remember ALEC):</a:t>
            </a:r>
            <a:endParaRPr lang="en-US" dirty="0">
              <a:ea typeface="Calibri"/>
              <a:cs typeface="Calibri"/>
            </a:endParaRPr>
          </a:p>
          <a:p>
            <a:pPr marL="628650" lvl="1" indent="-171450">
              <a:buFont typeface="Arial" panose="020B0604020202020204" pitchFamily="34" charset="0"/>
              <a:buChar char="•"/>
            </a:pPr>
            <a:r>
              <a:rPr lang="en-AU" b="1" dirty="0"/>
              <a:t>A</a:t>
            </a:r>
            <a:r>
              <a:rPr lang="en-AU" dirty="0"/>
              <a:t>sk R U OK? </a:t>
            </a:r>
            <a:endParaRPr lang="en-US" dirty="0">
              <a:ea typeface="Calibri"/>
              <a:cs typeface="Calibri" panose="020F0502020204030204"/>
            </a:endParaRPr>
          </a:p>
          <a:p>
            <a:pPr marL="628650" lvl="1" indent="-171450">
              <a:buFont typeface="Arial" panose="020B0604020202020204" pitchFamily="34" charset="0"/>
              <a:buChar char="•"/>
            </a:pPr>
            <a:r>
              <a:rPr lang="en-AU" b="1" dirty="0"/>
              <a:t>L</a:t>
            </a:r>
            <a:r>
              <a:rPr lang="en-AU" dirty="0"/>
              <a:t>isten </a:t>
            </a:r>
            <a:endParaRPr lang="en-US" dirty="0">
              <a:ea typeface="Calibri"/>
              <a:cs typeface="Calibri" panose="020F0502020204030204"/>
            </a:endParaRPr>
          </a:p>
          <a:p>
            <a:pPr marL="628650" lvl="1" indent="-171450">
              <a:buFont typeface="Arial" panose="020B0604020202020204" pitchFamily="34" charset="0"/>
              <a:buChar char="•"/>
            </a:pPr>
            <a:r>
              <a:rPr lang="en-AU" b="1" dirty="0"/>
              <a:t>E</a:t>
            </a:r>
            <a:r>
              <a:rPr lang="en-AU" dirty="0"/>
              <a:t>ncourage action </a:t>
            </a:r>
            <a:endParaRPr lang="en-US" dirty="0">
              <a:ea typeface="Calibri"/>
              <a:cs typeface="Calibri" panose="020F0502020204030204"/>
            </a:endParaRPr>
          </a:p>
          <a:p>
            <a:pPr marL="628650" lvl="1" indent="-171450">
              <a:buFont typeface="Arial" panose="020B0604020202020204" pitchFamily="34" charset="0"/>
              <a:buChar char="•"/>
            </a:pPr>
            <a:r>
              <a:rPr lang="en-AU" b="1" dirty="0"/>
              <a:t>C</a:t>
            </a:r>
            <a:r>
              <a:rPr lang="en-AU" dirty="0"/>
              <a:t>heck in </a:t>
            </a:r>
            <a:endParaRPr lang="en-US" dirty="0">
              <a:ea typeface="Calibri" panose="020F0502020204030204"/>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2506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mn-lt"/>
                <a:ea typeface="+mn-ea"/>
                <a:cs typeface="+mn-cs"/>
              </a:rPr>
              <a:t>Here are some of the resources available, including conversation guides, posters, social tiles and activities to help keep the message going all year. </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9008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i="1" dirty="0"/>
              <a:t>Thank you for your time today.</a:t>
            </a:r>
          </a:p>
          <a:p>
            <a:pPr marL="171450" indent="-171450">
              <a:buFont typeface="Arial" panose="020B0604020202020204" pitchFamily="34" charset="0"/>
              <a:buChar char="•"/>
            </a:pPr>
            <a:r>
              <a:rPr lang="en-AU" i="1" dirty="0"/>
              <a:t>I’d encourage you to think about who you can regularly check in with and ask R U OK? Any Day.</a:t>
            </a:r>
            <a:endParaRPr lang="en-US" i="1" dirty="0"/>
          </a:p>
          <a:p>
            <a:endParaRPr lang="en-US" dirty="0"/>
          </a:p>
        </p:txBody>
      </p:sp>
      <p:sp>
        <p:nvSpPr>
          <p:cNvPr id="4" name="Slide Number Placeholder 3"/>
          <p:cNvSpPr>
            <a:spLocks noGrp="1"/>
          </p:cNvSpPr>
          <p:nvPr>
            <p:ph type="sldNum" sz="quarter" idx="5"/>
          </p:nvPr>
        </p:nvSpPr>
        <p:spPr/>
        <p:txBody>
          <a:bodyPr/>
          <a:lstStyle/>
          <a:p>
            <a:fld id="{F58D1D78-9213-F244-B238-AB1A3CFE91F0}" type="slidenum">
              <a:rPr lang="en-US" smtClean="0"/>
              <a:t>24</a:t>
            </a:fld>
            <a:endParaRPr lang="en-US"/>
          </a:p>
        </p:txBody>
      </p:sp>
    </p:spTree>
    <p:extLst>
      <p:ext uri="{BB962C8B-B14F-4D97-AF65-F5344CB8AC3E}">
        <p14:creationId xmlns:p14="http://schemas.microsoft.com/office/powerpoint/2010/main" val="1501410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200" b="1" i="1" u="none" strike="noStrike" kern="1200" dirty="0">
                <a:solidFill>
                  <a:schemeClr val="tx1"/>
                </a:solidFill>
                <a:effectLst/>
                <a:latin typeface="+mn-lt"/>
                <a:ea typeface="+mn-ea"/>
                <a:cs typeface="+mn-cs"/>
              </a:rPr>
              <a:t>Recognition of lived experience</a:t>
            </a:r>
            <a:r>
              <a:rPr lang="en-AU" b="1" i="1" dirty="0"/>
              <a:t> </a:t>
            </a:r>
            <a:endParaRPr lang="en-AU" sz="1200" b="1" i="1" u="none" strike="noStrike" kern="1200" dirty="0">
              <a:solidFill>
                <a:schemeClr val="tx1"/>
              </a:solidFill>
              <a:effectLst/>
              <a:latin typeface="+mn-lt"/>
              <a:ea typeface="+mn-ea"/>
              <a:cs typeface="+mn-cs"/>
            </a:endParaRPr>
          </a:p>
          <a:p>
            <a:pPr>
              <a:defRPr/>
            </a:pPr>
            <a:endParaRPr lang="en-AU" b="1" i="1" dirty="0"/>
          </a:p>
          <a:p>
            <a:pPr marL="171450" indent="-171450">
              <a:buFont typeface="Arial" panose="020B0604020202020204" pitchFamily="34" charset="0"/>
              <a:buChar char="•"/>
            </a:pPr>
            <a:r>
              <a:rPr lang="en-AU" sz="1200" b="1" kern="1200" dirty="0">
                <a:solidFill>
                  <a:schemeClr val="tx1"/>
                </a:solidFill>
                <a:effectLst/>
                <a:latin typeface="+mn-lt"/>
                <a:ea typeface="+mn-ea"/>
                <a:cs typeface="+mn-cs"/>
              </a:rPr>
              <a:t>Some people may find presentations that reference mental health and suicide prevention distressing, so let them know as early as possible what you’ll be talking about.</a:t>
            </a:r>
          </a:p>
          <a:p>
            <a:pPr marL="171450" indent="-171450">
              <a:buFont typeface="Arial" panose="020B0604020202020204" pitchFamily="34" charset="0"/>
              <a:buChar char="•"/>
            </a:pPr>
            <a:r>
              <a:rPr lang="en-AU" sz="1200" b="1" kern="1200" dirty="0">
                <a:solidFill>
                  <a:schemeClr val="tx1"/>
                </a:solidFill>
                <a:effectLst/>
                <a:latin typeface="+mn-lt"/>
                <a:ea typeface="+mn-ea"/>
                <a:cs typeface="+mn-cs"/>
              </a:rPr>
              <a:t>It’s important to recognise that some people in the audience might not be OK and encourage them to access appropriate support.</a:t>
            </a:r>
          </a:p>
          <a:p>
            <a:pPr marL="171450" indent="-171450">
              <a:buFont typeface="Arial" panose="020B0604020202020204" pitchFamily="34" charset="0"/>
              <a:buChar char="•"/>
              <a:defRPr/>
            </a:pPr>
            <a:r>
              <a:rPr lang="en-AU" i="1" dirty="0"/>
              <a:t>If today’s talk brings up tough emotions for you it’s OK to excuse yourself. If you need some extra support, I strongly encourage you to open up to someone you trust, connect with a trusted health professional or access a service like </a:t>
            </a:r>
            <a:r>
              <a:rPr lang="en-AU" b="1" i="1" dirty="0"/>
              <a:t>Lifeline which is available 24/7 on 13 11 14</a:t>
            </a:r>
            <a:r>
              <a:rPr lang="en-AU" i="1" dirty="0"/>
              <a:t>. You can find other services and support organisations on the R U OK? website at </a:t>
            </a:r>
            <a:r>
              <a:rPr lang="en-AU" i="1" dirty="0" err="1"/>
              <a:t>ruok.org.au</a:t>
            </a:r>
            <a:r>
              <a:rPr lang="en-AU" i="1" dirty="0"/>
              <a:t>/</a:t>
            </a:r>
            <a:r>
              <a:rPr lang="en-AU" i="1" dirty="0" err="1"/>
              <a:t>findhelp</a:t>
            </a:r>
            <a:r>
              <a:rPr lang="en-AU" i="1" dirty="0"/>
              <a:t>.</a:t>
            </a:r>
          </a:p>
          <a:p>
            <a:pPr>
              <a:defRPr/>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977D2-AFEE-9F43-9EDE-2F2CA7FCEA5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322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200" i="1" kern="1200" dirty="0">
                <a:solidFill>
                  <a:schemeClr val="tx1"/>
                </a:solidFill>
                <a:effectLst/>
                <a:latin typeface="+mn-lt"/>
                <a:ea typeface="+mn-ea"/>
                <a:cs typeface="+mn-cs"/>
              </a:rPr>
              <a:t>R U OK? was founded by Gavin Larkin in 2009 after his family experienced the loss of his father, Barry, to suicide. </a:t>
            </a:r>
          </a:p>
          <a:p>
            <a:pPr marL="171450" indent="-171450">
              <a:buFont typeface="Arial" panose="020B0604020202020204" pitchFamily="34" charset="0"/>
              <a:buChar char="•"/>
            </a:pPr>
            <a:r>
              <a:rPr lang="en-AU" sz="1200" i="1" kern="1200" dirty="0">
                <a:solidFill>
                  <a:schemeClr val="tx1"/>
                </a:solidFill>
                <a:effectLst/>
                <a:latin typeface="+mn-lt"/>
                <a:ea typeface="+mn-ea"/>
                <a:cs typeface="+mn-cs"/>
              </a:rPr>
              <a:t>Gavin believed that in the time it takes to share a cuppa, you could start a conversation that might change a life. </a:t>
            </a:r>
          </a:p>
          <a:p>
            <a:pPr marL="171450" indent="-171450">
              <a:buFont typeface="Arial" panose="020B0604020202020204" pitchFamily="34" charset="0"/>
              <a:buChar char="•"/>
            </a:pPr>
            <a:r>
              <a:rPr lang="en-AU" sz="1200" i="1" kern="1200" dirty="0">
                <a:solidFill>
                  <a:schemeClr val="tx1"/>
                </a:solidFill>
                <a:effectLst/>
                <a:latin typeface="+mn-lt"/>
                <a:ea typeface="+mn-ea"/>
                <a:cs typeface="+mn-cs"/>
              </a:rPr>
              <a:t>Today, research continues to show that feeling connected and supported is one of the strongest protective factors against suicide. </a:t>
            </a:r>
          </a:p>
        </p:txBody>
      </p:sp>
      <p:sp>
        <p:nvSpPr>
          <p:cNvPr id="4" name="Slide Number Placeholder 3"/>
          <p:cNvSpPr>
            <a:spLocks noGrp="1"/>
          </p:cNvSpPr>
          <p:nvPr>
            <p:ph type="sldNum" sz="quarter" idx="5"/>
          </p:nvPr>
        </p:nvSpPr>
        <p:spPr/>
        <p:txBody>
          <a:bodyPr/>
          <a:lstStyle/>
          <a:p>
            <a:fld id="{F58D1D78-9213-F244-B238-AB1A3CFE91F0}" type="slidenum">
              <a:rPr lang="en-US" smtClean="0"/>
              <a:t>4</a:t>
            </a:fld>
            <a:endParaRPr lang="en-US"/>
          </a:p>
        </p:txBody>
      </p:sp>
    </p:spTree>
    <p:extLst>
      <p:ext uri="{BB962C8B-B14F-4D97-AF65-F5344CB8AC3E}">
        <p14:creationId xmlns:p14="http://schemas.microsoft.com/office/powerpoint/2010/main" val="2428856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t">
              <a:buFont typeface="Arial" panose="020B0604020202020204" pitchFamily="34" charset="0"/>
              <a:buChar char="•"/>
            </a:pPr>
            <a:r>
              <a:rPr lang="en-AU" sz="1200" b="1" i="0" kern="1200" dirty="0">
                <a:solidFill>
                  <a:schemeClr val="tx1"/>
                </a:solidFill>
                <a:effectLst/>
                <a:latin typeface="+mn-lt"/>
                <a:ea typeface="+mn-ea"/>
                <a:cs typeface="+mn-cs"/>
              </a:rPr>
              <a:t>Thursday 10 September is R U </a:t>
            </a:r>
            <a:r>
              <a:rPr lang="en-AU" sz="1200" b="1" i="0" kern="1200" dirty="0" err="1">
                <a:solidFill>
                  <a:schemeClr val="tx1"/>
                </a:solidFill>
                <a:effectLst/>
                <a:latin typeface="+mn-lt"/>
                <a:ea typeface="+mn-ea"/>
                <a:cs typeface="+mn-cs"/>
              </a:rPr>
              <a:t>OK?Day</a:t>
            </a:r>
            <a:r>
              <a:rPr lang="en-AU" sz="1200" b="1" i="0" kern="1200" dirty="0">
                <a:solidFill>
                  <a:schemeClr val="tx1"/>
                </a:solidFill>
                <a:effectLst/>
                <a:latin typeface="+mn-lt"/>
                <a:ea typeface="+mn-ea"/>
                <a:cs typeface="+mn-cs"/>
              </a:rPr>
              <a:t>, Australia’s National Day of Action. It’s a reminder that we all have a role to play in helping the people around us feel connected and supported.</a:t>
            </a:r>
            <a:endParaRPr lang="en-AU" sz="1200" b="0" i="0" kern="1200" dirty="0">
              <a:solidFill>
                <a:schemeClr val="tx1"/>
              </a:solidFill>
              <a:effectLst/>
              <a:latin typeface="+mn-lt"/>
              <a:ea typeface="+mn-ea"/>
              <a:cs typeface="+mn-cs"/>
            </a:endParaRPr>
          </a:p>
          <a:p>
            <a:pPr marL="171450" indent="-171450" fontAlgn="t">
              <a:buFont typeface="Arial" panose="020B0604020202020204" pitchFamily="34" charset="0"/>
              <a:buChar char="•"/>
            </a:pPr>
            <a:r>
              <a:rPr lang="en-AU" sz="1200" b="0" i="0" kern="1200" dirty="0">
                <a:solidFill>
                  <a:schemeClr val="tx1"/>
                </a:solidFill>
                <a:effectLst/>
                <a:latin typeface="+mn-lt"/>
                <a:ea typeface="+mn-ea"/>
                <a:cs typeface="+mn-cs"/>
              </a:rPr>
              <a:t>While R U </a:t>
            </a:r>
            <a:r>
              <a:rPr lang="en-AU" sz="1200" b="0" i="0" kern="1200" dirty="0" err="1">
                <a:solidFill>
                  <a:schemeClr val="tx1"/>
                </a:solidFill>
                <a:effectLst/>
                <a:latin typeface="+mn-lt"/>
                <a:ea typeface="+mn-ea"/>
                <a:cs typeface="+mn-cs"/>
              </a:rPr>
              <a:t>OK?Day</a:t>
            </a:r>
            <a:r>
              <a:rPr lang="en-AU" sz="1200" b="0" i="0" kern="1200" dirty="0">
                <a:solidFill>
                  <a:schemeClr val="tx1"/>
                </a:solidFill>
                <a:effectLst/>
                <a:latin typeface="+mn-lt"/>
                <a:ea typeface="+mn-ea"/>
                <a:cs typeface="+mn-cs"/>
              </a:rPr>
              <a:t> emphasises on the power of meaningful conversations, the message goes beyond just one day. Life’s ups and downs can happen at any time, which is why we encourage everyone to Ask R U OK? Any Day.</a:t>
            </a:r>
          </a:p>
          <a:p>
            <a:pPr marL="171450" indent="-171450" fontAlgn="t">
              <a:buFont typeface="Arial" panose="020B0604020202020204" pitchFamily="34" charset="0"/>
              <a:buChar char="•"/>
            </a:pPr>
            <a:r>
              <a:rPr lang="en-AU" sz="1200" b="0" i="0" kern="1200" dirty="0">
                <a:solidFill>
                  <a:schemeClr val="tx1"/>
                </a:solidFill>
                <a:effectLst/>
                <a:latin typeface="+mn-lt"/>
                <a:ea typeface="+mn-ea"/>
                <a:cs typeface="+mn-cs"/>
              </a:rPr>
              <a:t>Taking the time to check in, listen and stay connected can make a real difference. By making these conversations part of everyday life, we can help create communities, workplaces and social groups where people feel supported and less alone.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7CA2F0-4844-D240-9B6E-BBC02A6CA15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4600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Every day, many Australians are dealing with challenges we can’t always see.</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Suicide remains the leading cause of death for Australians aged 15–49.</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Around nine in ten Australian workers experience work-related stress, and one in five report experiencing extreme distress.</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Financial pressure, relationship changes, illness, grief, caring responsibilities and pressure at work can all affect how someone is coping.</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That’s why checking in shouldn’t be reserved for one day of the year.</a:t>
            </a:r>
          </a:p>
          <a:p>
            <a:pPr fontAlgn="t"/>
            <a:endParaRPr lang="en-AU"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47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The good news is that more Australians understand the importance of checking in with the people around them.</a:t>
            </a:r>
          </a:p>
          <a:p>
            <a:pPr marL="171450" lvl="0" indent="-171450">
              <a:buFont typeface="Arial" panose="020B0604020202020204" pitchFamily="34" charset="0"/>
              <a:buChar char="•"/>
            </a:pPr>
            <a:r>
              <a:rPr lang="en-AU" sz="1200" kern="1200" dirty="0">
                <a:solidFill>
                  <a:schemeClr val="tx1"/>
                </a:solidFill>
                <a:effectLst/>
                <a:latin typeface="+mn-lt"/>
                <a:ea typeface="+mn-ea"/>
                <a:cs typeface="+mn-cs"/>
              </a:rPr>
              <a:t>One in three Australians say they’ve been asking people if they’re OK more often over the past year.</a:t>
            </a:r>
          </a:p>
          <a:p>
            <a:pPr marL="171450" indent="-171450">
              <a:buFont typeface="Arial" panose="020B0604020202020204" pitchFamily="34" charset="0"/>
              <a:buChar char="•"/>
            </a:pPr>
            <a:r>
              <a:rPr lang="en-AU" sz="1200" kern="1200">
                <a:solidFill>
                  <a:schemeClr val="tx1"/>
                </a:solidFill>
                <a:effectLst/>
                <a:latin typeface="+mn-lt"/>
                <a:ea typeface="+mn-ea"/>
                <a:cs typeface="+mn-cs"/>
              </a:rPr>
              <a:t>But one in four</a:t>
            </a:r>
            <a:r>
              <a:rPr lang="en-AU"/>
              <a:t> reports that they might</a:t>
            </a:r>
            <a:r>
              <a:rPr lang="en-AU" kern="1200">
                <a:effectLst/>
              </a:rPr>
              <a:t> still hesitate</a:t>
            </a:r>
            <a:r>
              <a:rPr lang="en-AU"/>
              <a:t> to ask</a:t>
            </a:r>
            <a:r>
              <a:rPr lang="en-AU" kern="1200">
                <a:effectLst/>
              </a:rPr>
              <a:t>,</a:t>
            </a:r>
            <a:r>
              <a:rPr lang="en-AU"/>
              <a:t> </a:t>
            </a:r>
            <a:r>
              <a:rPr lang="en-AU" sz="1200" kern="1200">
                <a:solidFill>
                  <a:schemeClr val="tx1"/>
                </a:solidFill>
                <a:effectLst/>
                <a:latin typeface="+mn-lt"/>
                <a:ea typeface="+mn-ea"/>
                <a:cs typeface="+mn-cs"/>
              </a:rPr>
              <a:t>even when they think someone might be struggling.</a:t>
            </a:r>
            <a:endParaRPr lang="en-AU" b="1"/>
          </a:p>
          <a:p>
            <a:pPr marL="171450" indent="-171450">
              <a:buFont typeface="Arial" panose="020B0604020202020204" pitchFamily="34" charset="0"/>
              <a:buChar char="•"/>
            </a:pPr>
            <a:r>
              <a:rPr lang="en-AU" sz="1200" kern="1200">
                <a:solidFill>
                  <a:schemeClr val="tx1"/>
                </a:solidFill>
                <a:effectLst/>
                <a:latin typeface="+mn-lt"/>
                <a:ea typeface="+mn-ea"/>
                <a:cs typeface="+mn-cs"/>
              </a:rPr>
              <a:t>That’s why this year’s message is so simple: </a:t>
            </a:r>
            <a:r>
              <a:rPr lang="en-AU" b="1" kern="1200">
                <a:effectLst/>
              </a:rPr>
              <a:t>If </a:t>
            </a:r>
            <a:r>
              <a:rPr lang="en-AU" b="1"/>
              <a:t>you're </a:t>
            </a:r>
            <a:r>
              <a:rPr lang="en-AU" b="1" kern="1200">
                <a:effectLst/>
              </a:rPr>
              <a:t>thinking it, </a:t>
            </a:r>
            <a:r>
              <a:rPr lang="en-AU" b="1"/>
              <a:t>Ask</a:t>
            </a:r>
            <a:r>
              <a:rPr lang="en-AU" b="1" kern="1200">
                <a:effectLst/>
              </a:rPr>
              <a:t> </a:t>
            </a:r>
            <a:r>
              <a:rPr lang="en-AU" b="1"/>
              <a:t>R U OK? Any Day. Because a conversation can change a life</a:t>
            </a:r>
            <a:r>
              <a:rPr lang="en-AU" b="1" kern="1200">
                <a:effectLst/>
              </a:rPr>
              <a:t>.</a:t>
            </a:r>
            <a:endParaRPr lang="en-AU" b="1">
              <a:ea typeface="Calibri"/>
              <a:cs typeface="Calibri"/>
            </a:endParaRPr>
          </a:p>
          <a:p>
            <a:pPr lvl="0"/>
            <a:endParaRPr lang="en-AU" sz="1200" kern="1200" dirty="0">
              <a:solidFill>
                <a:schemeClr val="tx1"/>
              </a:solidFill>
              <a:effectLst/>
              <a:latin typeface="+mn-lt"/>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90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If asking “Are you OK?” is so important, why do we sometimes hesitate?</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Many of us worry we’ll say the wrong thing, make things worse, invade someone’s privacy or not know what to do next. Others worry about how someone might respond.</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These feelings are completely normal, but they shouldn’t stop us from reaching out.</a:t>
            </a:r>
          </a:p>
          <a:p>
            <a:endParaRPr lang="en-AU" sz="1200" b="1" kern="1200" dirty="0">
              <a:solidFill>
                <a:schemeClr val="tx1"/>
              </a:solidFill>
              <a:effectLst/>
              <a:latin typeface="+mn-lt"/>
              <a:ea typeface="+mn-ea"/>
              <a:cs typeface="+mn-cs"/>
            </a:endParaRPr>
          </a:p>
          <a:p>
            <a:r>
              <a:rPr lang="en-AU" sz="1200" b="1" kern="1200" dirty="0">
                <a:solidFill>
                  <a:schemeClr val="tx1"/>
                </a:solidFill>
                <a:effectLst/>
                <a:latin typeface="+mn-lt"/>
                <a:ea typeface="+mn-ea"/>
                <a:cs typeface="+mn-cs"/>
              </a:rPr>
              <a:t>Optional audience question</a:t>
            </a:r>
            <a:endParaRPr lang="en-AU" sz="1200" kern="1200" dirty="0">
              <a:solidFill>
                <a:schemeClr val="tx1"/>
              </a:solidFill>
              <a:effectLst/>
              <a:latin typeface="+mn-lt"/>
              <a:ea typeface="+mn-ea"/>
              <a:cs typeface="+mn-cs"/>
            </a:endParaRPr>
          </a:p>
          <a:p>
            <a:r>
              <a:rPr lang="en-AU" sz="1200" i="1" kern="1200" dirty="0">
                <a:solidFill>
                  <a:schemeClr val="tx1"/>
                </a:solidFill>
                <a:effectLst/>
                <a:latin typeface="+mn-lt"/>
                <a:ea typeface="+mn-ea"/>
                <a:cs typeface="+mn-cs"/>
              </a:rPr>
              <a:t>What are some reasons you’ve hesitated to ask someone if they’re OK?</a:t>
            </a:r>
          </a:p>
          <a:p>
            <a:pPr marL="171450" indent="-171450">
              <a:buFont typeface="Arial,Sans-Serif"/>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589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We often underestimate the difference a simple conversation can make.</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Nine in ten people say they felt cared for, supported and grateful when someone checked in with them.</a:t>
            </a:r>
          </a:p>
          <a:p>
            <a:pPr marL="171450" lvl="0" indent="-171450">
              <a:buFont typeface="Arial" panose="020B0604020202020204" pitchFamily="34" charset="0"/>
              <a:buChar char="•"/>
            </a:pPr>
            <a:r>
              <a:rPr lang="en-AU" sz="1200" i="1" kern="1200" dirty="0">
                <a:solidFill>
                  <a:schemeClr val="tx1"/>
                </a:solidFill>
                <a:effectLst/>
                <a:latin typeface="+mn-lt"/>
                <a:ea typeface="+mn-ea"/>
                <a:cs typeface="+mn-cs"/>
              </a:rPr>
              <a:t>You don’t need the perfect words. Simply showing someone you’ve noticed can make a real difference.</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8D1D78-9213-F244-B238-AB1A3CFE91F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876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0660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FEB4-F390-BF37-8CE1-FA88F491A5D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4A7EE8-4FFA-772F-06C8-120FECD0287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A381E32-E415-ACAB-860D-8E4931F497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66210C6-72E8-CB59-9714-BA291B73CCE7}"/>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6" name="Footer Placeholder 5">
            <a:extLst>
              <a:ext uri="{FF2B5EF4-FFF2-40B4-BE49-F238E27FC236}">
                <a16:creationId xmlns:a16="http://schemas.microsoft.com/office/drawing/2014/main" id="{820CB34C-9FCD-0527-6C27-030DBF5D2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82F671-4266-EF0A-DE59-F6D3C3B9070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44329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EDFBA-5B8B-E5B3-70D2-2F949A90E1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DBC2E9-D1BD-3932-7A11-6F4CCAC35D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125A2B-E066-2D86-0B4A-14C706EDB6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463D37B-2FFA-F8DF-B00A-88DB72330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500DE0-1523-9070-F726-AF0B1CC4FE1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D291B36-479A-35FA-970F-7801E1B52667}"/>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8" name="Footer Placeholder 7">
            <a:extLst>
              <a:ext uri="{FF2B5EF4-FFF2-40B4-BE49-F238E27FC236}">
                <a16:creationId xmlns:a16="http://schemas.microsoft.com/office/drawing/2014/main" id="{1502F4C9-567E-49FC-CA58-F92B38F1AC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468069-61E2-A8CC-9F05-1938219AC0B8}"/>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071874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824C-1544-10E6-8180-D3996877447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ECF9AFB-1D00-CBA5-18A3-7E1EE7163AA5}"/>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4" name="Footer Placeholder 3">
            <a:extLst>
              <a:ext uri="{FF2B5EF4-FFF2-40B4-BE49-F238E27FC236}">
                <a16:creationId xmlns:a16="http://schemas.microsoft.com/office/drawing/2014/main" id="{6A1667AA-2A03-D506-9084-010EB8AC9C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9A3265-76D2-F320-4101-2E7E9D4A47D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525953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029F74-E08E-3C07-0C4F-668BD30FE5D1}"/>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3" name="Footer Placeholder 2">
            <a:extLst>
              <a:ext uri="{FF2B5EF4-FFF2-40B4-BE49-F238E27FC236}">
                <a16:creationId xmlns:a16="http://schemas.microsoft.com/office/drawing/2014/main" id="{0AC08594-D746-EE4A-7121-3DF4635710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A1D1F2-15DC-CFBE-2062-08F07BA5E0A9}"/>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938743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D51A3-FEB0-862B-AEE6-C6DEFC2898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131B956-64D5-5AE9-D0FB-642DA6C4FB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589445F-15C9-C50E-4490-C5B30FA9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94AF66-0604-E7E0-AAED-E63C270DD945}"/>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6" name="Footer Placeholder 5">
            <a:extLst>
              <a:ext uri="{FF2B5EF4-FFF2-40B4-BE49-F238E27FC236}">
                <a16:creationId xmlns:a16="http://schemas.microsoft.com/office/drawing/2014/main" id="{143E4C83-710D-8B84-C6F4-708003A08B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29D24E-C60A-CC63-E1F5-E4A6B82967A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903635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EEE0-D5DA-28AD-A5E7-615792E4D5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2E41EF9-4E2C-2CAC-2CD2-166E57CB4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0BD89E-CA5F-1891-2CB0-90ED8C9D9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CD5AD8B-DF2C-FD01-666F-4BD6B93C6340}"/>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6" name="Footer Placeholder 5">
            <a:extLst>
              <a:ext uri="{FF2B5EF4-FFF2-40B4-BE49-F238E27FC236}">
                <a16:creationId xmlns:a16="http://schemas.microsoft.com/office/drawing/2014/main" id="{0017AC97-0973-8937-6BBB-F0F0DE03F3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2AE20-FDB9-46B8-1BF9-EF9FA5B6479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8360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3D9AA-2CEF-C5C3-1CF8-5DCF67A1A5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C9683E-83A5-2927-0999-7AF15A099D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D4C791-A17E-8A3D-9424-BF494D973B80}"/>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1ADFA0C2-0BCE-4036-534C-7EF48B7EF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1F048-BB40-C064-69E8-846AC30D4CE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483063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8F484E-6646-7BD2-BBC2-7C46787362F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4BD23E-2B6B-717F-7728-E41934D54A0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40A459-4446-398F-A84B-40A71C0EAC90}"/>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1A6C1F61-A91E-2EB4-DBE5-7BF3D1A8A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CE9F2-516C-D522-EC6A-C3C1B1A2DCA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254177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C5FCF-DAB8-B8E4-AAC3-5CB5A2B7B08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3849190-8B51-B2D2-78BF-1E094B40A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FFE2502-A268-D658-CD43-4C0AF120F166}"/>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4FBAB97E-0E0B-9C36-8789-30DDCC77C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15DFC-8B0C-4AB7-5EC0-EB4BA503DE3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756753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17B9-2610-E897-47D6-18413A6D7EF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AE2CE3-43D9-218D-6D21-575D5DFCF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31DC5-64F9-240F-DDB3-FC6A18E108C3}"/>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86F7DEA7-352D-B07F-F190-178843D5A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9D061-F963-8D1A-C5FC-09B0E2E09A7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031055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blipFill dpi="0" rotWithShape="1">
          <a:blip>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810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137C-42F3-98FA-FC6F-0A7EB319AF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49BDFFE-E73C-B381-5C2A-5C261FF0D7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62DABFE-6CDD-9E51-0016-707DA58B62E3}"/>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E1AC1CDF-9164-0A7C-3A0E-B346053ECF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3FC014-1244-729C-D175-8E43576AEF1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8279395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9FEB4-F390-BF37-8CE1-FA88F491A5D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4A7EE8-4FFA-772F-06C8-120FECD0287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A381E32-E415-ACAB-860D-8E4931F4976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66210C6-72E8-CB59-9714-BA291B73CCE7}"/>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6" name="Footer Placeholder 5">
            <a:extLst>
              <a:ext uri="{FF2B5EF4-FFF2-40B4-BE49-F238E27FC236}">
                <a16:creationId xmlns:a16="http://schemas.microsoft.com/office/drawing/2014/main" id="{820CB34C-9FCD-0527-6C27-030DBF5D2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82F671-4266-EF0A-DE59-F6D3C3B9070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873686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EDFBA-5B8B-E5B3-70D2-2F949A90E1B5}"/>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DBC2E9-D1BD-3932-7A11-6F4CCAC35D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1125A2B-E066-2D86-0B4A-14C706EDB6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463D37B-2FFA-F8DF-B00A-88DB72330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C500DE0-1523-9070-F726-AF0B1CC4FE1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D291B36-479A-35FA-970F-7801E1B52667}"/>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8" name="Footer Placeholder 7">
            <a:extLst>
              <a:ext uri="{FF2B5EF4-FFF2-40B4-BE49-F238E27FC236}">
                <a16:creationId xmlns:a16="http://schemas.microsoft.com/office/drawing/2014/main" id="{1502F4C9-567E-49FC-CA58-F92B38F1AC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468069-61E2-A8CC-9F05-1938219AC0B8}"/>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118581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8824C-1544-10E6-8180-D3996877447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ECF9AFB-1D00-CBA5-18A3-7E1EE7163AA5}"/>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4" name="Footer Placeholder 3">
            <a:extLst>
              <a:ext uri="{FF2B5EF4-FFF2-40B4-BE49-F238E27FC236}">
                <a16:creationId xmlns:a16="http://schemas.microsoft.com/office/drawing/2014/main" id="{6A1667AA-2A03-D506-9084-010EB8AC9C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9A3265-76D2-F320-4101-2E7E9D4A47D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569845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029F74-E08E-3C07-0C4F-668BD30FE5D1}"/>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3" name="Footer Placeholder 2">
            <a:extLst>
              <a:ext uri="{FF2B5EF4-FFF2-40B4-BE49-F238E27FC236}">
                <a16:creationId xmlns:a16="http://schemas.microsoft.com/office/drawing/2014/main" id="{0AC08594-D746-EE4A-7121-3DF4635710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A1D1F2-15DC-CFBE-2062-08F07BA5E0A9}"/>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89658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D51A3-FEB0-862B-AEE6-C6DEFC2898F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131B956-64D5-5AE9-D0FB-642DA6C4FB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589445F-15C9-C50E-4490-C5B30FA9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E94AF66-0604-E7E0-AAED-E63C270DD945}"/>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6" name="Footer Placeholder 5">
            <a:extLst>
              <a:ext uri="{FF2B5EF4-FFF2-40B4-BE49-F238E27FC236}">
                <a16:creationId xmlns:a16="http://schemas.microsoft.com/office/drawing/2014/main" id="{143E4C83-710D-8B84-C6F4-708003A08B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29D24E-C60A-CC63-E1F5-E4A6B82967A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9068595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AEEE0-D5DA-28AD-A5E7-615792E4D5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2E41EF9-4E2C-2CAC-2CD2-166E57CB4D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80BD89E-CA5F-1891-2CB0-90ED8C9D9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CD5AD8B-DF2C-FD01-666F-4BD6B93C6340}"/>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6" name="Footer Placeholder 5">
            <a:extLst>
              <a:ext uri="{FF2B5EF4-FFF2-40B4-BE49-F238E27FC236}">
                <a16:creationId xmlns:a16="http://schemas.microsoft.com/office/drawing/2014/main" id="{0017AC97-0973-8937-6BBB-F0F0DE03F3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2AE20-FDB9-46B8-1BF9-EF9FA5B64790}"/>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3561945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3D9AA-2CEF-C5C3-1CF8-5DCF67A1A5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DC9683E-83A5-2927-0999-7AF15A099D3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D4C791-A17E-8A3D-9424-BF494D973B80}"/>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1ADFA0C2-0BCE-4036-534C-7EF48B7EF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31F048-BB40-C064-69E8-846AC30D4CE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6977614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8F484E-6646-7BD2-BBC2-7C46787362F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4BD23E-2B6B-717F-7728-E41934D54A0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40A459-4446-398F-A84B-40A71C0EAC90}"/>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1A6C1F61-A91E-2EB4-DBE5-7BF3D1A8A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6CE9F2-516C-D522-EC6A-C3C1B1A2DCA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5516381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11624-9B59-4A8B-9F42-350EE1BB7293}"/>
              </a:ext>
            </a:extLst>
          </p:cNvPr>
          <p:cNvSpPr>
            <a:spLocks noGrp="1"/>
          </p:cNvSpPr>
          <p:nvPr>
            <p:ph type="title"/>
          </p:nvPr>
        </p:nvSpPr>
        <p:spPr>
          <a:xfrm>
            <a:off x="619148" y="470675"/>
            <a:ext cx="10963038" cy="1076512"/>
          </a:xfrm>
          <a:prstGeom prst="rect">
            <a:avLst/>
          </a:prstGeom>
        </p:spPr>
        <p:txBody>
          <a:bodyPr tIns="46800" bIns="0" anchor="b" anchorCtr="0">
            <a:normAutofit/>
          </a:bodyPr>
          <a:lstStyle>
            <a:lvl1pPr>
              <a:defRPr sz="6000" b="1" i="0">
                <a:solidFill>
                  <a:schemeClr val="tx1"/>
                </a:solidFill>
                <a:latin typeface="Omnes Semibold" panose="02000606040000020004" pitchFamily="2" charset="0"/>
              </a:defRPr>
            </a:lvl1pPr>
          </a:lstStyle>
          <a:p>
            <a:r>
              <a:rPr lang="en-GB"/>
              <a:t>Click to edit Master title style</a:t>
            </a:r>
            <a:endParaRPr lang="en-US"/>
          </a:p>
        </p:txBody>
      </p:sp>
      <p:sp>
        <p:nvSpPr>
          <p:cNvPr id="11" name="Content Placeholder 2">
            <a:extLst>
              <a:ext uri="{FF2B5EF4-FFF2-40B4-BE49-F238E27FC236}">
                <a16:creationId xmlns:a16="http://schemas.microsoft.com/office/drawing/2014/main" id="{4F5A59AE-4F69-5BFF-0CC7-822D73F77868}"/>
              </a:ext>
            </a:extLst>
          </p:cNvPr>
          <p:cNvSpPr>
            <a:spLocks noGrp="1"/>
          </p:cNvSpPr>
          <p:nvPr>
            <p:ph idx="13"/>
          </p:nvPr>
        </p:nvSpPr>
        <p:spPr>
          <a:xfrm>
            <a:off x="626076" y="1682079"/>
            <a:ext cx="10956324" cy="3964577"/>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970876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9" name="bg object 16">
            <a:extLst>
              <a:ext uri="{FF2B5EF4-FFF2-40B4-BE49-F238E27FC236}">
                <a16:creationId xmlns:a16="http://schemas.microsoft.com/office/drawing/2014/main" id="{8FBDDF98-AC48-FF40-EC4B-64184E03B5D6}"/>
              </a:ext>
            </a:extLst>
          </p:cNvPr>
          <p:cNvSpPr/>
          <p:nvPr userDrawn="1"/>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231F20"/>
          </a:solidFill>
        </p:spPr>
        <p:txBody>
          <a:bodyPr wrap="square" lIns="0" tIns="0" rIns="0" bIns="0" rtlCol="0"/>
          <a:lstStyle/>
          <a:p>
            <a:endParaRPr/>
          </a:p>
        </p:txBody>
      </p:sp>
      <p:sp>
        <p:nvSpPr>
          <p:cNvPr id="10" name="bg object 17">
            <a:extLst>
              <a:ext uri="{FF2B5EF4-FFF2-40B4-BE49-F238E27FC236}">
                <a16:creationId xmlns:a16="http://schemas.microsoft.com/office/drawing/2014/main" id="{C3D36450-CF9C-CC82-9C2D-1A3F8B973F77}"/>
              </a:ext>
            </a:extLst>
          </p:cNvPr>
          <p:cNvSpPr/>
          <p:nvPr userDrawn="1"/>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chemeClr val="bg1"/>
          </a:solidFill>
        </p:spPr>
        <p:txBody>
          <a:bodyPr wrap="square" lIns="0" tIns="0" rIns="0" bIns="0" rtlCol="0"/>
          <a:lstStyle/>
          <a:p>
            <a:endParaRPr/>
          </a:p>
        </p:txBody>
      </p:sp>
      <p:sp>
        <p:nvSpPr>
          <p:cNvPr id="11" name="bg object 18">
            <a:extLst>
              <a:ext uri="{FF2B5EF4-FFF2-40B4-BE49-F238E27FC236}">
                <a16:creationId xmlns:a16="http://schemas.microsoft.com/office/drawing/2014/main" id="{A9F20E6F-A915-A83B-E53B-612898B0C9F9}"/>
              </a:ext>
            </a:extLst>
          </p:cNvPr>
          <p:cNvSpPr/>
          <p:nvPr userDrawn="1"/>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12" name="Picture 11" descr="A picture containing text, clipart&#10;&#10;Description automatically generated">
            <a:extLst>
              <a:ext uri="{FF2B5EF4-FFF2-40B4-BE49-F238E27FC236}">
                <a16:creationId xmlns:a16="http://schemas.microsoft.com/office/drawing/2014/main" id="{5A2EAC96-B5DA-FA31-1F88-297412FF679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13228179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11624-9B59-4A8B-9F42-350EE1BB7293}"/>
              </a:ext>
            </a:extLst>
          </p:cNvPr>
          <p:cNvSpPr>
            <a:spLocks noGrp="1"/>
          </p:cNvSpPr>
          <p:nvPr>
            <p:ph type="title"/>
          </p:nvPr>
        </p:nvSpPr>
        <p:spPr>
          <a:xfrm>
            <a:off x="619148" y="470675"/>
            <a:ext cx="10963038" cy="1076512"/>
          </a:xfrm>
          <a:prstGeom prst="rect">
            <a:avLst/>
          </a:prstGeom>
        </p:spPr>
        <p:txBody>
          <a:bodyPr tIns="46800" bIns="0" anchor="b" anchorCtr="0">
            <a:normAutofit/>
          </a:bodyPr>
          <a:lstStyle>
            <a:lvl1pPr>
              <a:defRPr sz="6000" b="1" i="0">
                <a:solidFill>
                  <a:schemeClr val="tx1"/>
                </a:solidFill>
                <a:latin typeface="Omnes Semibold" panose="02000606040000020004" pitchFamily="2" charset="0"/>
              </a:defRPr>
            </a:lvl1pPr>
          </a:lstStyle>
          <a:p>
            <a:r>
              <a:rPr lang="en-GB"/>
              <a:t>Click to edit Master title style</a:t>
            </a:r>
            <a:endParaRPr lang="en-US"/>
          </a:p>
        </p:txBody>
      </p:sp>
      <p:sp>
        <p:nvSpPr>
          <p:cNvPr id="11" name="Content Placeholder 2">
            <a:extLst>
              <a:ext uri="{FF2B5EF4-FFF2-40B4-BE49-F238E27FC236}">
                <a16:creationId xmlns:a16="http://schemas.microsoft.com/office/drawing/2014/main" id="{4F5A59AE-4F69-5BFF-0CC7-822D73F77868}"/>
              </a:ext>
            </a:extLst>
          </p:cNvPr>
          <p:cNvSpPr>
            <a:spLocks noGrp="1"/>
          </p:cNvSpPr>
          <p:nvPr>
            <p:ph idx="13"/>
          </p:nvPr>
        </p:nvSpPr>
        <p:spPr>
          <a:xfrm>
            <a:off x="626076" y="1681200"/>
            <a:ext cx="10956324" cy="3965456"/>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47900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434147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835665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9B489-D654-838A-57D6-A0A2B65A01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5B7AC67-5E5B-BFB1-DA4E-45ADFA296A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DC5A842-53D7-49AE-EA05-AEA1D280207D}"/>
              </a:ext>
            </a:extLst>
          </p:cNvPr>
          <p:cNvSpPr>
            <a:spLocks noGrp="1"/>
          </p:cNvSpPr>
          <p:nvPr>
            <p:ph type="dt" sz="half" idx="10"/>
          </p:nvPr>
        </p:nvSpPr>
        <p:spPr/>
        <p:txBody>
          <a:bodyPr/>
          <a:lstStyle/>
          <a:p>
            <a:fld id="{8E89928A-51C1-7946-BE88-1B926924AE9C}" type="datetimeFigureOut">
              <a:rPr lang="en-US" smtClean="0"/>
              <a:t>8/19/26</a:t>
            </a:fld>
            <a:endParaRPr lang="en-US"/>
          </a:p>
        </p:txBody>
      </p:sp>
      <p:sp>
        <p:nvSpPr>
          <p:cNvPr id="5" name="Footer Placeholder 4">
            <a:extLst>
              <a:ext uri="{FF2B5EF4-FFF2-40B4-BE49-F238E27FC236}">
                <a16:creationId xmlns:a16="http://schemas.microsoft.com/office/drawing/2014/main" id="{671D3BBB-5940-F252-DFEA-39C620BFE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5AEC1A-B6FC-25F4-1F12-4725486D5BBE}"/>
              </a:ext>
            </a:extLst>
          </p:cNvPr>
          <p:cNvSpPr>
            <a:spLocks noGrp="1"/>
          </p:cNvSpPr>
          <p:nvPr>
            <p:ph type="sldNum" sz="quarter" idx="12"/>
          </p:nvPr>
        </p:nvSpPr>
        <p:spPr/>
        <p:txBody>
          <a:bodyPr/>
          <a:lstStyle/>
          <a:p>
            <a:fld id="{5D78C124-16C2-6B42-BF3B-41BD1CFCDA1C}" type="slidenum">
              <a:rPr lang="en-US" smtClean="0"/>
              <a:t>‹#›</a:t>
            </a:fld>
            <a:endParaRPr lang="en-US"/>
          </a:p>
        </p:txBody>
      </p:sp>
    </p:spTree>
    <p:extLst>
      <p:ext uri="{BB962C8B-B14F-4D97-AF65-F5344CB8AC3E}">
        <p14:creationId xmlns:p14="http://schemas.microsoft.com/office/powerpoint/2010/main" val="30791764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Yellow">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51308E-CFF1-11C6-DA23-D5DFB7FDDF09}"/>
              </a:ext>
            </a:extLst>
          </p:cNvPr>
          <p:cNvSpPr/>
          <p:nvPr userDrawn="1"/>
        </p:nvSpPr>
        <p:spPr>
          <a:xfrm>
            <a:off x="0" y="0"/>
            <a:ext cx="12192000" cy="6858000"/>
          </a:xfrm>
          <a:prstGeom prst="rect">
            <a:avLst/>
          </a:prstGeom>
          <a:solidFill>
            <a:srgbClr val="F8C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6BD624A-1878-32D1-0A53-F551064EF28A}"/>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5" name="Content Placeholder 2">
            <a:extLst>
              <a:ext uri="{FF2B5EF4-FFF2-40B4-BE49-F238E27FC236}">
                <a16:creationId xmlns:a16="http://schemas.microsoft.com/office/drawing/2014/main" id="{8868CEF1-C78F-EAD4-6591-8407DD88FB3B}"/>
              </a:ext>
            </a:extLst>
          </p:cNvPr>
          <p:cNvSpPr>
            <a:spLocks noGrp="1"/>
          </p:cNvSpPr>
          <p:nvPr>
            <p:ph idx="14"/>
          </p:nvPr>
        </p:nvSpPr>
        <p:spPr>
          <a:xfrm>
            <a:off x="444845" y="1682079"/>
            <a:ext cx="11281717" cy="4632224"/>
          </a:xfrm>
          <a:prstGeom prst="rect">
            <a:avLst/>
          </a:prstGeom>
        </p:spPr>
        <p:txBody>
          <a:bodyPr/>
          <a:lstStyle>
            <a:lvl1pPr>
              <a:lnSpc>
                <a:spcPct val="100000"/>
              </a:lnSpc>
              <a:defRPr sz="2500" b="0" i="0">
                <a:solidFill>
                  <a:schemeClr val="tx1"/>
                </a:solidFill>
                <a:latin typeface="Arial" panose="020B0604020202020204" pitchFamily="34" charset="0"/>
                <a:cs typeface="Arial" panose="020B0604020202020204" pitchFamily="34" charset="0"/>
              </a:defRPr>
            </a:lvl1pPr>
            <a:lvl2pPr>
              <a:lnSpc>
                <a:spcPct val="100000"/>
              </a:lnSpc>
              <a:defRPr sz="2200" b="0" i="0">
                <a:solidFill>
                  <a:schemeClr val="tx1"/>
                </a:solidFill>
                <a:latin typeface="Arial" panose="020B0604020202020204" pitchFamily="34" charset="0"/>
                <a:cs typeface="Arial" panose="020B0604020202020204" pitchFamily="34" charset="0"/>
              </a:defRPr>
            </a:lvl2pPr>
            <a:lvl3pPr>
              <a:lnSpc>
                <a:spcPct val="100000"/>
              </a:lnSpc>
              <a:defRPr sz="2000" b="0" i="0">
                <a:solidFill>
                  <a:schemeClr val="tx1"/>
                </a:solidFill>
                <a:latin typeface="Arial" panose="020B0604020202020204" pitchFamily="34" charset="0"/>
                <a:cs typeface="Arial" panose="020B0604020202020204" pitchFamily="34" charset="0"/>
              </a:defRPr>
            </a:lvl3pPr>
            <a:lvl4pPr>
              <a:lnSpc>
                <a:spcPct val="100000"/>
              </a:lnSpc>
              <a:defRPr sz="1800" b="0" i="0">
                <a:solidFill>
                  <a:schemeClr val="tx1"/>
                </a:solidFill>
                <a:latin typeface="Arial" panose="020B0604020202020204" pitchFamily="34" charset="0"/>
                <a:cs typeface="Arial" panose="020B0604020202020204" pitchFamily="34" charset="0"/>
              </a:defRPr>
            </a:lvl4pPr>
            <a:lvl5pPr>
              <a:lnSpc>
                <a:spcPct val="100000"/>
              </a:lnSpc>
              <a:defRPr sz="1500" b="0" i="0">
                <a:solidFill>
                  <a:schemeClr val="tx1"/>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676037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63007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Defau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9AFDA9F-5C9C-795B-C70C-9660CD9CC57F}"/>
              </a:ext>
            </a:extLst>
          </p:cNvPr>
          <p:cNvSpPr>
            <a:spLocks noGrp="1"/>
          </p:cNvSpPr>
          <p:nvPr>
            <p:ph type="title"/>
          </p:nvPr>
        </p:nvSpPr>
        <p:spPr>
          <a:xfrm>
            <a:off x="444845" y="384176"/>
            <a:ext cx="11281716" cy="1076512"/>
          </a:xfrm>
          <a:prstGeom prst="rect">
            <a:avLst/>
          </a:prstGeom>
        </p:spPr>
        <p:txBody>
          <a:bodyPr tIns="46800" bIns="0" anchor="b" anchorCtr="0">
            <a:normAutofit/>
          </a:bodyPr>
          <a:lstStyle>
            <a:lvl1pPr>
              <a:defRPr sz="5500" b="1" i="0">
                <a:solidFill>
                  <a:schemeClr val="tx1"/>
                </a:solidFill>
                <a:latin typeface="Omnes Semibold" panose="02000606040000020004" pitchFamily="2" charset="0"/>
              </a:defRPr>
            </a:lvl1pPr>
          </a:lstStyle>
          <a:p>
            <a:r>
              <a:rPr lang="en-GB"/>
              <a:t>Click to edit Master title style</a:t>
            </a:r>
            <a:endParaRPr lang="en-US"/>
          </a:p>
        </p:txBody>
      </p:sp>
      <p:sp>
        <p:nvSpPr>
          <p:cNvPr id="4" name="Content Placeholder 2">
            <a:extLst>
              <a:ext uri="{FF2B5EF4-FFF2-40B4-BE49-F238E27FC236}">
                <a16:creationId xmlns:a16="http://schemas.microsoft.com/office/drawing/2014/main" id="{073FA1B3-F5F8-A541-7C5F-0349A81302E0}"/>
              </a:ext>
            </a:extLst>
          </p:cNvPr>
          <p:cNvSpPr>
            <a:spLocks noGrp="1"/>
          </p:cNvSpPr>
          <p:nvPr>
            <p:ph idx="13"/>
          </p:nvPr>
        </p:nvSpPr>
        <p:spPr>
          <a:xfrm>
            <a:off x="444845" y="1682079"/>
            <a:ext cx="11281717" cy="3974003"/>
          </a:xfrm>
          <a:prstGeom prst="rect">
            <a:avLst/>
          </a:prstGeom>
        </p:spPr>
        <p:txBody>
          <a:bodyPr/>
          <a:lstStyle>
            <a:lvl1pPr>
              <a:lnSpc>
                <a:spcPct val="100000"/>
              </a:lnSpc>
              <a:defRPr sz="2500" b="0" i="0">
                <a:solidFill>
                  <a:schemeClr val="tx1"/>
                </a:solidFill>
                <a:latin typeface="Omnes Regular" panose="02000606040000020004" pitchFamily="2" charset="0"/>
              </a:defRPr>
            </a:lvl1pPr>
            <a:lvl2pPr>
              <a:lnSpc>
                <a:spcPct val="100000"/>
              </a:lnSpc>
              <a:defRPr sz="2200" b="0" i="0">
                <a:solidFill>
                  <a:schemeClr val="tx1"/>
                </a:solidFill>
                <a:latin typeface="Omnes Regular" panose="02000606040000020004" pitchFamily="2" charset="0"/>
              </a:defRPr>
            </a:lvl2pPr>
            <a:lvl3pPr>
              <a:lnSpc>
                <a:spcPct val="100000"/>
              </a:lnSpc>
              <a:defRPr sz="2000" b="0" i="0">
                <a:solidFill>
                  <a:schemeClr val="tx1"/>
                </a:solidFill>
                <a:latin typeface="Omnes Regular" panose="02000606040000020004" pitchFamily="2" charset="0"/>
              </a:defRPr>
            </a:lvl3pPr>
            <a:lvl4pPr>
              <a:lnSpc>
                <a:spcPct val="100000"/>
              </a:lnSpc>
              <a:defRPr sz="1800" b="0" i="0">
                <a:solidFill>
                  <a:schemeClr val="tx1"/>
                </a:solidFill>
                <a:latin typeface="Omnes Regular" panose="02000606040000020004" pitchFamily="2" charset="0"/>
              </a:defRPr>
            </a:lvl4pPr>
            <a:lvl5pPr>
              <a:lnSpc>
                <a:spcPct val="100000"/>
              </a:lnSpc>
              <a:defRPr sz="1500" b="0" i="0">
                <a:solidFill>
                  <a:schemeClr val="tx1"/>
                </a:solidFill>
                <a:latin typeface="Omnes Regular" panose="02000606040000020004"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541946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11C7D-A25A-8CA3-4563-85470EB09D1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7240030-55FB-F364-755E-934C2D2601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3A46438-42F1-AD81-290E-2FE7FEEDDF4C}"/>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5" name="Footer Placeholder 4">
            <a:extLst>
              <a:ext uri="{FF2B5EF4-FFF2-40B4-BE49-F238E27FC236}">
                <a16:creationId xmlns:a16="http://schemas.microsoft.com/office/drawing/2014/main" id="{75004784-5B68-6FA0-97AD-AC2539CE0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CBD557-8F95-0FF1-CC95-9286738A4F94}"/>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28376138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12F55-22DC-76C4-1F26-CDFF2724829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265E662-4410-DF5F-AC51-10B058E319B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6D3192C-421C-CA15-0AB8-ECA778DB9DF4}"/>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5" name="Footer Placeholder 4">
            <a:extLst>
              <a:ext uri="{FF2B5EF4-FFF2-40B4-BE49-F238E27FC236}">
                <a16:creationId xmlns:a16="http://schemas.microsoft.com/office/drawing/2014/main" id="{5741F732-3DFF-934A-9B57-89DB364753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08B7A1-6E38-7A71-6EFB-9A12E47F015C}"/>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132377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7987D-BB37-E3A2-A2D8-A98F5391B09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517C614-FD68-1E7D-7D07-D443A9C0E15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32EA07E-9885-7917-1F69-A5B84BB37A2F}"/>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5" name="Footer Placeholder 4">
            <a:extLst>
              <a:ext uri="{FF2B5EF4-FFF2-40B4-BE49-F238E27FC236}">
                <a16:creationId xmlns:a16="http://schemas.microsoft.com/office/drawing/2014/main" id="{1B7B5743-DA06-38E8-6E5F-413E04CABC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DC78F-8E17-FC02-A249-747815B4CDE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317818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1413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5C555-9DAB-340A-FC1B-10271E4BCFE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1320C5E-0A27-D43D-39BA-99257547AEA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ABE25F2-A6F8-D51F-1DF0-9DBE5C28AEC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76776B8-4D95-F7CD-3AD8-AECA9F89FD38}"/>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6" name="Footer Placeholder 5">
            <a:extLst>
              <a:ext uri="{FF2B5EF4-FFF2-40B4-BE49-F238E27FC236}">
                <a16:creationId xmlns:a16="http://schemas.microsoft.com/office/drawing/2014/main" id="{69F8A3AF-D15C-95D1-16E2-6EA50ADA91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339C1C-216B-3AB1-0268-91BE0E6294BA}"/>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0529000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45B4-7375-AE29-F6A9-99BF6B0E2F5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4462981-5FE5-84C6-F911-576659350B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BA38304-1FF8-10BE-DC17-B6FBE583364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57B5A14-3E3A-9CA2-1741-3F008490B1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A871121-C19D-1DD2-6DCC-276CAE77075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814AF0E-EBD6-9939-015C-8513E8559499}"/>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8" name="Footer Placeholder 7">
            <a:extLst>
              <a:ext uri="{FF2B5EF4-FFF2-40B4-BE49-F238E27FC236}">
                <a16:creationId xmlns:a16="http://schemas.microsoft.com/office/drawing/2014/main" id="{41D92631-5836-9E21-85B5-7BAE6FB9D5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3C8297-3329-B165-B63F-B80C60CBB7A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2238107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F79CB-A31B-94FB-7995-C491B2B4620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4585419-DE77-206C-6C79-0ABE90D1AAF8}"/>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4" name="Footer Placeholder 3">
            <a:extLst>
              <a:ext uri="{FF2B5EF4-FFF2-40B4-BE49-F238E27FC236}">
                <a16:creationId xmlns:a16="http://schemas.microsoft.com/office/drawing/2014/main" id="{A53A7A0C-4964-CEB7-BE1E-5038A66229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09ABFA-8666-098E-949A-74C19701A39D}"/>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4588339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D29170-E577-B4C1-B00E-C85F9FF09A77}"/>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3" name="Footer Placeholder 2">
            <a:extLst>
              <a:ext uri="{FF2B5EF4-FFF2-40B4-BE49-F238E27FC236}">
                <a16:creationId xmlns:a16="http://schemas.microsoft.com/office/drawing/2014/main" id="{3C56F6C2-82E5-8DE1-3B57-E4DDBD692C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92ED81-D52E-6283-F1B4-7B2DD72DE96A}"/>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6100024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E64E9-2B2F-171C-35BD-3C6D7E6647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586D59-B7A9-18E5-C331-7DAD4A8AD5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4AFD6BB-115D-1C48-2E7B-5B90FF63D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6BAA27-F7BF-9663-CE43-2F5EE508E3EF}"/>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6" name="Footer Placeholder 5">
            <a:extLst>
              <a:ext uri="{FF2B5EF4-FFF2-40B4-BE49-F238E27FC236}">
                <a16:creationId xmlns:a16="http://schemas.microsoft.com/office/drawing/2014/main" id="{57F332F4-6C84-588E-6F83-72E966744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E75238-8D44-861A-57AA-4ACE380E2CB8}"/>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23415471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7F04C-C9DE-40BD-7800-3F4175923E2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9EE15E0-D5F9-4550-6F89-F4966C8EEC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F6105D-D62E-FB89-B497-12DEB3D67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6DDF8F8-A806-EBCF-6045-237B20093C4B}"/>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6" name="Footer Placeholder 5">
            <a:extLst>
              <a:ext uri="{FF2B5EF4-FFF2-40B4-BE49-F238E27FC236}">
                <a16:creationId xmlns:a16="http://schemas.microsoft.com/office/drawing/2014/main" id="{0234529A-F106-EFDA-1942-EAA5CFB45C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BC083-B409-39F2-BDED-44F486C794F3}"/>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000196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01052-BBFE-8F25-66BA-D7854E21127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D4F990A-D648-5F58-9225-FB1817EFF8E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B5AA844-37D2-D3E6-F112-7E95292EA115}"/>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5" name="Footer Placeholder 4">
            <a:extLst>
              <a:ext uri="{FF2B5EF4-FFF2-40B4-BE49-F238E27FC236}">
                <a16:creationId xmlns:a16="http://schemas.microsoft.com/office/drawing/2014/main" id="{45671BC6-C7B6-26B4-CCB5-AAA2E5504E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590F35-9CC6-D1BA-7D40-E035826CF75F}"/>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33813028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9DEC93-A8F0-F634-FE6C-2F36C5CCC29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9FC4FC7-F0BF-FCE4-4411-7457619032C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746F57D-8EB6-8556-C0E2-3C6FFB450C9D}"/>
              </a:ext>
            </a:extLst>
          </p:cNvPr>
          <p:cNvSpPr>
            <a:spLocks noGrp="1"/>
          </p:cNvSpPr>
          <p:nvPr>
            <p:ph type="dt" sz="half" idx="10"/>
          </p:nvPr>
        </p:nvSpPr>
        <p:spPr/>
        <p:txBody>
          <a:bodyPr/>
          <a:lstStyle/>
          <a:p>
            <a:fld id="{2FC85CBA-48D5-B740-98A7-B63316AB1433}" type="datetimeFigureOut">
              <a:rPr lang="en-US" smtClean="0"/>
              <a:t>8/19/26</a:t>
            </a:fld>
            <a:endParaRPr lang="en-US"/>
          </a:p>
        </p:txBody>
      </p:sp>
      <p:sp>
        <p:nvSpPr>
          <p:cNvPr id="5" name="Footer Placeholder 4">
            <a:extLst>
              <a:ext uri="{FF2B5EF4-FFF2-40B4-BE49-F238E27FC236}">
                <a16:creationId xmlns:a16="http://schemas.microsoft.com/office/drawing/2014/main" id="{262FC618-1D0B-5AFA-F70D-CE279291DC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215BC-5A62-35EA-C068-4A1BBA67C15D}"/>
              </a:ext>
            </a:extLst>
          </p:cNvPr>
          <p:cNvSpPr>
            <a:spLocks noGrp="1"/>
          </p:cNvSpPr>
          <p:nvPr>
            <p:ph type="sldNum" sz="quarter" idx="12"/>
          </p:nvPr>
        </p:nvSpPr>
        <p:spPr/>
        <p:txBody>
          <a:bodyPr/>
          <a:lstStyle/>
          <a:p>
            <a:fld id="{23783572-4504-2148-98D3-54B44A7E1C3E}" type="slidenum">
              <a:rPr lang="en-US" smtClean="0"/>
              <a:t>‹#›</a:t>
            </a:fld>
            <a:endParaRPr lang="en-US"/>
          </a:p>
        </p:txBody>
      </p:sp>
    </p:spTree>
    <p:extLst>
      <p:ext uri="{BB962C8B-B14F-4D97-AF65-F5344CB8AC3E}">
        <p14:creationId xmlns:p14="http://schemas.microsoft.com/office/powerpoint/2010/main" val="1408602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47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7777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C5FCF-DAB8-B8E4-AAC3-5CB5A2B7B08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3849190-8B51-B2D2-78BF-1E094B40A9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FFE2502-A268-D658-CD43-4C0AF120F166}"/>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4FBAB97E-0E0B-9C36-8789-30DDCC77C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015DFC-8B0C-4AB7-5EC0-EB4BA503DE3D}"/>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025902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17B9-2610-E897-47D6-18413A6D7EF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AE2CE3-43D9-218D-6D21-575D5DFCF9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5331DC5-64F9-240F-DDB3-FC6A18E108C3}"/>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86F7DEA7-352D-B07F-F190-178843D5A6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99D061-F963-8D1A-C5FC-09B0E2E09A7E}"/>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115455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5137C-42F3-98FA-FC6F-0A7EB319AFB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49BDFFE-E73C-B381-5C2A-5C261FF0D71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62DABFE-6CDD-9E51-0016-707DA58B62E3}"/>
              </a:ext>
            </a:extLst>
          </p:cNvPr>
          <p:cNvSpPr>
            <a:spLocks noGrp="1"/>
          </p:cNvSpPr>
          <p:nvPr>
            <p:ph type="dt" sz="half" idx="10"/>
          </p:nvPr>
        </p:nvSpPr>
        <p:spPr/>
        <p:txBody>
          <a:body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E1AC1CDF-9164-0A7C-3A0E-B346053ECF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3FC014-1244-729C-D175-8E43576AEF1A}"/>
              </a:ext>
            </a:extLst>
          </p:cNvPr>
          <p:cNvSpPr>
            <a:spLocks noGrp="1"/>
          </p:cNvSpPr>
          <p:nvPr>
            <p:ph type="sldNum" sz="quarter" idx="12"/>
          </p:nvPr>
        </p:nvSpPr>
        <p:spPr/>
        <p:txBody>
          <a:bodyPr/>
          <a:lstStyle/>
          <a:p>
            <a:fld id="{A8A20E67-651C-3944-9CFE-080BF53F64FA}" type="slidenum">
              <a:rPr lang="en-US" smtClean="0"/>
              <a:t>‹#›</a:t>
            </a:fld>
            <a:endParaRPr lang="en-US"/>
          </a:p>
        </p:txBody>
      </p:sp>
    </p:spTree>
    <p:extLst>
      <p:ext uri="{BB962C8B-B14F-4D97-AF65-F5344CB8AC3E}">
        <p14:creationId xmlns:p14="http://schemas.microsoft.com/office/powerpoint/2010/main" val="20454231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theme" Target="../theme/theme2.xml"/><Relationship Id="rId3" Type="http://schemas.openxmlformats.org/officeDocument/2006/relationships/slideLayout" Target="../slideLayouts/slideLayout9.xml"/><Relationship Id="rId21" Type="http://schemas.openxmlformats.org/officeDocument/2006/relationships/slideLayout" Target="../slideLayouts/slideLayout27.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5104765"/>
            <a:ext cx="12193270" cy="1753235"/>
          </a:xfrm>
          <a:custGeom>
            <a:avLst/>
            <a:gdLst/>
            <a:ahLst/>
            <a:cxnLst/>
            <a:rect l="l" t="t" r="r" b="b"/>
            <a:pathLst>
              <a:path w="12193270" h="1753234">
                <a:moveTo>
                  <a:pt x="0" y="1753209"/>
                </a:moveTo>
                <a:lnTo>
                  <a:pt x="12193193" y="1753209"/>
                </a:lnTo>
                <a:lnTo>
                  <a:pt x="12193193" y="0"/>
                </a:lnTo>
                <a:lnTo>
                  <a:pt x="0" y="0"/>
                </a:lnTo>
                <a:lnTo>
                  <a:pt x="0" y="1753209"/>
                </a:lnTo>
                <a:close/>
              </a:path>
            </a:pathLst>
          </a:custGeom>
          <a:solidFill>
            <a:srgbClr val="000000"/>
          </a:solidFill>
        </p:spPr>
        <p:txBody>
          <a:bodyPr wrap="square" lIns="0" tIns="0" rIns="0" bIns="0" rtlCol="0"/>
          <a:lstStyle/>
          <a:p>
            <a:endParaRPr/>
          </a:p>
        </p:txBody>
      </p:sp>
      <p:sp>
        <p:nvSpPr>
          <p:cNvPr id="17" name="bg object 17"/>
          <p:cNvSpPr/>
          <p:nvPr/>
        </p:nvSpPr>
        <p:spPr>
          <a:xfrm>
            <a:off x="-1270" y="-43"/>
            <a:ext cx="12193270" cy="5633085"/>
          </a:xfrm>
          <a:custGeom>
            <a:avLst/>
            <a:gdLst/>
            <a:ahLst/>
            <a:cxnLst/>
            <a:rect l="l" t="t" r="r" b="b"/>
            <a:pathLst>
              <a:path w="12193270" h="5633085">
                <a:moveTo>
                  <a:pt x="12193193" y="0"/>
                </a:moveTo>
                <a:lnTo>
                  <a:pt x="0" y="0"/>
                </a:lnTo>
                <a:lnTo>
                  <a:pt x="0" y="5440002"/>
                </a:lnTo>
                <a:lnTo>
                  <a:pt x="54925" y="5487650"/>
                </a:lnTo>
                <a:lnTo>
                  <a:pt x="91120" y="5513827"/>
                </a:lnTo>
                <a:lnTo>
                  <a:pt x="129008" y="5537689"/>
                </a:lnTo>
                <a:lnTo>
                  <a:pt x="168485" y="5559132"/>
                </a:lnTo>
                <a:lnTo>
                  <a:pt x="209447" y="5578052"/>
                </a:lnTo>
                <a:lnTo>
                  <a:pt x="251790" y="5594347"/>
                </a:lnTo>
                <a:lnTo>
                  <a:pt x="295411" y="5607911"/>
                </a:lnTo>
                <a:lnTo>
                  <a:pt x="340205" y="5618642"/>
                </a:lnTo>
                <a:lnTo>
                  <a:pt x="386070" y="5626435"/>
                </a:lnTo>
                <a:lnTo>
                  <a:pt x="432901" y="5631187"/>
                </a:lnTo>
                <a:lnTo>
                  <a:pt x="480594" y="5632794"/>
                </a:lnTo>
                <a:lnTo>
                  <a:pt x="12193193" y="5632794"/>
                </a:lnTo>
                <a:lnTo>
                  <a:pt x="12193193" y="0"/>
                </a:lnTo>
                <a:close/>
              </a:path>
            </a:pathLst>
          </a:custGeom>
          <a:solidFill>
            <a:srgbClr val="FFC731"/>
          </a:solidFill>
        </p:spPr>
        <p:txBody>
          <a:bodyPr wrap="square" lIns="0" tIns="0" rIns="0" bIns="0" rtlCol="0"/>
          <a:lstStyle/>
          <a:p>
            <a:endParaRPr/>
          </a:p>
        </p:txBody>
      </p:sp>
      <p:sp>
        <p:nvSpPr>
          <p:cNvPr id="18" name="bg object 18"/>
          <p:cNvSpPr/>
          <p:nvPr/>
        </p:nvSpPr>
        <p:spPr>
          <a:xfrm>
            <a:off x="0" y="5440002"/>
            <a:ext cx="12193270" cy="193040"/>
          </a:xfrm>
          <a:custGeom>
            <a:avLst/>
            <a:gdLst/>
            <a:ahLst/>
            <a:cxnLst/>
            <a:rect l="l" t="t" r="r" b="b"/>
            <a:pathLst>
              <a:path w="12193270" h="193039">
                <a:moveTo>
                  <a:pt x="0" y="0"/>
                </a:moveTo>
                <a:lnTo>
                  <a:pt x="54925" y="47648"/>
                </a:lnTo>
                <a:lnTo>
                  <a:pt x="91120" y="73825"/>
                </a:lnTo>
                <a:lnTo>
                  <a:pt x="129008" y="97686"/>
                </a:lnTo>
                <a:lnTo>
                  <a:pt x="168485" y="119129"/>
                </a:lnTo>
                <a:lnTo>
                  <a:pt x="209447" y="138050"/>
                </a:lnTo>
                <a:lnTo>
                  <a:pt x="251790" y="154344"/>
                </a:lnTo>
                <a:lnTo>
                  <a:pt x="295411" y="167909"/>
                </a:lnTo>
                <a:lnTo>
                  <a:pt x="340205" y="178639"/>
                </a:lnTo>
                <a:lnTo>
                  <a:pt x="386070" y="186433"/>
                </a:lnTo>
                <a:lnTo>
                  <a:pt x="432901" y="191185"/>
                </a:lnTo>
                <a:lnTo>
                  <a:pt x="480594" y="192792"/>
                </a:lnTo>
                <a:lnTo>
                  <a:pt x="12193193" y="192792"/>
                </a:lnTo>
              </a:path>
            </a:pathLst>
          </a:custGeom>
          <a:ln w="36004">
            <a:solidFill>
              <a:srgbClr val="FFFFFF"/>
            </a:solidFill>
          </a:ln>
        </p:spPr>
        <p:txBody>
          <a:bodyPr wrap="square" lIns="0" tIns="0" rIns="0" bIns="0" rtlCol="0"/>
          <a:lstStyle/>
          <a:p>
            <a:endParaRPr/>
          </a:p>
        </p:txBody>
      </p:sp>
      <p:pic>
        <p:nvPicPr>
          <p:cNvPr id="25" name="Picture 24" descr="A picture containing text, clipart&#10;&#10;Description automatically generated">
            <a:extLst>
              <a:ext uri="{FF2B5EF4-FFF2-40B4-BE49-F238E27FC236}">
                <a16:creationId xmlns:a16="http://schemas.microsoft.com/office/drawing/2014/main" id="{2DB97F93-B3B7-B4BF-7AA9-139AFC28A9DC}"/>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9448053" y="5830419"/>
            <a:ext cx="2491354" cy="713815"/>
          </a:xfrm>
          <a:prstGeom prst="rect">
            <a:avLst/>
          </a:prstGeom>
        </p:spPr>
      </p:pic>
    </p:spTree>
    <p:extLst>
      <p:ext uri="{BB962C8B-B14F-4D97-AF65-F5344CB8AC3E}">
        <p14:creationId xmlns:p14="http://schemas.microsoft.com/office/powerpoint/2010/main" val="42334723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B8C3AA-1315-AC28-3949-56B81891E5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25DC2B5-9875-47B6-25EA-D76788CA59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E2E360-7770-7D0F-DA36-F42D5FF679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630C47-D126-A846-9C15-C7004F238108}" type="datetimeFigureOut">
              <a:rPr lang="en-US" smtClean="0"/>
              <a:t>8/19/26</a:t>
            </a:fld>
            <a:endParaRPr lang="en-US"/>
          </a:p>
        </p:txBody>
      </p:sp>
      <p:sp>
        <p:nvSpPr>
          <p:cNvPr id="5" name="Footer Placeholder 4">
            <a:extLst>
              <a:ext uri="{FF2B5EF4-FFF2-40B4-BE49-F238E27FC236}">
                <a16:creationId xmlns:a16="http://schemas.microsoft.com/office/drawing/2014/main" id="{877DA646-FF77-71AA-B6BD-EA7E05ADA9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0EFE34-970F-79FD-9D60-0020BC65BA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A20E67-651C-3944-9CFE-080BF53F64FA}" type="slidenum">
              <a:rPr lang="en-US" smtClean="0"/>
              <a:t>‹#›</a:t>
            </a:fld>
            <a:endParaRPr lang="en-US"/>
          </a:p>
        </p:txBody>
      </p:sp>
    </p:spTree>
    <p:extLst>
      <p:ext uri="{BB962C8B-B14F-4D97-AF65-F5344CB8AC3E}">
        <p14:creationId xmlns:p14="http://schemas.microsoft.com/office/powerpoint/2010/main" val="306020903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 id="2147483722" r:id="rId20"/>
    <p:sldLayoutId id="2147483723" r:id="rId21"/>
    <p:sldLayoutId id="2147483724" r:id="rId22"/>
    <p:sldLayoutId id="2147483725" r:id="rId23"/>
    <p:sldLayoutId id="2147483726" r:id="rId24"/>
    <p:sldLayoutId id="2147483727"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3526247"/>
      </p:ext>
    </p:extLst>
  </p:cSld>
  <p:clrMap bg1="lt1" tx1="dk1" bg2="lt2" tx2="dk2" accent1="accent1" accent2="accent2" accent3="accent3" accent4="accent4" accent5="accent5" accent6="accent6" hlink="hlink" folHlink="folHlink"/>
  <p:sldLayoutIdLst>
    <p:sldLayoutId id="2147483706" r:id="rId1"/>
    <p:sldLayoutId id="2147483708" r:id="rId2"/>
    <p:sldLayoutId id="214748370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3112579"/>
      </p:ext>
    </p:extLst>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3D434D-4F95-D2EE-2D38-98FFC93E35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3CCC6E4-7114-AFF6-553E-69958F25DE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9CC9D1-901D-A906-1857-C29794AC8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FC85CBA-48D5-B740-98A7-B63316AB1433}" type="datetimeFigureOut">
              <a:rPr lang="en-US" smtClean="0"/>
              <a:t>8/19/26</a:t>
            </a:fld>
            <a:endParaRPr lang="en-US"/>
          </a:p>
        </p:txBody>
      </p:sp>
      <p:sp>
        <p:nvSpPr>
          <p:cNvPr id="5" name="Footer Placeholder 4">
            <a:extLst>
              <a:ext uri="{FF2B5EF4-FFF2-40B4-BE49-F238E27FC236}">
                <a16:creationId xmlns:a16="http://schemas.microsoft.com/office/drawing/2014/main" id="{BB427464-BDBA-2F7A-220F-6623B03CC1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AEDAE53-C218-9576-A9B2-00EC6A276A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783572-4504-2148-98D3-54B44A7E1C3E}" type="slidenum">
              <a:rPr lang="en-US" smtClean="0"/>
              <a:t>‹#›</a:t>
            </a:fld>
            <a:endParaRPr lang="en-US"/>
          </a:p>
        </p:txBody>
      </p:sp>
    </p:spTree>
    <p:extLst>
      <p:ext uri="{BB962C8B-B14F-4D97-AF65-F5344CB8AC3E}">
        <p14:creationId xmlns:p14="http://schemas.microsoft.com/office/powerpoint/2010/main" val="237951776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video" Target="https://player.vimeo.com/video/977187614?h=38dfbcc58e&amp;amp;app_id=122963" TargetMode="Externa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2.gif"/></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27.gi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25.gif"/><Relationship Id="rId4" Type="http://schemas.openxmlformats.org/officeDocument/2006/relationships/image" Target="../media/image24.gif"/></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5.gif"/></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6.gif"/></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7.gif"/></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image" Target="../media/image27.gif"/><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6.gif"/><Relationship Id="rId5" Type="http://schemas.openxmlformats.org/officeDocument/2006/relationships/image" Target="../media/image25.gif"/><Relationship Id="rId4" Type="http://schemas.openxmlformats.org/officeDocument/2006/relationships/image" Target="../media/image24.gif"/></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1820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2808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7299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Online Media 1" descr="Ask R U OK? Any Day explainer (CC)">
            <a:hlinkClick r:id="" action="ppaction://media"/>
            <a:extLst>
              <a:ext uri="{FF2B5EF4-FFF2-40B4-BE49-F238E27FC236}">
                <a16:creationId xmlns:a16="http://schemas.microsoft.com/office/drawing/2014/main" id="{F4AE973B-EE62-517B-335F-4E2B503310C3}"/>
              </a:ext>
            </a:extLst>
          </p:cNvPr>
          <p:cNvPicPr>
            <a:picLocks noRot="1" noChangeAspect="1"/>
          </p:cNvPicPr>
          <p:nvPr>
            <a:videoFile r:link="rId1"/>
          </p:nvPr>
        </p:nvPicPr>
        <p:blipFill>
          <a:blip r:embed="rId5"/>
          <a:stretch>
            <a:fillRect/>
          </a:stretch>
        </p:blipFill>
        <p:spPr>
          <a:xfrm>
            <a:off x="0" y="0"/>
            <a:ext cx="12172951" cy="6858000"/>
          </a:xfrm>
          <a:prstGeom prst="rect">
            <a:avLst/>
          </a:prstGeom>
        </p:spPr>
      </p:pic>
      <p:pic>
        <p:nvPicPr>
          <p:cNvPr id="4" name="Picture 3">
            <a:extLst>
              <a:ext uri="{FF2B5EF4-FFF2-40B4-BE49-F238E27FC236}">
                <a16:creationId xmlns:a16="http://schemas.microsoft.com/office/drawing/2014/main" id="{C02A846D-71D3-C4C0-3968-D93663E579A8}"/>
              </a:ext>
            </a:extLst>
          </p:cNvPr>
          <p:cNvPicPr>
            <a:picLocks noChangeAspect="1"/>
          </p:cNvPicPr>
          <p:nvPr/>
        </p:nvPicPr>
        <p:blipFill>
          <a:blip r:embed="rId6"/>
          <a:stretch>
            <a:fillRect/>
          </a:stretch>
        </p:blipFill>
        <p:spPr>
          <a:xfrm>
            <a:off x="-19049" y="0"/>
            <a:ext cx="12192000" cy="6858000"/>
          </a:xfrm>
          <a:prstGeom prst="rect">
            <a:avLst/>
          </a:prstGeom>
        </p:spPr>
      </p:pic>
    </p:spTree>
    <p:extLst>
      <p:ext uri="{BB962C8B-B14F-4D97-AF65-F5344CB8AC3E}">
        <p14:creationId xmlns:p14="http://schemas.microsoft.com/office/powerpoint/2010/main" val="247687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 presetClass="mediacall" presetSubtype="0" fill="hold" nodeType="withEffect">
                                  <p:stCondLst>
                                    <p:cond delay="0"/>
                                  </p:stCondLst>
                                  <p:childTnLst>
                                    <p:cmd type="call" cmd="playFrom(0.0)">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229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909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D026A6-C689-0E51-681F-222307439543}"/>
              </a:ext>
            </a:extLst>
          </p:cNvPr>
          <p:cNvPicPr>
            <a:picLocks noChangeAspect="1"/>
          </p:cNvPicPr>
          <p:nvPr/>
        </p:nvPicPr>
        <p:blipFill>
          <a:blip r:embed="rId4"/>
          <a:stretch>
            <a:fillRect/>
          </a:stretch>
        </p:blipFill>
        <p:spPr>
          <a:xfrm>
            <a:off x="1549400" y="1066800"/>
            <a:ext cx="5588000" cy="5588000"/>
          </a:xfrm>
          <a:prstGeom prst="rect">
            <a:avLst/>
          </a:prstGeom>
        </p:spPr>
      </p:pic>
    </p:spTree>
    <p:extLst>
      <p:ext uri="{BB962C8B-B14F-4D97-AF65-F5344CB8AC3E}">
        <p14:creationId xmlns:p14="http://schemas.microsoft.com/office/powerpoint/2010/main" val="4012600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52954A-0F47-B869-3B95-82CDEBEBB251}"/>
              </a:ext>
            </a:extLst>
          </p:cNvPr>
          <p:cNvPicPr>
            <a:picLocks noChangeAspect="1"/>
          </p:cNvPicPr>
          <p:nvPr/>
        </p:nvPicPr>
        <p:blipFill>
          <a:blip r:embed="rId4"/>
          <a:srcRect/>
          <a:stretch/>
        </p:blipFill>
        <p:spPr>
          <a:xfrm>
            <a:off x="127000" y="1689100"/>
            <a:ext cx="2946400" cy="2946400"/>
          </a:xfrm>
          <a:prstGeom prst="rect">
            <a:avLst/>
          </a:prstGeom>
        </p:spPr>
      </p:pic>
      <p:pic>
        <p:nvPicPr>
          <p:cNvPr id="4" name="Picture 3">
            <a:extLst>
              <a:ext uri="{FF2B5EF4-FFF2-40B4-BE49-F238E27FC236}">
                <a16:creationId xmlns:a16="http://schemas.microsoft.com/office/drawing/2014/main" id="{25994943-E6CB-A4FC-FBC4-3D1ADCEEE565}"/>
              </a:ext>
            </a:extLst>
          </p:cNvPr>
          <p:cNvPicPr>
            <a:picLocks noChangeAspect="1"/>
          </p:cNvPicPr>
          <p:nvPr/>
        </p:nvPicPr>
        <p:blipFill>
          <a:blip r:embed="rId5"/>
          <a:srcRect/>
          <a:stretch/>
        </p:blipFill>
        <p:spPr>
          <a:xfrm>
            <a:off x="3327400" y="1943100"/>
            <a:ext cx="2794000" cy="2794000"/>
          </a:xfrm>
          <a:prstGeom prst="rect">
            <a:avLst/>
          </a:prstGeom>
        </p:spPr>
      </p:pic>
      <p:pic>
        <p:nvPicPr>
          <p:cNvPr id="5" name="Picture 4">
            <a:extLst>
              <a:ext uri="{FF2B5EF4-FFF2-40B4-BE49-F238E27FC236}">
                <a16:creationId xmlns:a16="http://schemas.microsoft.com/office/drawing/2014/main" id="{E4B57B3A-3B8B-32EB-83EE-C50C9A5DA13C}"/>
              </a:ext>
            </a:extLst>
          </p:cNvPr>
          <p:cNvPicPr>
            <a:picLocks noChangeAspect="1"/>
          </p:cNvPicPr>
          <p:nvPr/>
        </p:nvPicPr>
        <p:blipFill>
          <a:blip r:embed="rId6"/>
          <a:srcRect/>
          <a:stretch/>
        </p:blipFill>
        <p:spPr>
          <a:xfrm>
            <a:off x="6184900" y="1689100"/>
            <a:ext cx="2946400" cy="2946400"/>
          </a:xfrm>
          <a:prstGeom prst="rect">
            <a:avLst/>
          </a:prstGeom>
        </p:spPr>
      </p:pic>
      <p:pic>
        <p:nvPicPr>
          <p:cNvPr id="6" name="Picture 5">
            <a:extLst>
              <a:ext uri="{FF2B5EF4-FFF2-40B4-BE49-F238E27FC236}">
                <a16:creationId xmlns:a16="http://schemas.microsoft.com/office/drawing/2014/main" id="{8C3496C7-CD12-9FD4-3711-427EDDA67167}"/>
              </a:ext>
            </a:extLst>
          </p:cNvPr>
          <p:cNvPicPr>
            <a:picLocks noChangeAspect="1"/>
          </p:cNvPicPr>
          <p:nvPr/>
        </p:nvPicPr>
        <p:blipFill>
          <a:blip r:embed="rId7"/>
          <a:srcRect/>
          <a:stretch/>
        </p:blipFill>
        <p:spPr>
          <a:xfrm>
            <a:off x="9265228" y="1956955"/>
            <a:ext cx="2678545" cy="2678545"/>
          </a:xfrm>
          <a:prstGeom prst="rect">
            <a:avLst/>
          </a:prstGeom>
        </p:spPr>
      </p:pic>
    </p:spTree>
    <p:extLst>
      <p:ext uri="{BB962C8B-B14F-4D97-AF65-F5344CB8AC3E}">
        <p14:creationId xmlns:p14="http://schemas.microsoft.com/office/powerpoint/2010/main" val="311759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9F1A100-8E3C-18B3-F9C7-D1CD126589E6}"/>
              </a:ext>
            </a:extLst>
          </p:cNvPr>
          <p:cNvPicPr>
            <a:picLocks noChangeAspect="1"/>
          </p:cNvPicPr>
          <p:nvPr/>
        </p:nvPicPr>
        <p:blipFill>
          <a:blip r:embed="rId4"/>
          <a:srcRect/>
          <a:stretch/>
        </p:blipFill>
        <p:spPr>
          <a:xfrm>
            <a:off x="520700" y="381000"/>
            <a:ext cx="4724400" cy="4724400"/>
          </a:xfrm>
          <a:prstGeom prst="rect">
            <a:avLst/>
          </a:prstGeom>
        </p:spPr>
      </p:pic>
    </p:spTree>
    <p:extLst>
      <p:ext uri="{BB962C8B-B14F-4D97-AF65-F5344CB8AC3E}">
        <p14:creationId xmlns:p14="http://schemas.microsoft.com/office/powerpoint/2010/main" val="3829431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DB701D-C1DF-9582-51D0-198C6C8C6200}"/>
              </a:ext>
            </a:extLst>
          </p:cNvPr>
          <p:cNvPicPr>
            <a:picLocks noChangeAspect="1"/>
          </p:cNvPicPr>
          <p:nvPr/>
        </p:nvPicPr>
        <p:blipFill>
          <a:blip r:embed="rId4"/>
          <a:srcRect/>
          <a:stretch/>
        </p:blipFill>
        <p:spPr>
          <a:xfrm>
            <a:off x="520700" y="571500"/>
            <a:ext cx="4724400" cy="4724400"/>
          </a:xfrm>
          <a:prstGeom prst="rect">
            <a:avLst/>
          </a:prstGeom>
        </p:spPr>
      </p:pic>
    </p:spTree>
    <p:extLst>
      <p:ext uri="{BB962C8B-B14F-4D97-AF65-F5344CB8AC3E}">
        <p14:creationId xmlns:p14="http://schemas.microsoft.com/office/powerpoint/2010/main" val="4160020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397999-A37F-C52A-FD9F-D2B5BB23D6C5}"/>
              </a:ext>
            </a:extLst>
          </p:cNvPr>
          <p:cNvPicPr>
            <a:picLocks noChangeAspect="1"/>
          </p:cNvPicPr>
          <p:nvPr/>
        </p:nvPicPr>
        <p:blipFill>
          <a:blip r:embed="rId4"/>
          <a:srcRect/>
          <a:stretch/>
        </p:blipFill>
        <p:spPr>
          <a:xfrm>
            <a:off x="533400" y="292100"/>
            <a:ext cx="4724400" cy="4724400"/>
          </a:xfrm>
          <a:prstGeom prst="rect">
            <a:avLst/>
          </a:prstGeom>
        </p:spPr>
      </p:pic>
    </p:spTree>
    <p:extLst>
      <p:ext uri="{BB962C8B-B14F-4D97-AF65-F5344CB8AC3E}">
        <p14:creationId xmlns:p14="http://schemas.microsoft.com/office/powerpoint/2010/main" val="3195794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0499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0815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4140F2-5DEB-D103-389E-61CB9CED1F0B}"/>
              </a:ext>
            </a:extLst>
          </p:cNvPr>
          <p:cNvPicPr>
            <a:picLocks noChangeAspect="1"/>
          </p:cNvPicPr>
          <p:nvPr/>
        </p:nvPicPr>
        <p:blipFill>
          <a:blip r:embed="rId4"/>
          <a:srcRect/>
          <a:stretch/>
        </p:blipFill>
        <p:spPr>
          <a:xfrm>
            <a:off x="685800" y="482600"/>
            <a:ext cx="4394200" cy="4394200"/>
          </a:xfrm>
          <a:prstGeom prst="rect">
            <a:avLst/>
          </a:prstGeom>
        </p:spPr>
      </p:pic>
    </p:spTree>
    <p:extLst>
      <p:ext uri="{BB962C8B-B14F-4D97-AF65-F5344CB8AC3E}">
        <p14:creationId xmlns:p14="http://schemas.microsoft.com/office/powerpoint/2010/main" val="2449363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52954A-0F47-B869-3B95-82CDEBEBB251}"/>
              </a:ext>
            </a:extLst>
          </p:cNvPr>
          <p:cNvPicPr>
            <a:picLocks noChangeAspect="1"/>
          </p:cNvPicPr>
          <p:nvPr/>
        </p:nvPicPr>
        <p:blipFill>
          <a:blip r:embed="rId4"/>
          <a:srcRect/>
          <a:stretch/>
        </p:blipFill>
        <p:spPr>
          <a:xfrm>
            <a:off x="127000" y="1689100"/>
            <a:ext cx="2946400" cy="2946400"/>
          </a:xfrm>
          <a:prstGeom prst="rect">
            <a:avLst/>
          </a:prstGeom>
        </p:spPr>
      </p:pic>
      <p:pic>
        <p:nvPicPr>
          <p:cNvPr id="4" name="Picture 3">
            <a:extLst>
              <a:ext uri="{FF2B5EF4-FFF2-40B4-BE49-F238E27FC236}">
                <a16:creationId xmlns:a16="http://schemas.microsoft.com/office/drawing/2014/main" id="{25994943-E6CB-A4FC-FBC4-3D1ADCEEE565}"/>
              </a:ext>
            </a:extLst>
          </p:cNvPr>
          <p:cNvPicPr>
            <a:picLocks noChangeAspect="1"/>
          </p:cNvPicPr>
          <p:nvPr/>
        </p:nvPicPr>
        <p:blipFill>
          <a:blip r:embed="rId5"/>
          <a:srcRect/>
          <a:stretch/>
        </p:blipFill>
        <p:spPr>
          <a:xfrm>
            <a:off x="3327400" y="1943100"/>
            <a:ext cx="2794000" cy="2794000"/>
          </a:xfrm>
          <a:prstGeom prst="rect">
            <a:avLst/>
          </a:prstGeom>
        </p:spPr>
      </p:pic>
      <p:pic>
        <p:nvPicPr>
          <p:cNvPr id="5" name="Picture 4">
            <a:extLst>
              <a:ext uri="{FF2B5EF4-FFF2-40B4-BE49-F238E27FC236}">
                <a16:creationId xmlns:a16="http://schemas.microsoft.com/office/drawing/2014/main" id="{E4B57B3A-3B8B-32EB-83EE-C50C9A5DA13C}"/>
              </a:ext>
            </a:extLst>
          </p:cNvPr>
          <p:cNvPicPr>
            <a:picLocks noChangeAspect="1"/>
          </p:cNvPicPr>
          <p:nvPr/>
        </p:nvPicPr>
        <p:blipFill>
          <a:blip r:embed="rId6"/>
          <a:srcRect/>
          <a:stretch/>
        </p:blipFill>
        <p:spPr>
          <a:xfrm>
            <a:off x="6184900" y="1689100"/>
            <a:ext cx="2946400" cy="2946400"/>
          </a:xfrm>
          <a:prstGeom prst="rect">
            <a:avLst/>
          </a:prstGeom>
        </p:spPr>
      </p:pic>
      <p:pic>
        <p:nvPicPr>
          <p:cNvPr id="6" name="Picture 5">
            <a:extLst>
              <a:ext uri="{FF2B5EF4-FFF2-40B4-BE49-F238E27FC236}">
                <a16:creationId xmlns:a16="http://schemas.microsoft.com/office/drawing/2014/main" id="{8C3496C7-CD12-9FD4-3711-427EDDA67167}"/>
              </a:ext>
            </a:extLst>
          </p:cNvPr>
          <p:cNvPicPr>
            <a:picLocks noChangeAspect="1"/>
          </p:cNvPicPr>
          <p:nvPr/>
        </p:nvPicPr>
        <p:blipFill>
          <a:blip r:embed="rId7"/>
          <a:srcRect/>
          <a:stretch/>
        </p:blipFill>
        <p:spPr>
          <a:xfrm>
            <a:off x="9265228" y="1956955"/>
            <a:ext cx="2678545" cy="2678545"/>
          </a:xfrm>
          <a:prstGeom prst="rect">
            <a:avLst/>
          </a:prstGeom>
        </p:spPr>
      </p:pic>
    </p:spTree>
    <p:extLst>
      <p:ext uri="{BB962C8B-B14F-4D97-AF65-F5344CB8AC3E}">
        <p14:creationId xmlns:p14="http://schemas.microsoft.com/office/powerpoint/2010/main" val="16215902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89103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890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983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8939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7250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3498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57C447B-D6D1-5C16-F78C-0DAC9D507DC1}"/>
            </a:ext>
          </a:extLst>
        </p:cNvPr>
        <p:cNvGrpSpPr/>
        <p:nvPr/>
      </p:nvGrpSpPr>
      <p:grpSpPr>
        <a:xfrm>
          <a:off x="0" y="0"/>
          <a:ext cx="0" cy="0"/>
          <a:chOff x="0" y="0"/>
          <a:chExt cx="0" cy="0"/>
        </a:xfrm>
      </p:grpSpPr>
    </p:spTree>
    <p:extLst>
      <p:ext uri="{BB962C8B-B14F-4D97-AF65-F5344CB8AC3E}">
        <p14:creationId xmlns:p14="http://schemas.microsoft.com/office/powerpoint/2010/main" val="2605162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57C447B-D6D1-5C16-F78C-0DAC9D507DC1}"/>
            </a:ext>
          </a:extLst>
        </p:cNvPr>
        <p:cNvGrpSpPr/>
        <p:nvPr/>
      </p:nvGrpSpPr>
      <p:grpSpPr>
        <a:xfrm>
          <a:off x="0" y="0"/>
          <a:ext cx="0" cy="0"/>
          <a:chOff x="0" y="0"/>
          <a:chExt cx="0" cy="0"/>
        </a:xfrm>
      </p:grpSpPr>
    </p:spTree>
    <p:extLst>
      <p:ext uri="{BB962C8B-B14F-4D97-AF65-F5344CB8AC3E}">
        <p14:creationId xmlns:p14="http://schemas.microsoft.com/office/powerpoint/2010/main" val="584600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488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EFAULT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dmin_Office_RUOK_GeneralPPT_Template_250527" id="{78EA52ED-A796-CD49-B2B6-89D9DFC948D2}" vid="{A539D209-905B-8D49-9A62-A7260EA1D2B2}"/>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d544f9d-9196-4ed9-a8ed-1b3de3869a6c">
      <Terms xmlns="http://schemas.microsoft.com/office/infopath/2007/PartnerControls"/>
    </lcf76f155ced4ddcb4097134ff3c332f>
    <TaxCatchAll xmlns="856128fa-b240-4d77-b393-ccebd440bc2f" xsi:nil="true"/>
    <SharingHintHash xmlns="856128fa-b240-4d77-b393-ccebd440bc2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73BB448C98ED41B5282F32F4AB64D8" ma:contentTypeVersion="24" ma:contentTypeDescription="Create a new document." ma:contentTypeScope="" ma:versionID="88d75c68fc2e1a87fccce55907b447e3">
  <xsd:schema xmlns:xsd="http://www.w3.org/2001/XMLSchema" xmlns:xs="http://www.w3.org/2001/XMLSchema" xmlns:p="http://schemas.microsoft.com/office/2006/metadata/properties" xmlns:ns2="cd544f9d-9196-4ed9-a8ed-1b3de3869a6c" xmlns:ns3="856128fa-b240-4d77-b393-ccebd440bc2f" targetNamespace="http://schemas.microsoft.com/office/2006/metadata/properties" ma:root="true" ma:fieldsID="f66c0270d52dfe484171250812673e93" ns2:_="" ns3:_="">
    <xsd:import namespace="cd544f9d-9196-4ed9-a8ed-1b3de3869a6c"/>
    <xsd:import namespace="856128fa-b240-4d77-b393-ccebd440bc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3:SharingHintHash" minOccurs="0"/>
                <xsd:element ref="ns2:MediaServiceEventHashCode" minOccurs="0"/>
                <xsd:element ref="ns2:MediaServiceGenerationTim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544f9d-9196-4ed9-a8ed-1b3de3869a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5b23746-08db-43f8-858e-037ea5b98ce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6128fa-b240-4d77-b393-ccebd440bc2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false">
      <xsd:simpleType>
        <xsd:restriction base="dms:Text"/>
      </xsd:simpleType>
    </xsd:element>
    <xsd:element name="TaxCatchAll" ma:index="23" nillable="true" ma:displayName="Taxonomy Catch All Column" ma:hidden="true" ma:list="{09e0cdc2-f9e0-440a-a247-c854b5adb101}" ma:internalName="TaxCatchAll" ma:showField="CatchAllData" ma:web="856128fa-b240-4d77-b393-ccebd440bc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C07197-A8CF-4C47-91AD-1808254A998D}">
  <ds:schemaRefs>
    <ds:schemaRef ds:uri="http://purl.org/dc/elements/1.1/"/>
    <ds:schemaRef ds:uri="http://purl.org/dc/terms/"/>
    <ds:schemaRef ds:uri="http://schemas.openxmlformats.org/package/2006/metadata/core-properties"/>
    <ds:schemaRef ds:uri="http://schemas.microsoft.com/office/2006/documentManagement/types"/>
    <ds:schemaRef ds:uri="9fcf1557-2836-479a-84c8-0f37b92970aa"/>
    <ds:schemaRef ds:uri="http://www.w3.org/XML/1998/namespace"/>
    <ds:schemaRef ds:uri="http://schemas.microsoft.com/office/2006/metadata/properties"/>
    <ds:schemaRef ds:uri="http://purl.org/dc/dcmitype/"/>
    <ds:schemaRef ds:uri="http://schemas.microsoft.com/office/infopath/2007/PartnerControls"/>
    <ds:schemaRef ds:uri="90538ed8-ae86-433e-b648-dc4578aabada"/>
    <ds:schemaRef ds:uri="cd544f9d-9196-4ed9-a8ed-1b3de3869a6c"/>
    <ds:schemaRef ds:uri="856128fa-b240-4d77-b393-ccebd440bc2f"/>
  </ds:schemaRefs>
</ds:datastoreItem>
</file>

<file path=customXml/itemProps2.xml><?xml version="1.0" encoding="utf-8"?>
<ds:datastoreItem xmlns:ds="http://schemas.openxmlformats.org/officeDocument/2006/customXml" ds:itemID="{D597FD4C-DCFE-4D8E-A597-50836F9DE251}">
  <ds:schemaRefs>
    <ds:schemaRef ds:uri="http://schemas.microsoft.com/sharepoint/v3/contenttype/forms"/>
  </ds:schemaRefs>
</ds:datastoreItem>
</file>

<file path=customXml/itemProps3.xml><?xml version="1.0" encoding="utf-8"?>
<ds:datastoreItem xmlns:ds="http://schemas.openxmlformats.org/officeDocument/2006/customXml" ds:itemID="{1B443497-D3FA-417C-BE9B-03A0EEE52B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544f9d-9196-4ed9-a8ed-1b3de3869a6c"/>
    <ds:schemaRef ds:uri="856128fa-b240-4d77-b393-ccebd440b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151</TotalTime>
  <Words>1882</Words>
  <Application>Microsoft Macintosh PowerPoint</Application>
  <PresentationFormat>Widescreen</PresentationFormat>
  <Paragraphs>135</Paragraphs>
  <Slides>24</Slides>
  <Notes>24</Notes>
  <HiddenSlides>0</HiddenSlides>
  <MMClips>1</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24</vt:i4>
      </vt:variant>
    </vt:vector>
  </HeadingPairs>
  <TitlesOfParts>
    <vt:vector size="37" baseType="lpstr">
      <vt:lpstr>Aptos</vt:lpstr>
      <vt:lpstr>Aptos Display</vt:lpstr>
      <vt:lpstr>Arial</vt:lpstr>
      <vt:lpstr>Arial,Sans-Serif</vt:lpstr>
      <vt:lpstr>Calibri</vt:lpstr>
      <vt:lpstr>Calibri Light</vt:lpstr>
      <vt:lpstr>Omnes Regular</vt:lpstr>
      <vt:lpstr>Omnes Semibold</vt:lpstr>
      <vt:lpstr>3_Office Theme</vt:lpstr>
      <vt:lpstr>Office Theme</vt:lpstr>
      <vt:lpstr>DEFAULT SLIDE</vt:lpstr>
      <vt:lpstr>1_DEFAULT SLIDE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Dorran Wajsman</dc:creator>
  <cp:lastModifiedBy>Holly Broadhurst</cp:lastModifiedBy>
  <cp:revision>76</cp:revision>
  <dcterms:created xsi:type="dcterms:W3CDTF">2021-08-09T06:39:16Z</dcterms:created>
  <dcterms:modified xsi:type="dcterms:W3CDTF">2026-08-19T02:08:51Z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0x010100D673BB448C98ED41B5282F32F4AB64D8</vt:lpwstr>
  </property>
</Properties>
</file>