
<file path=[Content_Types].xml><?xml version="1.0" encoding="utf-8"?>
<Types xmlns="http://schemas.openxmlformats.org/package/2006/content-types">
  <Default Extension="gif" ContentType="image/gif"/>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4"/>
    <p:sldMasterId id="2147483693" r:id="rId5"/>
    <p:sldMasterId id="2147483705" r:id="rId6"/>
  </p:sldMasterIdLst>
  <p:notesMasterIdLst>
    <p:notesMasterId r:id="rId23"/>
  </p:notesMasterIdLst>
  <p:sldIdLst>
    <p:sldId id="257" r:id="rId7"/>
    <p:sldId id="1045" r:id="rId8"/>
    <p:sldId id="1132" r:id="rId9"/>
    <p:sldId id="1054" r:id="rId10"/>
    <p:sldId id="1053" r:id="rId11"/>
    <p:sldId id="1134" r:id="rId12"/>
    <p:sldId id="1135" r:id="rId13"/>
    <p:sldId id="1136" r:id="rId14"/>
    <p:sldId id="1137" r:id="rId15"/>
    <p:sldId id="1133" r:id="rId16"/>
    <p:sldId id="1138" r:id="rId17"/>
    <p:sldId id="1140" r:id="rId18"/>
    <p:sldId id="1141" r:id="rId19"/>
    <p:sldId id="1142" r:id="rId20"/>
    <p:sldId id="1059" r:id="rId21"/>
    <p:sldId id="114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F89470-A8F7-A94F-8A6C-3125C804776D}" v="1" dt="2024-07-10T01:13:48.070"/>
    <p1510:client id="{EF0A6540-DDA5-A147-93AE-6C2F686FE9B8}" v="53" dt="2024-07-09T06:40:33.7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71"/>
    <p:restoredTop sz="75117"/>
  </p:normalViewPr>
  <p:slideViewPr>
    <p:cSldViewPr snapToGrid="0">
      <p:cViewPr varScale="1">
        <p:scale>
          <a:sx n="81" d="100"/>
          <a:sy n="81" d="100"/>
        </p:scale>
        <p:origin x="1896"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rran Wajsman" userId="8bdb1de9-6471-4a1d-bda2-6184fef2af02" providerId="ADAL" clId="{EF0A6540-DDA5-A147-93AE-6C2F686FE9B8}"/>
    <pc:docChg chg="modSld">
      <pc:chgData name="Dorran Wajsman" userId="8bdb1de9-6471-4a1d-bda2-6184fef2af02" providerId="ADAL" clId="{EF0A6540-DDA5-A147-93AE-6C2F686FE9B8}" dt="2024-07-09T06:40:33.751" v="3"/>
      <pc:docMkLst>
        <pc:docMk/>
      </pc:docMkLst>
      <pc:sldChg chg="setBg">
        <pc:chgData name="Dorran Wajsman" userId="8bdb1de9-6471-4a1d-bda2-6184fef2af02" providerId="ADAL" clId="{EF0A6540-DDA5-A147-93AE-6C2F686FE9B8}" dt="2024-07-09T06:33:25.369" v="1"/>
        <pc:sldMkLst>
          <pc:docMk/>
          <pc:sldMk cId="1134393153" sldId="1102"/>
        </pc:sldMkLst>
      </pc:sldChg>
      <pc:sldChg chg="setBg">
        <pc:chgData name="Dorran Wajsman" userId="8bdb1de9-6471-4a1d-bda2-6184fef2af02" providerId="ADAL" clId="{EF0A6540-DDA5-A147-93AE-6C2F686FE9B8}" dt="2024-07-09T06:40:33.751" v="3"/>
        <pc:sldMkLst>
          <pc:docMk/>
          <pc:sldMk cId="4012600142" sldId="1136"/>
        </pc:sldMkLst>
      </pc:sldChg>
    </pc:docChg>
  </pc:docChgLst>
  <pc:docChgLst>
    <pc:chgData name="Amelia Gilbert" userId="e9631063-a40a-4e78-b069-e5c44cc7e3ba" providerId="ADAL" clId="{3CF89470-A8F7-A94F-8A6C-3125C804776D}"/>
    <pc:docChg chg="undo custSel addSld delSld modSld">
      <pc:chgData name="Amelia Gilbert" userId="e9631063-a40a-4e78-b069-e5c44cc7e3ba" providerId="ADAL" clId="{3CF89470-A8F7-A94F-8A6C-3125C804776D}" dt="2024-07-10T01:15:29.823" v="36"/>
      <pc:docMkLst>
        <pc:docMk/>
      </pc:docMkLst>
      <pc:sldChg chg="modNotesTx">
        <pc:chgData name="Amelia Gilbert" userId="e9631063-a40a-4e78-b069-e5c44cc7e3ba" providerId="ADAL" clId="{3CF89470-A8F7-A94F-8A6C-3125C804776D}" dt="2024-07-10T01:11:12.846" v="0"/>
        <pc:sldMkLst>
          <pc:docMk/>
          <pc:sldMk cId="1621820876" sldId="257"/>
        </pc:sldMkLst>
      </pc:sldChg>
      <pc:sldChg chg="modNotesTx">
        <pc:chgData name="Amelia Gilbert" userId="e9631063-a40a-4e78-b069-e5c44cc7e3ba" providerId="ADAL" clId="{3CF89470-A8F7-A94F-8A6C-3125C804776D}" dt="2024-07-10T01:11:20.952" v="2"/>
        <pc:sldMkLst>
          <pc:docMk/>
          <pc:sldMk cId="3660499083" sldId="1045"/>
        </pc:sldMkLst>
      </pc:sldChg>
      <pc:sldChg chg="addSp delSp mod modNotesTx">
        <pc:chgData name="Amelia Gilbert" userId="e9631063-a40a-4e78-b069-e5c44cc7e3ba" providerId="ADAL" clId="{3CF89470-A8F7-A94F-8A6C-3125C804776D}" dt="2024-07-10T01:13:38.716" v="21" actId="22"/>
        <pc:sldMkLst>
          <pc:docMk/>
          <pc:sldMk cId="3687299650" sldId="1092"/>
        </pc:sldMkLst>
        <pc:spChg chg="add del">
          <ac:chgData name="Amelia Gilbert" userId="e9631063-a40a-4e78-b069-e5c44cc7e3ba" providerId="ADAL" clId="{3CF89470-A8F7-A94F-8A6C-3125C804776D}" dt="2024-07-10T01:13:38.716" v="21" actId="22"/>
          <ac:spMkLst>
            <pc:docMk/>
            <pc:sldMk cId="3687299650" sldId="1092"/>
            <ac:spMk id="3" creationId="{F6F5CEB2-A2D6-9007-4E84-67A605FDE992}"/>
          </ac:spMkLst>
        </pc:spChg>
      </pc:sldChg>
      <pc:sldChg chg="del modNotesTx">
        <pc:chgData name="Amelia Gilbert" userId="e9631063-a40a-4e78-b069-e5c44cc7e3ba" providerId="ADAL" clId="{3CF89470-A8F7-A94F-8A6C-3125C804776D}" dt="2024-07-10T01:13:54.378" v="24" actId="2696"/>
        <pc:sldMkLst>
          <pc:docMk/>
          <pc:sldMk cId="3500795895" sldId="1096"/>
        </pc:sldMkLst>
      </pc:sldChg>
      <pc:sldChg chg="modNotesTx">
        <pc:chgData name="Amelia Gilbert" userId="e9631063-a40a-4e78-b069-e5c44cc7e3ba" providerId="ADAL" clId="{3CF89470-A8F7-A94F-8A6C-3125C804776D}" dt="2024-07-10T01:12:59.882" v="16"/>
        <pc:sldMkLst>
          <pc:docMk/>
          <pc:sldMk cId="1134393153" sldId="1102"/>
        </pc:sldMkLst>
      </pc:sldChg>
      <pc:sldChg chg="modNotesTx">
        <pc:chgData name="Amelia Gilbert" userId="e9631063-a40a-4e78-b069-e5c44cc7e3ba" providerId="ADAL" clId="{3CF89470-A8F7-A94F-8A6C-3125C804776D}" dt="2024-07-10T01:11:45.866" v="4"/>
        <pc:sldMkLst>
          <pc:docMk/>
          <pc:sldMk cId="1420144819" sldId="1103"/>
        </pc:sldMkLst>
      </pc:sldChg>
      <pc:sldChg chg="modNotesTx">
        <pc:chgData name="Amelia Gilbert" userId="e9631063-a40a-4e78-b069-e5c44cc7e3ba" providerId="ADAL" clId="{3CF89470-A8F7-A94F-8A6C-3125C804776D}" dt="2024-07-10T01:12:46.969" v="14" actId="12"/>
        <pc:sldMkLst>
          <pc:docMk/>
          <pc:sldMk cId="738077184" sldId="1106"/>
        </pc:sldMkLst>
      </pc:sldChg>
      <pc:sldChg chg="modNotesTx">
        <pc:chgData name="Amelia Gilbert" userId="e9631063-a40a-4e78-b069-e5c44cc7e3ba" providerId="ADAL" clId="{3CF89470-A8F7-A94F-8A6C-3125C804776D}" dt="2024-07-10T01:11:30.397" v="3"/>
        <pc:sldMkLst>
          <pc:docMk/>
          <pc:sldMk cId="3648939341" sldId="1132"/>
        </pc:sldMkLst>
      </pc:sldChg>
      <pc:sldChg chg="modNotesTx">
        <pc:chgData name="Amelia Gilbert" userId="e9631063-a40a-4e78-b069-e5c44cc7e3ba" providerId="ADAL" clId="{3CF89470-A8F7-A94F-8A6C-3125C804776D}" dt="2024-07-10T01:14:36.183" v="29"/>
        <pc:sldMkLst>
          <pc:docMk/>
          <pc:sldMk cId="3829431987" sldId="1133"/>
        </pc:sldMkLst>
      </pc:sldChg>
      <pc:sldChg chg="modNotesTx">
        <pc:chgData name="Amelia Gilbert" userId="e9631063-a40a-4e78-b069-e5c44cc7e3ba" providerId="ADAL" clId="{3CF89470-A8F7-A94F-8A6C-3125C804776D}" dt="2024-07-10T01:14:02.739" v="25"/>
        <pc:sldMkLst>
          <pc:docMk/>
          <pc:sldMk cId="463229327" sldId="1134"/>
        </pc:sldMkLst>
      </pc:sldChg>
      <pc:sldChg chg="modNotesTx">
        <pc:chgData name="Amelia Gilbert" userId="e9631063-a40a-4e78-b069-e5c44cc7e3ba" providerId="ADAL" clId="{3CF89470-A8F7-A94F-8A6C-3125C804776D}" dt="2024-07-10T01:14:09.283" v="26"/>
        <pc:sldMkLst>
          <pc:docMk/>
          <pc:sldMk cId="1055909110" sldId="1135"/>
        </pc:sldMkLst>
      </pc:sldChg>
      <pc:sldChg chg="modNotesTx">
        <pc:chgData name="Amelia Gilbert" userId="e9631063-a40a-4e78-b069-e5c44cc7e3ba" providerId="ADAL" clId="{3CF89470-A8F7-A94F-8A6C-3125C804776D}" dt="2024-07-10T01:14:19.883" v="27"/>
        <pc:sldMkLst>
          <pc:docMk/>
          <pc:sldMk cId="4012600142" sldId="1136"/>
        </pc:sldMkLst>
      </pc:sldChg>
      <pc:sldChg chg="modNotesTx">
        <pc:chgData name="Amelia Gilbert" userId="e9631063-a40a-4e78-b069-e5c44cc7e3ba" providerId="ADAL" clId="{3CF89470-A8F7-A94F-8A6C-3125C804776D}" dt="2024-07-10T01:14:29.737" v="28"/>
        <pc:sldMkLst>
          <pc:docMk/>
          <pc:sldMk cId="311759831" sldId="1137"/>
        </pc:sldMkLst>
      </pc:sldChg>
      <pc:sldChg chg="modNotesTx">
        <pc:chgData name="Amelia Gilbert" userId="e9631063-a40a-4e78-b069-e5c44cc7e3ba" providerId="ADAL" clId="{3CF89470-A8F7-A94F-8A6C-3125C804776D}" dt="2024-07-10T01:14:42.723" v="30"/>
        <pc:sldMkLst>
          <pc:docMk/>
          <pc:sldMk cId="4160020267" sldId="1138"/>
        </pc:sldMkLst>
      </pc:sldChg>
      <pc:sldChg chg="modNotesTx">
        <pc:chgData name="Amelia Gilbert" userId="e9631063-a40a-4e78-b069-e5c44cc7e3ba" providerId="ADAL" clId="{3CF89470-A8F7-A94F-8A6C-3125C804776D}" dt="2024-07-10T01:14:51.330" v="31"/>
        <pc:sldMkLst>
          <pc:docMk/>
          <pc:sldMk cId="3195794799" sldId="1140"/>
        </pc:sldMkLst>
      </pc:sldChg>
      <pc:sldChg chg="modNotesTx">
        <pc:chgData name="Amelia Gilbert" userId="e9631063-a40a-4e78-b069-e5c44cc7e3ba" providerId="ADAL" clId="{3CF89470-A8F7-A94F-8A6C-3125C804776D}" dt="2024-07-10T01:15:01.358" v="33" actId="114"/>
        <pc:sldMkLst>
          <pc:docMk/>
          <pc:sldMk cId="1096335766" sldId="1141"/>
        </pc:sldMkLst>
      </pc:sldChg>
      <pc:sldChg chg="modNotesTx">
        <pc:chgData name="Amelia Gilbert" userId="e9631063-a40a-4e78-b069-e5c44cc7e3ba" providerId="ADAL" clId="{3CF89470-A8F7-A94F-8A6C-3125C804776D}" dt="2024-07-10T01:15:14.110" v="34"/>
        <pc:sldMkLst>
          <pc:docMk/>
          <pc:sldMk cId="2449363391" sldId="1142"/>
        </pc:sldMkLst>
      </pc:sldChg>
      <pc:sldChg chg="modNotesTx">
        <pc:chgData name="Amelia Gilbert" userId="e9631063-a40a-4e78-b069-e5c44cc7e3ba" providerId="ADAL" clId="{3CF89470-A8F7-A94F-8A6C-3125C804776D}" dt="2024-07-10T01:15:23.013" v="35"/>
        <pc:sldMkLst>
          <pc:docMk/>
          <pc:sldMk cId="2054518982" sldId="1143"/>
        </pc:sldMkLst>
      </pc:sldChg>
      <pc:sldChg chg="modNotesTx">
        <pc:chgData name="Amelia Gilbert" userId="e9631063-a40a-4e78-b069-e5c44cc7e3ba" providerId="ADAL" clId="{3CF89470-A8F7-A94F-8A6C-3125C804776D}" dt="2024-07-10T01:15:29.823" v="36"/>
        <pc:sldMkLst>
          <pc:docMk/>
          <pc:sldMk cId="1991890715" sldId="1144"/>
        </pc:sldMkLst>
      </pc:sldChg>
      <pc:sldChg chg="modNotesTx">
        <pc:chgData name="Amelia Gilbert" userId="e9631063-a40a-4e78-b069-e5c44cc7e3ba" providerId="ADAL" clId="{3CF89470-A8F7-A94F-8A6C-3125C804776D}" dt="2024-07-10T01:12:03.691" v="8" actId="20577"/>
        <pc:sldMkLst>
          <pc:docMk/>
          <pc:sldMk cId="908356163" sldId="1145"/>
        </pc:sldMkLst>
      </pc:sldChg>
      <pc:sldChg chg="add modNotesTx">
        <pc:chgData name="Amelia Gilbert" userId="e9631063-a40a-4e78-b069-e5c44cc7e3ba" providerId="ADAL" clId="{3CF89470-A8F7-A94F-8A6C-3125C804776D}" dt="2024-07-10T01:13:52.552" v="23" actId="113"/>
        <pc:sldMkLst>
          <pc:docMk/>
          <pc:sldMk cId="2476870642" sldId="114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46940A-7E6B-A64C-AE67-7AFED0C2222D}" type="datetimeFigureOut">
              <a:rPr lang="en-US" smtClean="0"/>
              <a:t>7/18/24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8D1D78-9213-F244-B238-AB1A3CFE91F0}" type="slidenum">
              <a:rPr lang="en-US" smtClean="0"/>
              <a:t>‹#›</a:t>
            </a:fld>
            <a:endParaRPr lang="en-US"/>
          </a:p>
        </p:txBody>
      </p:sp>
    </p:spTree>
    <p:extLst>
      <p:ext uri="{BB962C8B-B14F-4D97-AF65-F5344CB8AC3E}">
        <p14:creationId xmlns:p14="http://schemas.microsoft.com/office/powerpoint/2010/main" val="20043350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cs typeface="Calibri"/>
              </a:rPr>
              <a:t>Start the presentation by introducing yourself.</a:t>
            </a:r>
          </a:p>
          <a:p>
            <a:endParaRPr lang="en-US" dirty="0"/>
          </a:p>
        </p:txBody>
      </p:sp>
      <p:sp>
        <p:nvSpPr>
          <p:cNvPr id="4" name="Slide Number Placeholder 3"/>
          <p:cNvSpPr>
            <a:spLocks noGrp="1"/>
          </p:cNvSpPr>
          <p:nvPr>
            <p:ph type="sldNum" sz="quarter" idx="5"/>
          </p:nvPr>
        </p:nvSpPr>
        <p:spPr/>
        <p:txBody>
          <a:bodyPr/>
          <a:lstStyle/>
          <a:p>
            <a:fld id="{F58D1D78-9213-F244-B238-AB1A3CFE91F0}" type="slidenum">
              <a:rPr lang="en-US" smtClean="0"/>
              <a:t>1</a:t>
            </a:fld>
            <a:endParaRPr lang="en-US"/>
          </a:p>
        </p:txBody>
      </p:sp>
    </p:spTree>
    <p:extLst>
      <p:ext uri="{BB962C8B-B14F-4D97-AF65-F5344CB8AC3E}">
        <p14:creationId xmlns:p14="http://schemas.microsoft.com/office/powerpoint/2010/main" val="40789680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AU" i="1" dirty="0"/>
              <a:t>Step 1 is ‘Ask R U OK?’.</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AU" i="1" dirty="0"/>
              <a:t>Start the conversation at a time and in a place where you’ll both be comfortable to chat. </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AU" i="1" dirty="0"/>
              <a:t>Be relaxed and friendly in your approach. Think about how you can ease into the conversation. </a:t>
            </a:r>
            <a:endParaRPr lang="en-US" i="1" dirty="0">
              <a:cs typeface="Calibri" panose="020F0502020204030204"/>
            </a:endParaRPr>
          </a:p>
          <a:p>
            <a:pPr marL="171450" indent="-171450">
              <a:buFont typeface="Arial"/>
              <a:buChar char="•"/>
            </a:pPr>
            <a:r>
              <a:rPr lang="en-AU" i="1" dirty="0"/>
              <a:t>Ask R U OK? in a way that feels natural to you and your relationship with the other person. See some examples of how to ask on the slide.</a:t>
            </a:r>
          </a:p>
          <a:p>
            <a:pPr marL="171450" indent="-171450">
              <a:buFont typeface="Arial"/>
              <a:buChar char="•"/>
            </a:pPr>
            <a:r>
              <a:rPr lang="en-AU" b="0" i="1" dirty="0"/>
              <a:t>You can start by letting them know you’ve noticed a change. You could say something like: </a:t>
            </a:r>
            <a:endParaRPr lang="en-AU" b="0" i="1" dirty="0">
              <a:cs typeface="Calibri" panose="020F0502020204030204"/>
            </a:endParaRPr>
          </a:p>
          <a:p>
            <a:pPr marL="628650" lvl="1" indent="-171450">
              <a:buFont typeface="Arial"/>
              <a:buChar char="•"/>
            </a:pPr>
            <a:r>
              <a:rPr lang="en-AU" i="1" dirty="0"/>
              <a:t>I’ve noticed a few changes in what you’ve been saying/doing. How are things going for you?” </a:t>
            </a:r>
            <a:endParaRPr lang="en-US" i="1" dirty="0">
              <a:cs typeface="Calibri" panose="020F0502020204030204"/>
            </a:endParaRPr>
          </a:p>
          <a:p>
            <a:pPr marL="628650" lvl="1" indent="-171450">
              <a:buFont typeface="Arial"/>
              <a:buChar char="•"/>
            </a:pPr>
            <a:r>
              <a:rPr lang="en-AU" i="1" dirty="0"/>
              <a:t>“I know there’s been some big life changes for you recently, how are you managing?” OR </a:t>
            </a:r>
            <a:endParaRPr lang="en-US" i="1" dirty="0">
              <a:cs typeface="Calibri" panose="020F0502020204030204"/>
            </a:endParaRPr>
          </a:p>
          <a:p>
            <a:pPr marL="628650" lvl="1" indent="-171450">
              <a:buFont typeface="Arial"/>
              <a:buChar char="•"/>
            </a:pPr>
            <a:r>
              <a:rPr lang="en-AU" i="1" dirty="0"/>
              <a:t>“You don’t seem yourself lately – want to talk about it?” </a:t>
            </a:r>
          </a:p>
          <a:p>
            <a:pPr marL="171450" indent="-171450">
              <a:buFont typeface="Arial"/>
              <a:buChar char="•"/>
            </a:pPr>
            <a:r>
              <a:rPr lang="en-AU" i="1" dirty="0"/>
              <a:t>If they don’t want to talk, let them know you’ll be there when they are ready or ask them if there’s someone else they’d be more comfortable chatting to. </a:t>
            </a:r>
            <a:endParaRPr lang="en-US" i="1"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F58D1D78-9213-F244-B238-AB1A3CFE91F0}" type="slidenum">
              <a:rPr lang="en-US" smtClean="0"/>
              <a:t>10</a:t>
            </a:fld>
            <a:endParaRPr lang="en-US"/>
          </a:p>
        </p:txBody>
      </p:sp>
    </p:spTree>
    <p:extLst>
      <p:ext uri="{BB962C8B-B14F-4D97-AF65-F5344CB8AC3E}">
        <p14:creationId xmlns:p14="http://schemas.microsoft.com/office/powerpoint/2010/main" val="2805835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i="1" dirty="0"/>
              <a:t>Step 2 is ‘Listen’.</a:t>
            </a:r>
          </a:p>
          <a:p>
            <a:pPr marL="171450" indent="-171450">
              <a:buFont typeface="Arial" panose="020B0604020202020204" pitchFamily="34" charset="0"/>
              <a:buChar char="•"/>
            </a:pPr>
            <a:r>
              <a:rPr lang="en-AU" i="1" dirty="0"/>
              <a:t>It’s important you genuinely listen with an open mind and without judgment.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t>It can be tempting to jump in and try to push someone’s worries away or offer a ‘quick fix’, but it’s best to avoid rushing the conversation.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t>Also don’t be afraid to sit in silence and give the person some space and quiet so they can find the words to express what they’re going through. </a:t>
            </a: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Acknowledge what they’re going through.</a:t>
            </a:r>
          </a:p>
          <a:p>
            <a:pPr marL="171450" indent="-171450">
              <a:buFont typeface="Arial" panose="020B0604020202020204" pitchFamily="34" charset="0"/>
              <a:buChar char="•"/>
            </a:pPr>
            <a:r>
              <a:rPr lang="en-AU" b="0" i="1" dirty="0"/>
              <a:t>You could say: </a:t>
            </a:r>
          </a:p>
          <a:p>
            <a:pPr marL="628650" lvl="1" indent="-171450">
              <a:buFont typeface="Arial" panose="020B0604020202020204" pitchFamily="34" charset="0"/>
              <a:buChar char="•"/>
            </a:pPr>
            <a:r>
              <a:rPr lang="en-AU" i="1" dirty="0"/>
              <a:t>“I’m here to listen if you want to talk more” </a:t>
            </a:r>
            <a:endParaRPr lang="en-US" i="1" dirty="0"/>
          </a:p>
          <a:p>
            <a:pPr marL="628650" lvl="1" indent="-171450">
              <a:buFont typeface="Arial" panose="020B0604020202020204" pitchFamily="34" charset="0"/>
              <a:buChar char="•"/>
            </a:pPr>
            <a:r>
              <a:rPr lang="en-AU" i="1" dirty="0"/>
              <a:t>“How are you feeling about that?” OR </a:t>
            </a:r>
            <a:endParaRPr lang="en-US" i="1" dirty="0"/>
          </a:p>
          <a:p>
            <a:pPr marL="628650" lvl="1" indent="-171450">
              <a:buFont typeface="Arial" panose="020B0604020202020204" pitchFamily="34" charset="0"/>
              <a:buChar char="•"/>
            </a:pPr>
            <a:r>
              <a:rPr lang="en-AU" i="1" dirty="0"/>
              <a:t>“I’m not going to pretend I know what it’s like for you, but I’m here to listen to why you feel the way you do.” </a:t>
            </a:r>
            <a:endParaRPr lang="en-US" i="1" dirty="0"/>
          </a:p>
          <a:p>
            <a:pPr marL="171450" indent="-171450">
              <a:buFont typeface="Arial" panose="020B0604020202020204" pitchFamily="34" charset="0"/>
              <a:buChar char="•"/>
            </a:pPr>
            <a:r>
              <a:rPr lang="en-AU" i="1" dirty="0"/>
              <a:t>It can be really hard to hear that someone is in pain or struggling – but try and sit with the discomfort and remind yourself that your support can be crucial. </a:t>
            </a:r>
            <a:endParaRPr lang="en-US" i="1" dirty="0"/>
          </a:p>
          <a:p>
            <a:endParaRPr lang="en-US" dirty="0"/>
          </a:p>
          <a:p>
            <a:endParaRPr lang="en-US" dirty="0">
              <a:cs typeface="Calibri"/>
            </a:endParaRPr>
          </a:p>
          <a:p>
            <a:endParaRPr lang="en-US" dirty="0"/>
          </a:p>
        </p:txBody>
      </p:sp>
      <p:sp>
        <p:nvSpPr>
          <p:cNvPr id="4" name="Slide Number Placeholder 3"/>
          <p:cNvSpPr>
            <a:spLocks noGrp="1"/>
          </p:cNvSpPr>
          <p:nvPr>
            <p:ph type="sldNum" sz="quarter" idx="5"/>
          </p:nvPr>
        </p:nvSpPr>
        <p:spPr/>
        <p:txBody>
          <a:bodyPr/>
          <a:lstStyle/>
          <a:p>
            <a:fld id="{F58D1D78-9213-F244-B238-AB1A3CFE91F0}" type="slidenum">
              <a:rPr lang="en-US" smtClean="0"/>
              <a:t>11</a:t>
            </a:fld>
            <a:endParaRPr lang="en-US"/>
          </a:p>
        </p:txBody>
      </p:sp>
    </p:spTree>
    <p:extLst>
      <p:ext uri="{BB962C8B-B14F-4D97-AF65-F5344CB8AC3E}">
        <p14:creationId xmlns:p14="http://schemas.microsoft.com/office/powerpoint/2010/main" val="20268446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i="1" dirty="0"/>
              <a:t>Step 3 is ‘Encourage action’.</a:t>
            </a:r>
          </a:p>
          <a:p>
            <a:pPr marL="171450" indent="-171450">
              <a:buFont typeface="Arial" panose="020B0604020202020204" pitchFamily="34" charset="0"/>
              <a:buChar char="•"/>
            </a:pPr>
            <a:r>
              <a:rPr lang="en-AU" i="1" dirty="0"/>
              <a:t>Once they’ve shared what they’re going through, you might suggest to them that they think about one small step they might be able to take to improve their situation. </a:t>
            </a:r>
            <a:endParaRPr lang="en-US" i="1" dirty="0"/>
          </a:p>
          <a:p>
            <a:pPr marL="171450" indent="-171450">
              <a:buFont typeface="Arial" panose="020B0604020202020204" pitchFamily="34" charset="0"/>
              <a:buChar char="•"/>
            </a:pPr>
            <a:r>
              <a:rPr lang="en-AU" i="1" dirty="0"/>
              <a:t>You don’t have to have the answers or be able to offer professional health advice, but you can help them consider the next steps and actions they can take to manage their situation.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t>Some good options might include talking to family or a trusted friend,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t>If they’ve been feeling this way for a while, they might need to see their doctor or an appropriate health professional. </a:t>
            </a:r>
            <a:endParaRPr lang="en-US" i="1" dirty="0"/>
          </a:p>
          <a:p>
            <a:pPr marL="171450" indent="-171450">
              <a:buFont typeface="Arial" panose="020B0604020202020204" pitchFamily="34" charset="0"/>
              <a:buChar char="•"/>
            </a:pPr>
            <a:r>
              <a:rPr lang="en-AU" b="0" i="1" dirty="0"/>
              <a:t>You could say: </a:t>
            </a:r>
          </a:p>
          <a:p>
            <a:pPr marL="628650" lvl="1" indent="-171450">
              <a:buFont typeface="Arial" panose="020B0604020202020204" pitchFamily="34" charset="0"/>
              <a:buChar char="•"/>
            </a:pPr>
            <a:r>
              <a:rPr lang="en-AU" i="1" dirty="0"/>
              <a:t>“What do you think is a first step that would help you through this?” </a:t>
            </a:r>
            <a:endParaRPr lang="en-US" i="1" dirty="0"/>
          </a:p>
          <a:p>
            <a:pPr marL="628650" lvl="1" indent="-171450">
              <a:buFont typeface="Arial" panose="020B0604020202020204" pitchFamily="34" charset="0"/>
              <a:buChar char="•"/>
            </a:pPr>
            <a:r>
              <a:rPr lang="en-AU" i="1" dirty="0"/>
              <a:t>“What can I do right now to support you?” </a:t>
            </a:r>
            <a:endParaRPr lang="en-US" i="1" dirty="0"/>
          </a:p>
          <a:p>
            <a:pPr marL="628650" lvl="1" indent="-171450">
              <a:buFont typeface="Arial" panose="020B0604020202020204" pitchFamily="34" charset="0"/>
              <a:buChar char="•"/>
            </a:pPr>
            <a:r>
              <a:rPr lang="en-AU" i="1" dirty="0"/>
              <a:t>“Have you spoken to your doctor or a health professional about this? It might be a matter of finding the right fit with someone.” OR </a:t>
            </a:r>
            <a:endParaRPr lang="en-US" i="1" dirty="0"/>
          </a:p>
          <a:p>
            <a:pPr marL="628650" lvl="1" indent="-171450">
              <a:buFont typeface="Arial" panose="020B0604020202020204" pitchFamily="34" charset="0"/>
              <a:buChar char="•"/>
            </a:pPr>
            <a:r>
              <a:rPr lang="en-AU" i="1" dirty="0"/>
              <a:t>“What’s something you enjoy doing? Making time for that can really help.” </a:t>
            </a:r>
            <a:endParaRPr lang="en-US" i="1" dirty="0"/>
          </a:p>
          <a:p>
            <a:endParaRPr lang="en-US" dirty="0"/>
          </a:p>
          <a:p>
            <a:endParaRPr lang="en-US" dirty="0">
              <a:cs typeface="Calibri"/>
            </a:endParaRPr>
          </a:p>
          <a:p>
            <a:endParaRPr lang="en-US" dirty="0"/>
          </a:p>
        </p:txBody>
      </p:sp>
      <p:sp>
        <p:nvSpPr>
          <p:cNvPr id="4" name="Slide Number Placeholder 3"/>
          <p:cNvSpPr>
            <a:spLocks noGrp="1"/>
          </p:cNvSpPr>
          <p:nvPr>
            <p:ph type="sldNum" sz="quarter" idx="5"/>
          </p:nvPr>
        </p:nvSpPr>
        <p:spPr/>
        <p:txBody>
          <a:bodyPr/>
          <a:lstStyle/>
          <a:p>
            <a:fld id="{F58D1D78-9213-F244-B238-AB1A3CFE91F0}" type="slidenum">
              <a:rPr lang="en-US" smtClean="0"/>
              <a:t>12</a:t>
            </a:fld>
            <a:endParaRPr lang="en-US"/>
          </a:p>
        </p:txBody>
      </p:sp>
    </p:spTree>
    <p:extLst>
      <p:ext uri="{BB962C8B-B14F-4D97-AF65-F5344CB8AC3E}">
        <p14:creationId xmlns:p14="http://schemas.microsoft.com/office/powerpoint/2010/main" val="33929562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AU" i="1" dirty="0"/>
              <a:t>If at any time you feel overwhelmed please talk to someone you trust like a doctor, family member or friend. </a:t>
            </a:r>
          </a:p>
          <a:p>
            <a:pPr marL="171450" indent="-171450">
              <a:buFont typeface="Arial"/>
              <a:buChar char="•"/>
            </a:pPr>
            <a:r>
              <a:rPr lang="en-AU" i="1" dirty="0"/>
              <a:t>If someone needs immediate support these are some useful contacts for Australian services that are available nationally and can provide emotional and crisis support. </a:t>
            </a:r>
            <a:endParaRPr lang="en-US" i="1" dirty="0">
              <a:cs typeface="Calibri" panose="020F0502020204030204"/>
            </a:endParaRPr>
          </a:p>
          <a:p>
            <a:pPr marL="171450" indent="-171450">
              <a:buFont typeface="Arial"/>
              <a:buChar char="•"/>
            </a:pPr>
            <a:r>
              <a:rPr lang="en-AU" i="1" dirty="0"/>
              <a:t>These services can also provide you with guidance to support someone else.</a:t>
            </a:r>
            <a:endParaRPr lang="en-US" i="1" dirty="0">
              <a:cs typeface="Calibri" panose="020F0502020204030204"/>
            </a:endParaRPr>
          </a:p>
          <a:p>
            <a:pPr marL="171450" indent="-171450">
              <a:buFont typeface="Arial"/>
              <a:buChar char="•"/>
            </a:pPr>
            <a:r>
              <a:rPr lang="en-AU" b="0" i="1" dirty="0">
                <a:solidFill>
                  <a:srgbClr val="1A1A1A"/>
                </a:solidFill>
                <a:effectLst/>
                <a:highlight>
                  <a:srgbClr val="F0F0F0"/>
                </a:highlight>
                <a:latin typeface="Omnes Regular" panose="02000606040000020004" pitchFamily="2" charset="0"/>
              </a:rPr>
              <a:t>If you are concerned for your safety or the safety of others, seek immediate assistance by calling </a:t>
            </a:r>
            <a:r>
              <a:rPr lang="en-AU" b="1" i="1" dirty="0">
                <a:solidFill>
                  <a:srgbClr val="1A1A1A"/>
                </a:solidFill>
                <a:effectLst/>
                <a:highlight>
                  <a:srgbClr val="F0F0F0"/>
                </a:highlight>
                <a:latin typeface="Omnes Bold" panose="02000606040000020004" pitchFamily="2" charset="0"/>
              </a:rPr>
              <a:t>Triple Zero (000)</a:t>
            </a:r>
            <a:r>
              <a:rPr lang="en-AU" b="0" i="1" dirty="0">
                <a:solidFill>
                  <a:srgbClr val="1A1A1A"/>
                </a:solidFill>
                <a:effectLst/>
                <a:highlight>
                  <a:srgbClr val="F0F0F0"/>
                </a:highlight>
                <a:latin typeface="Omnes Regular" panose="02000606040000020004" pitchFamily="2" charset="0"/>
              </a:rPr>
              <a:t> .</a:t>
            </a:r>
            <a:endParaRPr lang="en-US" i="1" dirty="0"/>
          </a:p>
          <a:p>
            <a:endParaRPr lang="en-US" i="1" dirty="0">
              <a:cs typeface="Calibri"/>
            </a:endParaRPr>
          </a:p>
          <a:p>
            <a:endParaRPr lang="en-US" i="1" dirty="0"/>
          </a:p>
        </p:txBody>
      </p:sp>
      <p:sp>
        <p:nvSpPr>
          <p:cNvPr id="4" name="Slide Number Placeholder 3"/>
          <p:cNvSpPr>
            <a:spLocks noGrp="1"/>
          </p:cNvSpPr>
          <p:nvPr>
            <p:ph type="sldNum" sz="quarter" idx="5"/>
          </p:nvPr>
        </p:nvSpPr>
        <p:spPr/>
        <p:txBody>
          <a:bodyPr/>
          <a:lstStyle/>
          <a:p>
            <a:fld id="{F58D1D78-9213-F244-B238-AB1A3CFE91F0}" type="slidenum">
              <a:rPr lang="en-US" smtClean="0"/>
              <a:t>13</a:t>
            </a:fld>
            <a:endParaRPr lang="en-US"/>
          </a:p>
        </p:txBody>
      </p:sp>
    </p:spTree>
    <p:extLst>
      <p:ext uri="{BB962C8B-B14F-4D97-AF65-F5344CB8AC3E}">
        <p14:creationId xmlns:p14="http://schemas.microsoft.com/office/powerpoint/2010/main" val="32394878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b="0" i="1" dirty="0"/>
              <a:t>After the conversation it’s important you stay connected and keep checking in. Make a joint decision to get back in touch so you can see how they’re going. Your ongoing care and support can make a difference. </a:t>
            </a:r>
            <a:endParaRPr lang="en-US" b="0" i="1" dirty="0"/>
          </a:p>
          <a:p>
            <a:pPr marL="171450" indent="-171450">
              <a:buFont typeface="Arial" panose="020B0604020202020204" pitchFamily="34" charset="0"/>
              <a:buChar char="•"/>
            </a:pPr>
            <a:r>
              <a:rPr lang="en-AU" b="0" i="1" dirty="0"/>
              <a:t>When you check in you could: </a:t>
            </a:r>
          </a:p>
          <a:p>
            <a:pPr marL="628650" lvl="1" indent="-171450">
              <a:buFont typeface="Arial" panose="020B0604020202020204" pitchFamily="34" charset="0"/>
              <a:buChar char="•"/>
            </a:pPr>
            <a:r>
              <a:rPr lang="en-AU" b="0" i="1" dirty="0"/>
              <a:t>Lock in a regular catch up and one-on-one time. </a:t>
            </a:r>
            <a:endParaRPr lang="en-US" b="0" i="1" dirty="0"/>
          </a:p>
          <a:p>
            <a:pPr marL="628650" lvl="1" indent="-171450">
              <a:buFont typeface="Arial" panose="020B0604020202020204" pitchFamily="34" charset="0"/>
              <a:buChar char="•"/>
            </a:pPr>
            <a:r>
              <a:rPr lang="en-AU" b="0" i="1" dirty="0"/>
              <a:t>Ask them about activities they like to do and help them make plans to do them or arrange to do them together. </a:t>
            </a:r>
            <a:endParaRPr lang="en-US" b="0" i="1" dirty="0"/>
          </a:p>
          <a:p>
            <a:pPr marL="628650" lvl="1" indent="-171450">
              <a:buFont typeface="Arial" panose="020B0604020202020204" pitchFamily="34" charset="0"/>
              <a:buChar char="•"/>
            </a:pPr>
            <a:r>
              <a:rPr lang="en-AU" b="0" i="1" dirty="0"/>
              <a:t>Organise group catch-ups to help them connect with others. </a:t>
            </a:r>
            <a:endParaRPr lang="en-US" b="0" i="1" dirty="0"/>
          </a:p>
          <a:p>
            <a:pPr marL="171450" indent="-171450">
              <a:buFont typeface="Arial" panose="020B0604020202020204" pitchFamily="34" charset="0"/>
              <a:buChar char="•"/>
            </a:pPr>
            <a:r>
              <a:rPr lang="en-AU" b="0" i="1" dirty="0"/>
              <a:t>When you check in you could say: </a:t>
            </a:r>
          </a:p>
          <a:p>
            <a:pPr marL="628650" lvl="1" indent="-171450">
              <a:buFont typeface="Arial" panose="020B0604020202020204" pitchFamily="34" charset="0"/>
              <a:buChar char="•"/>
            </a:pPr>
            <a:r>
              <a:rPr lang="en-AU" b="0" i="1" dirty="0"/>
              <a:t>“Just wanted to check in and see how you’re doing?” </a:t>
            </a:r>
            <a:endParaRPr lang="en-US" b="0" i="1" dirty="0"/>
          </a:p>
          <a:p>
            <a:pPr marL="628650" lvl="1" indent="-171450">
              <a:buFont typeface="Arial" panose="020B0604020202020204" pitchFamily="34" charset="0"/>
              <a:buChar char="•"/>
            </a:pPr>
            <a:r>
              <a:rPr lang="en-AU" b="0" i="1" dirty="0"/>
              <a:t>“Have things improved or changed since we last spoke?” </a:t>
            </a:r>
            <a:endParaRPr lang="en-US" b="0" i="1" dirty="0"/>
          </a:p>
          <a:p>
            <a:pPr marL="628650" lvl="1" indent="-171450">
              <a:buFont typeface="Arial" panose="020B0604020202020204" pitchFamily="34" charset="0"/>
              <a:buChar char="•"/>
            </a:pPr>
            <a:r>
              <a:rPr lang="en-AU" b="0" i="1" dirty="0"/>
              <a:t>“What’s been working for you since we last chatted?” </a:t>
            </a:r>
            <a:endParaRPr lang="en-US" b="0" i="1" dirty="0"/>
          </a:p>
          <a:p>
            <a:pPr marL="628650" lvl="1" indent="-171450">
              <a:buFont typeface="Arial" panose="020B0604020202020204" pitchFamily="34" charset="0"/>
              <a:buChar char="•"/>
            </a:pPr>
            <a:r>
              <a:rPr lang="en-AU" b="0" i="1" dirty="0"/>
              <a:t>“Do you need more support?” </a:t>
            </a:r>
            <a:endParaRPr lang="en-US" b="0" i="1" dirty="0"/>
          </a:p>
          <a:p>
            <a:endParaRPr lang="en-US" dirty="0"/>
          </a:p>
          <a:p>
            <a:endParaRPr lang="en-US" dirty="0">
              <a:cs typeface="Calibri"/>
            </a:endParaRPr>
          </a:p>
          <a:p>
            <a:endParaRPr lang="en-US" dirty="0"/>
          </a:p>
        </p:txBody>
      </p:sp>
      <p:sp>
        <p:nvSpPr>
          <p:cNvPr id="4" name="Slide Number Placeholder 3"/>
          <p:cNvSpPr>
            <a:spLocks noGrp="1"/>
          </p:cNvSpPr>
          <p:nvPr>
            <p:ph type="sldNum" sz="quarter" idx="5"/>
          </p:nvPr>
        </p:nvSpPr>
        <p:spPr/>
        <p:txBody>
          <a:bodyPr/>
          <a:lstStyle/>
          <a:p>
            <a:fld id="{F58D1D78-9213-F244-B238-AB1A3CFE91F0}" type="slidenum">
              <a:rPr lang="en-US" smtClean="0"/>
              <a:t>14</a:t>
            </a:fld>
            <a:endParaRPr lang="en-US"/>
          </a:p>
        </p:txBody>
      </p:sp>
    </p:spTree>
    <p:extLst>
      <p:ext uri="{BB962C8B-B14F-4D97-AF65-F5344CB8AC3E}">
        <p14:creationId xmlns:p14="http://schemas.microsoft.com/office/powerpoint/2010/main" val="7714500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 U OK? has resources suitable for a number of different audiences, such as </a:t>
            </a:r>
            <a:r>
              <a:rPr lang="en-US" dirty="0" err="1"/>
              <a:t>Tradies</a:t>
            </a:r>
            <a:r>
              <a:rPr lang="en-US" dirty="0"/>
              <a:t>, Workplaces, Emergency Services, Hospitality and Senior Australians. </a:t>
            </a:r>
          </a:p>
        </p:txBody>
      </p:sp>
      <p:sp>
        <p:nvSpPr>
          <p:cNvPr id="4" name="Slide Number Placeholder 3"/>
          <p:cNvSpPr>
            <a:spLocks noGrp="1"/>
          </p:cNvSpPr>
          <p:nvPr>
            <p:ph type="sldNum" sz="quarter" idx="5"/>
          </p:nvPr>
        </p:nvSpPr>
        <p:spPr/>
        <p:txBody>
          <a:bodyPr/>
          <a:lstStyle/>
          <a:p>
            <a:fld id="{F58D1D78-9213-F244-B238-AB1A3CFE91F0}" type="slidenum">
              <a:rPr lang="en-US" smtClean="0"/>
              <a:t>15</a:t>
            </a:fld>
            <a:endParaRPr lang="en-US"/>
          </a:p>
        </p:txBody>
      </p:sp>
    </p:spTree>
    <p:extLst>
      <p:ext uri="{BB962C8B-B14F-4D97-AF65-F5344CB8AC3E}">
        <p14:creationId xmlns:p14="http://schemas.microsoft.com/office/powerpoint/2010/main" val="18452716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i="1" dirty="0"/>
              <a:t>Thank you for your time today.</a:t>
            </a:r>
          </a:p>
          <a:p>
            <a:pPr marL="171450" indent="-171450">
              <a:buFont typeface="Arial" panose="020B0604020202020204" pitchFamily="34" charset="0"/>
              <a:buChar char="•"/>
            </a:pPr>
            <a:r>
              <a:rPr lang="en-AU" i="1" dirty="0"/>
              <a:t>I’d encourage you to think about who you can regularly check in with and ask R U OK? Any Day.</a:t>
            </a:r>
            <a:endParaRPr lang="en-US" i="1"/>
          </a:p>
          <a:p>
            <a:endParaRPr lang="en-US"/>
          </a:p>
        </p:txBody>
      </p:sp>
      <p:sp>
        <p:nvSpPr>
          <p:cNvPr id="4" name="Slide Number Placeholder 3"/>
          <p:cNvSpPr>
            <a:spLocks noGrp="1"/>
          </p:cNvSpPr>
          <p:nvPr>
            <p:ph type="sldNum" sz="quarter" idx="5"/>
          </p:nvPr>
        </p:nvSpPr>
        <p:spPr/>
        <p:txBody>
          <a:bodyPr/>
          <a:lstStyle/>
          <a:p>
            <a:fld id="{F58D1D78-9213-F244-B238-AB1A3CFE91F0}" type="slidenum">
              <a:rPr lang="en-US" smtClean="0"/>
              <a:t>16</a:t>
            </a:fld>
            <a:endParaRPr lang="en-US"/>
          </a:p>
        </p:txBody>
      </p:sp>
    </p:spTree>
    <p:extLst>
      <p:ext uri="{BB962C8B-B14F-4D97-AF65-F5344CB8AC3E}">
        <p14:creationId xmlns:p14="http://schemas.microsoft.com/office/powerpoint/2010/main" val="15014108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i="1" u="none" strike="noStrike" kern="1200" dirty="0">
                <a:solidFill>
                  <a:schemeClr val="tx1"/>
                </a:solidFill>
                <a:effectLst/>
                <a:latin typeface="+mn-lt"/>
                <a:ea typeface="+mn-ea"/>
                <a:cs typeface="+mn-cs"/>
              </a:rPr>
              <a:t>Acknowledgement of Country</a:t>
            </a:r>
          </a:p>
          <a:p>
            <a:r>
              <a:rPr lang="en-AU" sz="1200" b="0" i="1" u="none" strike="noStrike" kern="1200" dirty="0">
                <a:solidFill>
                  <a:schemeClr val="tx1"/>
                </a:solidFill>
                <a:effectLst/>
                <a:latin typeface="+mn-lt"/>
                <a:ea typeface="+mn-ea"/>
                <a:cs typeface="+mn-cs"/>
              </a:rPr>
              <a:t>I acknowledge the </a:t>
            </a:r>
            <a:r>
              <a:rPr lang="en-AU" i="1" dirty="0"/>
              <a:t>Traditional Owners of the </a:t>
            </a:r>
            <a:r>
              <a:rPr lang="en-AU" sz="1200" b="0" i="1" u="none" strike="noStrike" kern="1200" dirty="0">
                <a:solidFill>
                  <a:schemeClr val="tx1"/>
                </a:solidFill>
                <a:effectLst/>
                <a:latin typeface="+mn-lt"/>
                <a:ea typeface="+mn-ea"/>
                <a:cs typeface="+mn-cs"/>
              </a:rPr>
              <a:t>land on which we are meeting today and pay my respect to </a:t>
            </a:r>
            <a:r>
              <a:rPr lang="en-AU" i="1" dirty="0"/>
              <a:t>Elders</a:t>
            </a:r>
            <a:r>
              <a:rPr lang="en-AU" sz="1200" b="0" i="1" u="none" strike="noStrike" kern="1200" dirty="0">
                <a:solidFill>
                  <a:schemeClr val="tx1"/>
                </a:solidFill>
                <a:effectLst/>
                <a:latin typeface="+mn-lt"/>
                <a:ea typeface="+mn-ea"/>
                <a:cs typeface="+mn-cs"/>
              </a:rPr>
              <a:t> past, present and future.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i="0" u="none" strike="noStrike" kern="1200" dirty="0">
                <a:solidFill>
                  <a:schemeClr val="tx1"/>
                </a:solidFill>
                <a:effectLst/>
                <a:latin typeface="+mn-lt"/>
                <a:ea typeface="+mn-ea"/>
                <a:cs typeface="+mn-cs"/>
              </a:rPr>
              <a:t> </a:t>
            </a:r>
            <a:endParaRPr lang="en-AU" sz="1200" b="0" i="0" u="none" strike="noStrike" kern="1200" dirty="0">
              <a:solidFill>
                <a:schemeClr val="tx1"/>
              </a:solidFill>
              <a:effectLst/>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i="1" u="none" strike="noStrike" kern="1200" dirty="0">
                <a:solidFill>
                  <a:schemeClr val="tx1"/>
                </a:solidFill>
                <a:effectLst/>
                <a:latin typeface="+mn-lt"/>
                <a:ea typeface="+mn-ea"/>
                <a:cs typeface="+mn-cs"/>
              </a:rPr>
              <a:t>Acknowledge lived experience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i="1" u="none" strike="noStrike" kern="1200" dirty="0">
                <a:solidFill>
                  <a:schemeClr val="tx1"/>
                </a:solidFill>
                <a:effectLst/>
                <a:latin typeface="+mn-lt"/>
                <a:ea typeface="+mn-ea"/>
                <a:cs typeface="+mn-cs"/>
              </a:rPr>
              <a:t>I’d also like to acknowledge those with lived experience of mental ill-health or suicide. This can bring up tough emotions for people so it’s OK to excuse yourself at any time.</a:t>
            </a:r>
            <a:endParaRPr lang="en-AU" sz="1200" b="0" i="0" u="none" strike="noStrike" kern="1200" dirty="0">
              <a:solidFill>
                <a:schemeClr val="tx1"/>
              </a:solidFill>
              <a:effectLst/>
              <a:latin typeface="+mn-lt"/>
              <a:ea typeface="+mn-ea"/>
              <a:cs typeface="+mn-cs"/>
            </a:endParaRPr>
          </a:p>
          <a:p>
            <a:endParaRPr lang="en-AU" sz="1200" b="0" i="0" u="none" strike="noStrike" kern="1200" dirty="0">
              <a:solidFill>
                <a:schemeClr val="tx1"/>
              </a:solidFill>
              <a:effectLst/>
              <a:latin typeface="+mn-lt"/>
              <a:ea typeface="+mn-ea"/>
              <a:cs typeface="+mn-cs"/>
            </a:endParaRPr>
          </a:p>
          <a:p>
            <a:endParaRPr lang="en-AU"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8D1D78-9213-F244-B238-AB1A3CFE91F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758656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Sans-Serif"/>
              <a:buChar char="•"/>
              <a:tabLst/>
              <a:defRPr/>
            </a:pPr>
            <a:r>
              <a:rPr lang="en-US" i="1" dirty="0">
                <a:cs typeface="Calibri"/>
              </a:rPr>
              <a:t>The late Gavin Larkin started R U OK? in 2009, hoping to protect others from experiencing the pain his family felt when his father died by suicide.</a:t>
            </a:r>
          </a:p>
          <a:p>
            <a:pPr marL="171450" indent="-171450">
              <a:buFont typeface="Arial,Sans-Serif"/>
              <a:buChar char="•"/>
            </a:pPr>
            <a:r>
              <a:rPr lang="en-AU" i="1" dirty="0"/>
              <a:t>He believed that ‘in the time it takes to have a cuppa, you could start a conversation that could change a life’.</a:t>
            </a:r>
          </a:p>
          <a:p>
            <a:pPr marL="171450" indent="-171450">
              <a:buFont typeface="Arial,Sans-Serif"/>
              <a:buChar char="•"/>
            </a:pPr>
            <a:r>
              <a:rPr lang="en-AU" i="1" dirty="0"/>
              <a:t>This belief that is backed by academic research that found that feelings of connection and belonging are a protective factor against suicide.</a:t>
            </a:r>
          </a:p>
        </p:txBody>
      </p:sp>
      <p:sp>
        <p:nvSpPr>
          <p:cNvPr id="4" name="Slide Number Placeholder 3"/>
          <p:cNvSpPr>
            <a:spLocks noGrp="1"/>
          </p:cNvSpPr>
          <p:nvPr>
            <p:ph type="sldNum" sz="quarter" idx="5"/>
          </p:nvPr>
        </p:nvSpPr>
        <p:spPr/>
        <p:txBody>
          <a:bodyPr/>
          <a:lstStyle/>
          <a:p>
            <a:fld id="{F58D1D78-9213-F244-B238-AB1A3CFE91F0}" type="slidenum">
              <a:rPr lang="en-US" smtClean="0"/>
              <a:t>3</a:t>
            </a:fld>
            <a:endParaRPr lang="en-US"/>
          </a:p>
        </p:txBody>
      </p:sp>
    </p:spTree>
    <p:extLst>
      <p:ext uri="{BB962C8B-B14F-4D97-AF65-F5344CB8AC3E}">
        <p14:creationId xmlns:p14="http://schemas.microsoft.com/office/powerpoint/2010/main" val="24288568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 U OK? is a grassroots community initiative, for all Australians.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8D1D78-9213-F244-B238-AB1A3CFE91F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5948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insights have been provided by the ABS and are testament to how many Australians are impacted (directly or indirectly) by mental ill-health.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58D1D78-9213-F244-B238-AB1A3CFE91F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0314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i="1" dirty="0"/>
              <a:t>Now we’re going to talk through the steps of an R U OK? conversation.</a:t>
            </a:r>
          </a:p>
          <a:p>
            <a:endParaRPr lang="en-US" dirty="0"/>
          </a:p>
        </p:txBody>
      </p:sp>
      <p:sp>
        <p:nvSpPr>
          <p:cNvPr id="4" name="Slide Number Placeholder 3"/>
          <p:cNvSpPr>
            <a:spLocks noGrp="1"/>
          </p:cNvSpPr>
          <p:nvPr>
            <p:ph type="sldNum" sz="quarter" idx="5"/>
          </p:nvPr>
        </p:nvSpPr>
        <p:spPr/>
        <p:txBody>
          <a:bodyPr/>
          <a:lstStyle/>
          <a:p>
            <a:fld id="{F58D1D78-9213-F244-B238-AB1A3CFE91F0}" type="slidenum">
              <a:rPr lang="en-US" smtClean="0"/>
              <a:t>6</a:t>
            </a:fld>
            <a:endParaRPr lang="en-US"/>
          </a:p>
        </p:txBody>
      </p:sp>
    </p:spTree>
    <p:extLst>
      <p:ext uri="{BB962C8B-B14F-4D97-AF65-F5344CB8AC3E}">
        <p14:creationId xmlns:p14="http://schemas.microsoft.com/office/powerpoint/2010/main" val="3107087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AU" i="1" dirty="0"/>
              <a:t>So when should you ask R U OK?</a:t>
            </a:r>
          </a:p>
          <a:p>
            <a:pPr marL="171450" indent="-171450">
              <a:buFont typeface="Arial"/>
              <a:buChar char="•"/>
            </a:pPr>
            <a:r>
              <a:rPr lang="en-AU" i="1" dirty="0"/>
              <a:t>Whenever you notice a change in what someone’s saying or doing or if you know there are things happening in their life that might be putting them under pressure or causing stress. </a:t>
            </a:r>
            <a:endParaRPr lang="en-US" i="1" dirty="0">
              <a:cs typeface="Calibri" panose="020F0502020204030204"/>
            </a:endParaRPr>
          </a:p>
          <a:p>
            <a:pPr marL="171450" indent="-171450">
              <a:buFont typeface="Arial"/>
              <a:buChar char="•"/>
            </a:pPr>
            <a:endParaRPr lang="en-AU" i="1" dirty="0"/>
          </a:p>
          <a:p>
            <a:pPr marL="0" indent="0">
              <a:buFont typeface="Arial"/>
              <a:buNone/>
            </a:pPr>
            <a:r>
              <a:rPr lang="en-AU" b="1" i="1" dirty="0"/>
              <a:t>OPTIONAL AUDIENCE ENGAGEMENT QUESTION</a:t>
            </a:r>
          </a:p>
          <a:p>
            <a:pPr marL="171450" indent="-171450">
              <a:buFont typeface="Arial"/>
              <a:buChar char="•"/>
            </a:pPr>
            <a:r>
              <a:rPr lang="en-AU" i="1" dirty="0"/>
              <a:t>What are some examples of signs that could indicate someone needs your support?</a:t>
            </a:r>
            <a:endParaRPr lang="en-US" i="1"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F58D1D78-9213-F244-B238-AB1A3CFE91F0}" type="slidenum">
              <a:rPr lang="en-US" smtClean="0"/>
              <a:t>7</a:t>
            </a:fld>
            <a:endParaRPr lang="en-US"/>
          </a:p>
        </p:txBody>
      </p:sp>
    </p:spTree>
    <p:extLst>
      <p:ext uri="{BB962C8B-B14F-4D97-AF65-F5344CB8AC3E}">
        <p14:creationId xmlns:p14="http://schemas.microsoft.com/office/powerpoint/2010/main" val="1353829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AU" i="1" dirty="0"/>
              <a:t>Before you can support someone else, you need to make sure you’re in the right headspace. If you don’t feel ready or think you’re not the best person for the conversation then try to think of someone else in their support network who could talk to them. </a:t>
            </a:r>
          </a:p>
          <a:p>
            <a:pPr marL="171450" indent="-171450">
              <a:buFont typeface="Arial"/>
              <a:buChar char="•"/>
            </a:pPr>
            <a:endParaRPr lang="en-US" i="1" dirty="0"/>
          </a:p>
          <a:p>
            <a:pPr marL="171450" indent="-171450">
              <a:buFont typeface="Arial"/>
              <a:buChar char="•"/>
            </a:pPr>
            <a:r>
              <a:rPr lang="en-AU" i="1" dirty="0"/>
              <a:t>To help you decide whether you’re ready to start a meaningful conversation, ask yourself: </a:t>
            </a:r>
            <a:endParaRPr lang="en-US" i="1" dirty="0">
              <a:cs typeface="Calibri"/>
            </a:endParaRPr>
          </a:p>
          <a:p>
            <a:pPr marL="628650" lvl="1" indent="-171450">
              <a:buFont typeface="Arial" panose="020B0604020202020204" pitchFamily="34" charset="0"/>
              <a:buChar char="•"/>
            </a:pPr>
            <a:r>
              <a:rPr lang="en-AU" b="1" i="1" dirty="0"/>
              <a:t>Are you ready? </a:t>
            </a:r>
            <a:endParaRPr lang="en-AU" i="1" dirty="0"/>
          </a:p>
          <a:p>
            <a:pPr marL="1085850" lvl="2" indent="-171450">
              <a:buFont typeface="Arial" panose="020B0604020202020204" pitchFamily="34" charset="0"/>
              <a:buChar char="•"/>
            </a:pPr>
            <a:r>
              <a:rPr lang="en-AU" i="1" dirty="0"/>
              <a:t>Are you in a good headspace? </a:t>
            </a:r>
            <a:endParaRPr lang="en-US" i="1" dirty="0"/>
          </a:p>
          <a:p>
            <a:pPr marL="1085850" lvl="2" indent="-171450">
              <a:buFont typeface="Arial" panose="020B0604020202020204" pitchFamily="34" charset="0"/>
              <a:buChar char="•"/>
            </a:pPr>
            <a:r>
              <a:rPr lang="en-AU" i="1" dirty="0"/>
              <a:t>Are you willing to genuinely listen? </a:t>
            </a:r>
            <a:endParaRPr lang="en-US" i="1" dirty="0"/>
          </a:p>
          <a:p>
            <a:pPr marL="1085850" lvl="2" indent="-171450">
              <a:buFont typeface="Arial" panose="020B0604020202020204" pitchFamily="34" charset="0"/>
              <a:buChar char="•"/>
            </a:pPr>
            <a:r>
              <a:rPr lang="en-AU" i="1" dirty="0"/>
              <a:t>Have you set aside the time you might need for the conversation? </a:t>
            </a:r>
            <a:endParaRPr lang="en-US" i="1" dirty="0"/>
          </a:p>
          <a:p>
            <a:pPr marL="628650" lvl="1" indent="-171450">
              <a:buFont typeface="Arial" panose="020B0604020202020204" pitchFamily="34" charset="0"/>
              <a:buChar char="•"/>
            </a:pPr>
            <a:r>
              <a:rPr lang="en-AU" b="1" i="1" dirty="0"/>
              <a:t>Are you prepared? </a:t>
            </a:r>
            <a:endParaRPr lang="en-AU" i="1" dirty="0"/>
          </a:p>
          <a:p>
            <a:pPr marL="1085850" lvl="2" indent="-171450">
              <a:buFont typeface="Arial" panose="020B0604020202020204" pitchFamily="34" charset="0"/>
              <a:buChar char="•"/>
            </a:pPr>
            <a:r>
              <a:rPr lang="en-AU" i="1" dirty="0"/>
              <a:t>Remember that you won’t have all the answers (and that’s OK). </a:t>
            </a:r>
            <a:endParaRPr lang="en-US" i="1" dirty="0"/>
          </a:p>
          <a:p>
            <a:pPr marL="1085850" lvl="2" indent="-171450">
              <a:buFont typeface="Arial" panose="020B0604020202020204" pitchFamily="34" charset="0"/>
              <a:buChar char="•"/>
            </a:pPr>
            <a:r>
              <a:rPr lang="en-AU" i="1" dirty="0"/>
              <a:t>It can be difficult for people to talk about personal struggles, and they might be emotional, embarrassed or upset. </a:t>
            </a:r>
            <a:endParaRPr lang="en-US" i="1" dirty="0"/>
          </a:p>
          <a:p>
            <a:pPr marL="628650" lvl="1" indent="-171450">
              <a:buFont typeface="Arial" panose="020B0604020202020204" pitchFamily="34" charset="0"/>
              <a:buChar char="•"/>
            </a:pPr>
            <a:r>
              <a:rPr lang="en-AU" b="1" i="1" dirty="0"/>
              <a:t>Have you chosen the right time and place? </a:t>
            </a:r>
            <a:endParaRPr lang="en-AU" i="1" dirty="0"/>
          </a:p>
          <a:p>
            <a:pPr marL="1085850" lvl="2" indent="-171450">
              <a:buFont typeface="Arial" panose="020B0604020202020204" pitchFamily="34" charset="0"/>
              <a:buChar char="•"/>
            </a:pPr>
            <a:r>
              <a:rPr lang="en-AU" i="1" dirty="0"/>
              <a:t>Have you chosen somewhere relatively private and where you’ll both be comfortable to chat? </a:t>
            </a:r>
            <a:endParaRPr lang="en-US" i="1" dirty="0"/>
          </a:p>
          <a:p>
            <a:pPr marL="1085850" lvl="2" indent="-171450">
              <a:buFont typeface="Arial" panose="020B0604020202020204" pitchFamily="34" charset="0"/>
              <a:buChar char="•"/>
            </a:pPr>
            <a:r>
              <a:rPr lang="en-AU" i="1" dirty="0"/>
              <a:t>Is this time convenient for them? </a:t>
            </a:r>
            <a:endParaRPr lang="en-US" i="1" dirty="0"/>
          </a:p>
          <a:p>
            <a:pPr marL="1085850" lvl="2" indent="-171450">
              <a:buFont typeface="Arial" panose="020B0604020202020204" pitchFamily="34" charset="0"/>
              <a:buChar char="•"/>
            </a:pPr>
            <a:r>
              <a:rPr lang="en-AU" i="1" dirty="0"/>
              <a:t>If they don’t have time when you first approach them, arrange another time for the conversation. It might be more comfortable for the person to be side-by-side with you (e.g. walking together or sitting in the car) rather than face-to-face. </a:t>
            </a:r>
            <a:endParaRPr lang="en-US" i="1" dirty="0"/>
          </a:p>
          <a:p>
            <a:endParaRPr lang="en-US" dirty="0"/>
          </a:p>
        </p:txBody>
      </p:sp>
      <p:sp>
        <p:nvSpPr>
          <p:cNvPr id="4" name="Slide Number Placeholder 3"/>
          <p:cNvSpPr>
            <a:spLocks noGrp="1"/>
          </p:cNvSpPr>
          <p:nvPr>
            <p:ph type="sldNum" sz="quarter" idx="5"/>
          </p:nvPr>
        </p:nvSpPr>
        <p:spPr/>
        <p:txBody>
          <a:bodyPr/>
          <a:lstStyle/>
          <a:p>
            <a:fld id="{F58D1D78-9213-F244-B238-AB1A3CFE91F0}" type="slidenum">
              <a:rPr lang="en-US" smtClean="0"/>
              <a:t>8</a:t>
            </a:fld>
            <a:endParaRPr lang="en-US"/>
          </a:p>
        </p:txBody>
      </p:sp>
    </p:spTree>
    <p:extLst>
      <p:ext uri="{BB962C8B-B14F-4D97-AF65-F5344CB8AC3E}">
        <p14:creationId xmlns:p14="http://schemas.microsoft.com/office/powerpoint/2010/main" val="5252517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AU" dirty="0"/>
              <a:t>R U OK? have developed a 4 step model for a meaningful conversation. The acronym ALEC is a great way to remember these steps:</a:t>
            </a:r>
          </a:p>
          <a:p>
            <a:pPr marL="628650" lvl="1" indent="-171450">
              <a:buFont typeface="Arial" panose="020B0604020202020204" pitchFamily="34" charset="0"/>
              <a:buChar char="•"/>
            </a:pPr>
            <a:r>
              <a:rPr lang="en-AU" b="1" dirty="0"/>
              <a:t>A</a:t>
            </a:r>
            <a:r>
              <a:rPr lang="en-AU" dirty="0"/>
              <a:t>sk R U OK? </a:t>
            </a:r>
            <a:endParaRPr lang="en-US" dirty="0">
              <a:cs typeface="Calibri" panose="020F0502020204030204"/>
            </a:endParaRPr>
          </a:p>
          <a:p>
            <a:pPr marL="628650" lvl="1" indent="-171450">
              <a:buFont typeface="Arial" panose="020B0604020202020204" pitchFamily="34" charset="0"/>
              <a:buChar char="•"/>
            </a:pPr>
            <a:r>
              <a:rPr lang="en-AU" b="1" dirty="0"/>
              <a:t>L</a:t>
            </a:r>
            <a:r>
              <a:rPr lang="en-AU" dirty="0"/>
              <a:t>isten </a:t>
            </a:r>
            <a:endParaRPr lang="en-US" dirty="0">
              <a:cs typeface="Calibri" panose="020F0502020204030204"/>
            </a:endParaRPr>
          </a:p>
          <a:p>
            <a:pPr marL="628650" lvl="1" indent="-171450">
              <a:buFont typeface="Arial" panose="020B0604020202020204" pitchFamily="34" charset="0"/>
              <a:buChar char="•"/>
            </a:pPr>
            <a:r>
              <a:rPr lang="en-AU" b="1" dirty="0"/>
              <a:t>E</a:t>
            </a:r>
            <a:r>
              <a:rPr lang="en-AU" dirty="0"/>
              <a:t>ncourage Action </a:t>
            </a:r>
            <a:endParaRPr lang="en-US" dirty="0">
              <a:cs typeface="Calibri" panose="020F0502020204030204"/>
            </a:endParaRPr>
          </a:p>
          <a:p>
            <a:pPr marL="628650" lvl="1" indent="-171450">
              <a:buFont typeface="Arial" panose="020B0604020202020204" pitchFamily="34" charset="0"/>
              <a:buChar char="•"/>
            </a:pPr>
            <a:r>
              <a:rPr lang="en-AU" b="1" dirty="0"/>
              <a:t>C</a:t>
            </a:r>
            <a:r>
              <a:rPr lang="en-AU" dirty="0"/>
              <a:t>heck in </a:t>
            </a:r>
            <a:endParaRPr lang="en-US"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F58D1D78-9213-F244-B238-AB1A3CFE91F0}" type="slidenum">
              <a:rPr lang="en-US" smtClean="0"/>
              <a:t>9</a:t>
            </a:fld>
            <a:endParaRPr lang="en-US"/>
          </a:p>
        </p:txBody>
      </p:sp>
    </p:spTree>
    <p:extLst>
      <p:ext uri="{BB962C8B-B14F-4D97-AF65-F5344CB8AC3E}">
        <p14:creationId xmlns:p14="http://schemas.microsoft.com/office/powerpoint/2010/main" val="36325069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06609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9FEB4-F390-BF37-8CE1-FA88F491A5D6}"/>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F4A7EE8-4FFA-772F-06C8-120FECD0287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A381E32-E415-ACAB-860D-8E4931F4976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766210C6-72E8-CB59-9714-BA291B73CCE7}"/>
              </a:ext>
            </a:extLst>
          </p:cNvPr>
          <p:cNvSpPr>
            <a:spLocks noGrp="1"/>
          </p:cNvSpPr>
          <p:nvPr>
            <p:ph type="dt" sz="half" idx="10"/>
          </p:nvPr>
        </p:nvSpPr>
        <p:spPr/>
        <p:txBody>
          <a:bodyPr/>
          <a:lstStyle/>
          <a:p>
            <a:fld id="{07630C47-D126-A846-9C15-C7004F238108}" type="datetimeFigureOut">
              <a:rPr lang="en-US" smtClean="0"/>
              <a:t>7/18/24</a:t>
            </a:fld>
            <a:endParaRPr lang="en-US"/>
          </a:p>
        </p:txBody>
      </p:sp>
      <p:sp>
        <p:nvSpPr>
          <p:cNvPr id="6" name="Footer Placeholder 5">
            <a:extLst>
              <a:ext uri="{FF2B5EF4-FFF2-40B4-BE49-F238E27FC236}">
                <a16:creationId xmlns:a16="http://schemas.microsoft.com/office/drawing/2014/main" id="{820CB34C-9FCD-0527-6C27-030DBF5D23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382F671-4266-EF0A-DE59-F6D3C3B9070D}"/>
              </a:ext>
            </a:extLst>
          </p:cNvPr>
          <p:cNvSpPr>
            <a:spLocks noGrp="1"/>
          </p:cNvSpPr>
          <p:nvPr>
            <p:ph type="sldNum" sz="quarter" idx="12"/>
          </p:nvPr>
        </p:nvSpPr>
        <p:spPr/>
        <p:txBody>
          <a:bodyPr/>
          <a:lstStyle/>
          <a:p>
            <a:fld id="{A8A20E67-651C-3944-9CFE-080BF53F64FA}" type="slidenum">
              <a:rPr lang="en-US" smtClean="0"/>
              <a:t>‹#›</a:t>
            </a:fld>
            <a:endParaRPr lang="en-US"/>
          </a:p>
        </p:txBody>
      </p:sp>
    </p:spTree>
    <p:extLst>
      <p:ext uri="{BB962C8B-B14F-4D97-AF65-F5344CB8AC3E}">
        <p14:creationId xmlns:p14="http://schemas.microsoft.com/office/powerpoint/2010/main" val="2443296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EEDFBA-5B8B-E5B3-70D2-2F949A90E1B5}"/>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A6DBC2E9-D1BD-3932-7A11-6F4CCAC35D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1125A2B-E066-2D86-0B4A-14C706EDB60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463D37B-2FFA-F8DF-B00A-88DB7233015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C500DE0-1523-9070-F726-AF0B1CC4FE1D}"/>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CD291B36-479A-35FA-970F-7801E1B52667}"/>
              </a:ext>
            </a:extLst>
          </p:cNvPr>
          <p:cNvSpPr>
            <a:spLocks noGrp="1"/>
          </p:cNvSpPr>
          <p:nvPr>
            <p:ph type="dt" sz="half" idx="10"/>
          </p:nvPr>
        </p:nvSpPr>
        <p:spPr/>
        <p:txBody>
          <a:bodyPr/>
          <a:lstStyle/>
          <a:p>
            <a:fld id="{07630C47-D126-A846-9C15-C7004F238108}" type="datetimeFigureOut">
              <a:rPr lang="en-US" smtClean="0"/>
              <a:t>7/18/24</a:t>
            </a:fld>
            <a:endParaRPr lang="en-US"/>
          </a:p>
        </p:txBody>
      </p:sp>
      <p:sp>
        <p:nvSpPr>
          <p:cNvPr id="8" name="Footer Placeholder 7">
            <a:extLst>
              <a:ext uri="{FF2B5EF4-FFF2-40B4-BE49-F238E27FC236}">
                <a16:creationId xmlns:a16="http://schemas.microsoft.com/office/drawing/2014/main" id="{1502F4C9-567E-49FC-CA58-F92B38F1AC0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7468069-61E2-A8CC-9F05-1938219AC0B8}"/>
              </a:ext>
            </a:extLst>
          </p:cNvPr>
          <p:cNvSpPr>
            <a:spLocks noGrp="1"/>
          </p:cNvSpPr>
          <p:nvPr>
            <p:ph type="sldNum" sz="quarter" idx="12"/>
          </p:nvPr>
        </p:nvSpPr>
        <p:spPr/>
        <p:txBody>
          <a:bodyPr/>
          <a:lstStyle/>
          <a:p>
            <a:fld id="{A8A20E67-651C-3944-9CFE-080BF53F64FA}" type="slidenum">
              <a:rPr lang="en-US" smtClean="0"/>
              <a:t>‹#›</a:t>
            </a:fld>
            <a:endParaRPr lang="en-US"/>
          </a:p>
        </p:txBody>
      </p:sp>
    </p:spTree>
    <p:extLst>
      <p:ext uri="{BB962C8B-B14F-4D97-AF65-F5344CB8AC3E}">
        <p14:creationId xmlns:p14="http://schemas.microsoft.com/office/powerpoint/2010/main" val="10718745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8824C-1544-10E6-8180-D3996877447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AECF9AFB-1D00-CBA5-18A3-7E1EE7163AA5}"/>
              </a:ext>
            </a:extLst>
          </p:cNvPr>
          <p:cNvSpPr>
            <a:spLocks noGrp="1"/>
          </p:cNvSpPr>
          <p:nvPr>
            <p:ph type="dt" sz="half" idx="10"/>
          </p:nvPr>
        </p:nvSpPr>
        <p:spPr/>
        <p:txBody>
          <a:bodyPr/>
          <a:lstStyle/>
          <a:p>
            <a:fld id="{07630C47-D126-A846-9C15-C7004F238108}" type="datetimeFigureOut">
              <a:rPr lang="en-US" smtClean="0"/>
              <a:t>7/18/24</a:t>
            </a:fld>
            <a:endParaRPr lang="en-US"/>
          </a:p>
        </p:txBody>
      </p:sp>
      <p:sp>
        <p:nvSpPr>
          <p:cNvPr id="4" name="Footer Placeholder 3">
            <a:extLst>
              <a:ext uri="{FF2B5EF4-FFF2-40B4-BE49-F238E27FC236}">
                <a16:creationId xmlns:a16="http://schemas.microsoft.com/office/drawing/2014/main" id="{6A1667AA-2A03-D506-9084-010EB8AC9CC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79A3265-76D2-F320-4101-2E7E9D4A47DE}"/>
              </a:ext>
            </a:extLst>
          </p:cNvPr>
          <p:cNvSpPr>
            <a:spLocks noGrp="1"/>
          </p:cNvSpPr>
          <p:nvPr>
            <p:ph type="sldNum" sz="quarter" idx="12"/>
          </p:nvPr>
        </p:nvSpPr>
        <p:spPr/>
        <p:txBody>
          <a:bodyPr/>
          <a:lstStyle/>
          <a:p>
            <a:fld id="{A8A20E67-651C-3944-9CFE-080BF53F64FA}" type="slidenum">
              <a:rPr lang="en-US" smtClean="0"/>
              <a:t>‹#›</a:t>
            </a:fld>
            <a:endParaRPr lang="en-US"/>
          </a:p>
        </p:txBody>
      </p:sp>
    </p:spTree>
    <p:extLst>
      <p:ext uri="{BB962C8B-B14F-4D97-AF65-F5344CB8AC3E}">
        <p14:creationId xmlns:p14="http://schemas.microsoft.com/office/powerpoint/2010/main" val="15259536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C029F74-E08E-3C07-0C4F-668BD30FE5D1}"/>
              </a:ext>
            </a:extLst>
          </p:cNvPr>
          <p:cNvSpPr>
            <a:spLocks noGrp="1"/>
          </p:cNvSpPr>
          <p:nvPr>
            <p:ph type="dt" sz="half" idx="10"/>
          </p:nvPr>
        </p:nvSpPr>
        <p:spPr/>
        <p:txBody>
          <a:bodyPr/>
          <a:lstStyle/>
          <a:p>
            <a:fld id="{07630C47-D126-A846-9C15-C7004F238108}" type="datetimeFigureOut">
              <a:rPr lang="en-US" smtClean="0"/>
              <a:t>7/18/24</a:t>
            </a:fld>
            <a:endParaRPr lang="en-US"/>
          </a:p>
        </p:txBody>
      </p:sp>
      <p:sp>
        <p:nvSpPr>
          <p:cNvPr id="3" name="Footer Placeholder 2">
            <a:extLst>
              <a:ext uri="{FF2B5EF4-FFF2-40B4-BE49-F238E27FC236}">
                <a16:creationId xmlns:a16="http://schemas.microsoft.com/office/drawing/2014/main" id="{0AC08594-D746-EE4A-7121-3DF4635710A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0A1D1F2-15DC-CFBE-2062-08F07BA5E0A9}"/>
              </a:ext>
            </a:extLst>
          </p:cNvPr>
          <p:cNvSpPr>
            <a:spLocks noGrp="1"/>
          </p:cNvSpPr>
          <p:nvPr>
            <p:ph type="sldNum" sz="quarter" idx="12"/>
          </p:nvPr>
        </p:nvSpPr>
        <p:spPr/>
        <p:txBody>
          <a:bodyPr/>
          <a:lstStyle/>
          <a:p>
            <a:fld id="{A8A20E67-651C-3944-9CFE-080BF53F64FA}" type="slidenum">
              <a:rPr lang="en-US" smtClean="0"/>
              <a:t>‹#›</a:t>
            </a:fld>
            <a:endParaRPr lang="en-US"/>
          </a:p>
        </p:txBody>
      </p:sp>
    </p:spTree>
    <p:extLst>
      <p:ext uri="{BB962C8B-B14F-4D97-AF65-F5344CB8AC3E}">
        <p14:creationId xmlns:p14="http://schemas.microsoft.com/office/powerpoint/2010/main" val="19387431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D51A3-FEB0-862B-AEE6-C6DEFC2898F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131B956-64D5-5AE9-D0FB-642DA6C4FB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1589445F-15C9-C50E-4490-C5B30FA974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E94AF66-0604-E7E0-AAED-E63C270DD945}"/>
              </a:ext>
            </a:extLst>
          </p:cNvPr>
          <p:cNvSpPr>
            <a:spLocks noGrp="1"/>
          </p:cNvSpPr>
          <p:nvPr>
            <p:ph type="dt" sz="half" idx="10"/>
          </p:nvPr>
        </p:nvSpPr>
        <p:spPr/>
        <p:txBody>
          <a:bodyPr/>
          <a:lstStyle/>
          <a:p>
            <a:fld id="{07630C47-D126-A846-9C15-C7004F238108}" type="datetimeFigureOut">
              <a:rPr lang="en-US" smtClean="0"/>
              <a:t>7/18/24</a:t>
            </a:fld>
            <a:endParaRPr lang="en-US"/>
          </a:p>
        </p:txBody>
      </p:sp>
      <p:sp>
        <p:nvSpPr>
          <p:cNvPr id="6" name="Footer Placeholder 5">
            <a:extLst>
              <a:ext uri="{FF2B5EF4-FFF2-40B4-BE49-F238E27FC236}">
                <a16:creationId xmlns:a16="http://schemas.microsoft.com/office/drawing/2014/main" id="{143E4C83-710D-8B84-C6F4-708003A08B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29D24E-C60A-CC63-E1F5-E4A6B82967A0}"/>
              </a:ext>
            </a:extLst>
          </p:cNvPr>
          <p:cNvSpPr>
            <a:spLocks noGrp="1"/>
          </p:cNvSpPr>
          <p:nvPr>
            <p:ph type="sldNum" sz="quarter" idx="12"/>
          </p:nvPr>
        </p:nvSpPr>
        <p:spPr/>
        <p:txBody>
          <a:bodyPr/>
          <a:lstStyle/>
          <a:p>
            <a:fld id="{A8A20E67-651C-3944-9CFE-080BF53F64FA}" type="slidenum">
              <a:rPr lang="en-US" smtClean="0"/>
              <a:t>‹#›</a:t>
            </a:fld>
            <a:endParaRPr lang="en-US"/>
          </a:p>
        </p:txBody>
      </p:sp>
    </p:spTree>
    <p:extLst>
      <p:ext uri="{BB962C8B-B14F-4D97-AF65-F5344CB8AC3E}">
        <p14:creationId xmlns:p14="http://schemas.microsoft.com/office/powerpoint/2010/main" val="39036353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AEEE0-D5DA-28AD-A5E7-615792E4D5A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62E41EF9-4E2C-2CAC-2CD2-166E57CB4D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80BD89E-CA5F-1891-2CB0-90ED8C9D92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CD5AD8B-DF2C-FD01-666F-4BD6B93C6340}"/>
              </a:ext>
            </a:extLst>
          </p:cNvPr>
          <p:cNvSpPr>
            <a:spLocks noGrp="1"/>
          </p:cNvSpPr>
          <p:nvPr>
            <p:ph type="dt" sz="half" idx="10"/>
          </p:nvPr>
        </p:nvSpPr>
        <p:spPr/>
        <p:txBody>
          <a:bodyPr/>
          <a:lstStyle/>
          <a:p>
            <a:fld id="{07630C47-D126-A846-9C15-C7004F238108}" type="datetimeFigureOut">
              <a:rPr lang="en-US" smtClean="0"/>
              <a:t>7/18/24</a:t>
            </a:fld>
            <a:endParaRPr lang="en-US"/>
          </a:p>
        </p:txBody>
      </p:sp>
      <p:sp>
        <p:nvSpPr>
          <p:cNvPr id="6" name="Footer Placeholder 5">
            <a:extLst>
              <a:ext uri="{FF2B5EF4-FFF2-40B4-BE49-F238E27FC236}">
                <a16:creationId xmlns:a16="http://schemas.microsoft.com/office/drawing/2014/main" id="{0017AC97-0973-8937-6BBB-F0F0DE03F3E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472AE20-FDB9-46B8-1BF9-EF9FA5B64790}"/>
              </a:ext>
            </a:extLst>
          </p:cNvPr>
          <p:cNvSpPr>
            <a:spLocks noGrp="1"/>
          </p:cNvSpPr>
          <p:nvPr>
            <p:ph type="sldNum" sz="quarter" idx="12"/>
          </p:nvPr>
        </p:nvSpPr>
        <p:spPr/>
        <p:txBody>
          <a:bodyPr/>
          <a:lstStyle/>
          <a:p>
            <a:fld id="{A8A20E67-651C-3944-9CFE-080BF53F64FA}" type="slidenum">
              <a:rPr lang="en-US" smtClean="0"/>
              <a:t>‹#›</a:t>
            </a:fld>
            <a:endParaRPr lang="en-US"/>
          </a:p>
        </p:txBody>
      </p:sp>
    </p:spTree>
    <p:extLst>
      <p:ext uri="{BB962C8B-B14F-4D97-AF65-F5344CB8AC3E}">
        <p14:creationId xmlns:p14="http://schemas.microsoft.com/office/powerpoint/2010/main" val="38360536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3D9AA-2CEF-C5C3-1CF8-5DCF67A1A5E5}"/>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DC9683E-83A5-2927-0999-7AF15A099D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2D4C791-A17E-8A3D-9424-BF494D973B80}"/>
              </a:ext>
            </a:extLst>
          </p:cNvPr>
          <p:cNvSpPr>
            <a:spLocks noGrp="1"/>
          </p:cNvSpPr>
          <p:nvPr>
            <p:ph type="dt" sz="half" idx="10"/>
          </p:nvPr>
        </p:nvSpPr>
        <p:spPr/>
        <p:txBody>
          <a:bodyPr/>
          <a:lstStyle/>
          <a:p>
            <a:fld id="{07630C47-D126-A846-9C15-C7004F238108}" type="datetimeFigureOut">
              <a:rPr lang="en-US" smtClean="0"/>
              <a:t>7/18/24</a:t>
            </a:fld>
            <a:endParaRPr lang="en-US"/>
          </a:p>
        </p:txBody>
      </p:sp>
      <p:sp>
        <p:nvSpPr>
          <p:cNvPr id="5" name="Footer Placeholder 4">
            <a:extLst>
              <a:ext uri="{FF2B5EF4-FFF2-40B4-BE49-F238E27FC236}">
                <a16:creationId xmlns:a16="http://schemas.microsoft.com/office/drawing/2014/main" id="{1ADFA0C2-0BCE-4036-534C-7EF48B7EF7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31F048-BB40-C064-69E8-846AC30D4CEA}"/>
              </a:ext>
            </a:extLst>
          </p:cNvPr>
          <p:cNvSpPr>
            <a:spLocks noGrp="1"/>
          </p:cNvSpPr>
          <p:nvPr>
            <p:ph type="sldNum" sz="quarter" idx="12"/>
          </p:nvPr>
        </p:nvSpPr>
        <p:spPr/>
        <p:txBody>
          <a:bodyPr/>
          <a:lstStyle/>
          <a:p>
            <a:fld id="{A8A20E67-651C-3944-9CFE-080BF53F64FA}" type="slidenum">
              <a:rPr lang="en-US" smtClean="0"/>
              <a:t>‹#›</a:t>
            </a:fld>
            <a:endParaRPr lang="en-US"/>
          </a:p>
        </p:txBody>
      </p:sp>
    </p:spTree>
    <p:extLst>
      <p:ext uri="{BB962C8B-B14F-4D97-AF65-F5344CB8AC3E}">
        <p14:creationId xmlns:p14="http://schemas.microsoft.com/office/powerpoint/2010/main" val="24830634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C8F484E-6646-7BD2-BBC2-7C46787362FC}"/>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94BD23E-2B6B-717F-7728-E41934D54A08}"/>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540A459-4446-398F-A84B-40A71C0EAC90}"/>
              </a:ext>
            </a:extLst>
          </p:cNvPr>
          <p:cNvSpPr>
            <a:spLocks noGrp="1"/>
          </p:cNvSpPr>
          <p:nvPr>
            <p:ph type="dt" sz="half" idx="10"/>
          </p:nvPr>
        </p:nvSpPr>
        <p:spPr/>
        <p:txBody>
          <a:bodyPr/>
          <a:lstStyle/>
          <a:p>
            <a:fld id="{07630C47-D126-A846-9C15-C7004F238108}" type="datetimeFigureOut">
              <a:rPr lang="en-US" smtClean="0"/>
              <a:t>7/18/24</a:t>
            </a:fld>
            <a:endParaRPr lang="en-US"/>
          </a:p>
        </p:txBody>
      </p:sp>
      <p:sp>
        <p:nvSpPr>
          <p:cNvPr id="5" name="Footer Placeholder 4">
            <a:extLst>
              <a:ext uri="{FF2B5EF4-FFF2-40B4-BE49-F238E27FC236}">
                <a16:creationId xmlns:a16="http://schemas.microsoft.com/office/drawing/2014/main" id="{1A6C1F61-A91E-2EB4-DBE5-7BF3D1A8A3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6CE9F2-516C-D522-EC6A-C3C1B1A2DCAD}"/>
              </a:ext>
            </a:extLst>
          </p:cNvPr>
          <p:cNvSpPr>
            <a:spLocks noGrp="1"/>
          </p:cNvSpPr>
          <p:nvPr>
            <p:ph type="sldNum" sz="quarter" idx="12"/>
          </p:nvPr>
        </p:nvSpPr>
        <p:spPr/>
        <p:txBody>
          <a:bodyPr/>
          <a:lstStyle/>
          <a:p>
            <a:fld id="{A8A20E67-651C-3944-9CFE-080BF53F64FA}" type="slidenum">
              <a:rPr lang="en-US" smtClean="0"/>
              <a:t>‹#›</a:t>
            </a:fld>
            <a:endParaRPr lang="en-US"/>
          </a:p>
        </p:txBody>
      </p:sp>
    </p:spTree>
    <p:extLst>
      <p:ext uri="{BB962C8B-B14F-4D97-AF65-F5344CB8AC3E}">
        <p14:creationId xmlns:p14="http://schemas.microsoft.com/office/powerpoint/2010/main" val="32541776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82447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blipFill dpi="0" rotWithShape="1">
          <a:blip>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2889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blipFill dpi="0" rotWithShape="1">
          <a:blip>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8109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9" name="bg object 16">
            <a:extLst>
              <a:ext uri="{FF2B5EF4-FFF2-40B4-BE49-F238E27FC236}">
                <a16:creationId xmlns:a16="http://schemas.microsoft.com/office/drawing/2014/main" id="{8FBDDF98-AC48-FF40-EC4B-64184E03B5D6}"/>
              </a:ext>
            </a:extLst>
          </p:cNvPr>
          <p:cNvSpPr/>
          <p:nvPr userDrawn="1"/>
        </p:nvSpPr>
        <p:spPr>
          <a:xfrm>
            <a:off x="0" y="5104765"/>
            <a:ext cx="12193270" cy="1753235"/>
          </a:xfrm>
          <a:custGeom>
            <a:avLst/>
            <a:gdLst/>
            <a:ahLst/>
            <a:cxnLst/>
            <a:rect l="l" t="t" r="r" b="b"/>
            <a:pathLst>
              <a:path w="12193270" h="1753234">
                <a:moveTo>
                  <a:pt x="0" y="1753209"/>
                </a:moveTo>
                <a:lnTo>
                  <a:pt x="12193193" y="1753209"/>
                </a:lnTo>
                <a:lnTo>
                  <a:pt x="12193193" y="0"/>
                </a:lnTo>
                <a:lnTo>
                  <a:pt x="0" y="0"/>
                </a:lnTo>
                <a:lnTo>
                  <a:pt x="0" y="1753209"/>
                </a:lnTo>
                <a:close/>
              </a:path>
            </a:pathLst>
          </a:custGeom>
          <a:solidFill>
            <a:srgbClr val="231F20"/>
          </a:solidFill>
        </p:spPr>
        <p:txBody>
          <a:bodyPr wrap="square" lIns="0" tIns="0" rIns="0" bIns="0" rtlCol="0"/>
          <a:lstStyle/>
          <a:p>
            <a:endParaRPr/>
          </a:p>
        </p:txBody>
      </p:sp>
      <p:sp>
        <p:nvSpPr>
          <p:cNvPr id="10" name="bg object 17">
            <a:extLst>
              <a:ext uri="{FF2B5EF4-FFF2-40B4-BE49-F238E27FC236}">
                <a16:creationId xmlns:a16="http://schemas.microsoft.com/office/drawing/2014/main" id="{C3D36450-CF9C-CC82-9C2D-1A3F8B973F77}"/>
              </a:ext>
            </a:extLst>
          </p:cNvPr>
          <p:cNvSpPr/>
          <p:nvPr userDrawn="1"/>
        </p:nvSpPr>
        <p:spPr>
          <a:xfrm>
            <a:off x="-1270" y="-43"/>
            <a:ext cx="12193270" cy="5633085"/>
          </a:xfrm>
          <a:custGeom>
            <a:avLst/>
            <a:gdLst/>
            <a:ahLst/>
            <a:cxnLst/>
            <a:rect l="l" t="t" r="r" b="b"/>
            <a:pathLst>
              <a:path w="12193270" h="5633085">
                <a:moveTo>
                  <a:pt x="12193193" y="0"/>
                </a:moveTo>
                <a:lnTo>
                  <a:pt x="0" y="0"/>
                </a:lnTo>
                <a:lnTo>
                  <a:pt x="0" y="5440002"/>
                </a:lnTo>
                <a:lnTo>
                  <a:pt x="54925" y="5487650"/>
                </a:lnTo>
                <a:lnTo>
                  <a:pt x="91120" y="5513827"/>
                </a:lnTo>
                <a:lnTo>
                  <a:pt x="129008" y="5537689"/>
                </a:lnTo>
                <a:lnTo>
                  <a:pt x="168485" y="5559132"/>
                </a:lnTo>
                <a:lnTo>
                  <a:pt x="209447" y="5578052"/>
                </a:lnTo>
                <a:lnTo>
                  <a:pt x="251790" y="5594347"/>
                </a:lnTo>
                <a:lnTo>
                  <a:pt x="295411" y="5607911"/>
                </a:lnTo>
                <a:lnTo>
                  <a:pt x="340205" y="5618642"/>
                </a:lnTo>
                <a:lnTo>
                  <a:pt x="386070" y="5626435"/>
                </a:lnTo>
                <a:lnTo>
                  <a:pt x="432901" y="5631187"/>
                </a:lnTo>
                <a:lnTo>
                  <a:pt x="480594" y="5632794"/>
                </a:lnTo>
                <a:lnTo>
                  <a:pt x="12193193" y="5632794"/>
                </a:lnTo>
                <a:lnTo>
                  <a:pt x="12193193" y="0"/>
                </a:lnTo>
                <a:close/>
              </a:path>
            </a:pathLst>
          </a:custGeom>
          <a:solidFill>
            <a:schemeClr val="bg1"/>
          </a:solidFill>
        </p:spPr>
        <p:txBody>
          <a:bodyPr wrap="square" lIns="0" tIns="0" rIns="0" bIns="0" rtlCol="0"/>
          <a:lstStyle/>
          <a:p>
            <a:endParaRPr/>
          </a:p>
        </p:txBody>
      </p:sp>
      <p:sp>
        <p:nvSpPr>
          <p:cNvPr id="11" name="bg object 18">
            <a:extLst>
              <a:ext uri="{FF2B5EF4-FFF2-40B4-BE49-F238E27FC236}">
                <a16:creationId xmlns:a16="http://schemas.microsoft.com/office/drawing/2014/main" id="{A9F20E6F-A915-A83B-E53B-612898B0C9F9}"/>
              </a:ext>
            </a:extLst>
          </p:cNvPr>
          <p:cNvSpPr/>
          <p:nvPr userDrawn="1"/>
        </p:nvSpPr>
        <p:spPr>
          <a:xfrm>
            <a:off x="0" y="5440002"/>
            <a:ext cx="12193270" cy="193040"/>
          </a:xfrm>
          <a:custGeom>
            <a:avLst/>
            <a:gdLst/>
            <a:ahLst/>
            <a:cxnLst/>
            <a:rect l="l" t="t" r="r" b="b"/>
            <a:pathLst>
              <a:path w="12193270" h="193039">
                <a:moveTo>
                  <a:pt x="0" y="0"/>
                </a:moveTo>
                <a:lnTo>
                  <a:pt x="54925" y="47648"/>
                </a:lnTo>
                <a:lnTo>
                  <a:pt x="91120" y="73825"/>
                </a:lnTo>
                <a:lnTo>
                  <a:pt x="129008" y="97686"/>
                </a:lnTo>
                <a:lnTo>
                  <a:pt x="168485" y="119129"/>
                </a:lnTo>
                <a:lnTo>
                  <a:pt x="209447" y="138050"/>
                </a:lnTo>
                <a:lnTo>
                  <a:pt x="251790" y="154344"/>
                </a:lnTo>
                <a:lnTo>
                  <a:pt x="295411" y="167909"/>
                </a:lnTo>
                <a:lnTo>
                  <a:pt x="340205" y="178639"/>
                </a:lnTo>
                <a:lnTo>
                  <a:pt x="386070" y="186433"/>
                </a:lnTo>
                <a:lnTo>
                  <a:pt x="432901" y="191185"/>
                </a:lnTo>
                <a:lnTo>
                  <a:pt x="480594" y="192792"/>
                </a:lnTo>
                <a:lnTo>
                  <a:pt x="12193193" y="192792"/>
                </a:lnTo>
              </a:path>
            </a:pathLst>
          </a:custGeom>
          <a:ln w="36004">
            <a:solidFill>
              <a:srgbClr val="FFFFFF"/>
            </a:solidFill>
          </a:ln>
        </p:spPr>
        <p:txBody>
          <a:bodyPr wrap="square" lIns="0" tIns="0" rIns="0" bIns="0" rtlCol="0"/>
          <a:lstStyle/>
          <a:p>
            <a:endParaRPr/>
          </a:p>
        </p:txBody>
      </p:sp>
      <p:pic>
        <p:nvPicPr>
          <p:cNvPr id="12" name="Picture 11" descr="A picture containing text, clipart&#10;&#10;Description automatically generated">
            <a:extLst>
              <a:ext uri="{FF2B5EF4-FFF2-40B4-BE49-F238E27FC236}">
                <a16:creationId xmlns:a16="http://schemas.microsoft.com/office/drawing/2014/main" id="{5A2EAC96-B5DA-FA31-1F88-297412FF6793}"/>
              </a:ext>
            </a:extLst>
          </p:cNvPr>
          <p:cNvPicPr>
            <a:picLocks noChangeAspect="1"/>
          </p:cNvPicPr>
          <p:nvPr userDrawn="1"/>
        </p:nvPicPr>
        <p:blipFill>
          <a:blip>
            <a:extLst>
              <a:ext uri="{28A0092B-C50C-407E-A947-70E740481C1C}">
                <a14:useLocalDpi xmlns:a14="http://schemas.microsoft.com/office/drawing/2010/main" val="0"/>
              </a:ext>
            </a:extLst>
          </a:blip>
          <a:stretch>
            <a:fillRect/>
          </a:stretch>
        </p:blipFill>
        <p:spPr>
          <a:xfrm>
            <a:off x="9448053" y="5830419"/>
            <a:ext cx="2491354" cy="713815"/>
          </a:xfrm>
          <a:prstGeom prst="rect">
            <a:avLst/>
          </a:prstGeom>
        </p:spPr>
      </p:pic>
    </p:spTree>
    <p:extLst>
      <p:ext uri="{BB962C8B-B14F-4D97-AF65-F5344CB8AC3E}">
        <p14:creationId xmlns:p14="http://schemas.microsoft.com/office/powerpoint/2010/main" val="13532390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22197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43016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77225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BD6C6A-561E-DBF0-3F0B-2A4BCC3514E4}"/>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A093F9A5-6D0D-7E84-593C-27A19BE7838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D8892A0-7600-570F-353C-2CD21D7C6DE9}"/>
              </a:ext>
            </a:extLst>
          </p:cNvPr>
          <p:cNvSpPr>
            <a:spLocks noGrp="1"/>
          </p:cNvSpPr>
          <p:nvPr>
            <p:ph type="dt" sz="half" idx="10"/>
          </p:nvPr>
        </p:nvSpPr>
        <p:spPr/>
        <p:txBody>
          <a:bodyPr/>
          <a:lstStyle/>
          <a:p>
            <a:fld id="{45284F4E-6513-5141-ABB7-531715CC6B8E}" type="datetimeFigureOut">
              <a:rPr lang="en-US" smtClean="0"/>
              <a:t>7/18/24</a:t>
            </a:fld>
            <a:endParaRPr lang="en-US"/>
          </a:p>
        </p:txBody>
      </p:sp>
      <p:sp>
        <p:nvSpPr>
          <p:cNvPr id="5" name="Footer Placeholder 4">
            <a:extLst>
              <a:ext uri="{FF2B5EF4-FFF2-40B4-BE49-F238E27FC236}">
                <a16:creationId xmlns:a16="http://schemas.microsoft.com/office/drawing/2014/main" id="{FF9B45DE-133B-EF6D-98A1-A1A364551E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29E56-9AAA-5130-C89F-A39F74D30F6F}"/>
              </a:ext>
            </a:extLst>
          </p:cNvPr>
          <p:cNvSpPr>
            <a:spLocks noGrp="1"/>
          </p:cNvSpPr>
          <p:nvPr>
            <p:ph type="sldNum" sz="quarter" idx="12"/>
          </p:nvPr>
        </p:nvSpPr>
        <p:spPr/>
        <p:txBody>
          <a:bodyPr/>
          <a:lstStyle/>
          <a:p>
            <a:fld id="{CACF4E53-8735-8C43-BA9C-8814C972F710}" type="slidenum">
              <a:rPr lang="en-US" smtClean="0"/>
              <a:t>‹#›</a:t>
            </a:fld>
            <a:endParaRPr lang="en-US"/>
          </a:p>
        </p:txBody>
      </p:sp>
    </p:spTree>
    <p:extLst>
      <p:ext uri="{BB962C8B-B14F-4D97-AF65-F5344CB8AC3E}">
        <p14:creationId xmlns:p14="http://schemas.microsoft.com/office/powerpoint/2010/main" val="24303972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9" name="bg object 16">
            <a:extLst>
              <a:ext uri="{FF2B5EF4-FFF2-40B4-BE49-F238E27FC236}">
                <a16:creationId xmlns:a16="http://schemas.microsoft.com/office/drawing/2014/main" id="{8FBDDF98-AC48-FF40-EC4B-64184E03B5D6}"/>
              </a:ext>
            </a:extLst>
          </p:cNvPr>
          <p:cNvSpPr/>
          <p:nvPr userDrawn="1"/>
        </p:nvSpPr>
        <p:spPr>
          <a:xfrm>
            <a:off x="0" y="5104765"/>
            <a:ext cx="12193270" cy="1753235"/>
          </a:xfrm>
          <a:custGeom>
            <a:avLst/>
            <a:gdLst/>
            <a:ahLst/>
            <a:cxnLst/>
            <a:rect l="l" t="t" r="r" b="b"/>
            <a:pathLst>
              <a:path w="12193270" h="1753234">
                <a:moveTo>
                  <a:pt x="0" y="1753209"/>
                </a:moveTo>
                <a:lnTo>
                  <a:pt x="12193193" y="1753209"/>
                </a:lnTo>
                <a:lnTo>
                  <a:pt x="12193193" y="0"/>
                </a:lnTo>
                <a:lnTo>
                  <a:pt x="0" y="0"/>
                </a:lnTo>
                <a:lnTo>
                  <a:pt x="0" y="1753209"/>
                </a:lnTo>
                <a:close/>
              </a:path>
            </a:pathLst>
          </a:custGeom>
          <a:solidFill>
            <a:srgbClr val="231F20"/>
          </a:solidFill>
        </p:spPr>
        <p:txBody>
          <a:bodyPr wrap="square" lIns="0" tIns="0" rIns="0" bIns="0" rtlCol="0"/>
          <a:lstStyle/>
          <a:p>
            <a:endParaRPr/>
          </a:p>
        </p:txBody>
      </p:sp>
      <p:sp>
        <p:nvSpPr>
          <p:cNvPr id="10" name="bg object 17">
            <a:extLst>
              <a:ext uri="{FF2B5EF4-FFF2-40B4-BE49-F238E27FC236}">
                <a16:creationId xmlns:a16="http://schemas.microsoft.com/office/drawing/2014/main" id="{C3D36450-CF9C-CC82-9C2D-1A3F8B973F77}"/>
              </a:ext>
            </a:extLst>
          </p:cNvPr>
          <p:cNvSpPr/>
          <p:nvPr userDrawn="1"/>
        </p:nvSpPr>
        <p:spPr>
          <a:xfrm>
            <a:off x="-1270" y="-43"/>
            <a:ext cx="12193270" cy="5633085"/>
          </a:xfrm>
          <a:custGeom>
            <a:avLst/>
            <a:gdLst/>
            <a:ahLst/>
            <a:cxnLst/>
            <a:rect l="l" t="t" r="r" b="b"/>
            <a:pathLst>
              <a:path w="12193270" h="5633085">
                <a:moveTo>
                  <a:pt x="12193193" y="0"/>
                </a:moveTo>
                <a:lnTo>
                  <a:pt x="0" y="0"/>
                </a:lnTo>
                <a:lnTo>
                  <a:pt x="0" y="5440002"/>
                </a:lnTo>
                <a:lnTo>
                  <a:pt x="54925" y="5487650"/>
                </a:lnTo>
                <a:lnTo>
                  <a:pt x="91120" y="5513827"/>
                </a:lnTo>
                <a:lnTo>
                  <a:pt x="129008" y="5537689"/>
                </a:lnTo>
                <a:lnTo>
                  <a:pt x="168485" y="5559132"/>
                </a:lnTo>
                <a:lnTo>
                  <a:pt x="209447" y="5578052"/>
                </a:lnTo>
                <a:lnTo>
                  <a:pt x="251790" y="5594347"/>
                </a:lnTo>
                <a:lnTo>
                  <a:pt x="295411" y="5607911"/>
                </a:lnTo>
                <a:lnTo>
                  <a:pt x="340205" y="5618642"/>
                </a:lnTo>
                <a:lnTo>
                  <a:pt x="386070" y="5626435"/>
                </a:lnTo>
                <a:lnTo>
                  <a:pt x="432901" y="5631187"/>
                </a:lnTo>
                <a:lnTo>
                  <a:pt x="480594" y="5632794"/>
                </a:lnTo>
                <a:lnTo>
                  <a:pt x="12193193" y="5632794"/>
                </a:lnTo>
                <a:lnTo>
                  <a:pt x="12193193" y="0"/>
                </a:lnTo>
                <a:close/>
              </a:path>
            </a:pathLst>
          </a:custGeom>
          <a:solidFill>
            <a:schemeClr val="bg1"/>
          </a:solidFill>
        </p:spPr>
        <p:txBody>
          <a:bodyPr wrap="square" lIns="0" tIns="0" rIns="0" bIns="0" rtlCol="0"/>
          <a:lstStyle/>
          <a:p>
            <a:endParaRPr/>
          </a:p>
        </p:txBody>
      </p:sp>
      <p:sp>
        <p:nvSpPr>
          <p:cNvPr id="11" name="bg object 18">
            <a:extLst>
              <a:ext uri="{FF2B5EF4-FFF2-40B4-BE49-F238E27FC236}">
                <a16:creationId xmlns:a16="http://schemas.microsoft.com/office/drawing/2014/main" id="{A9F20E6F-A915-A83B-E53B-612898B0C9F9}"/>
              </a:ext>
            </a:extLst>
          </p:cNvPr>
          <p:cNvSpPr/>
          <p:nvPr userDrawn="1"/>
        </p:nvSpPr>
        <p:spPr>
          <a:xfrm>
            <a:off x="0" y="5440002"/>
            <a:ext cx="12193270" cy="193040"/>
          </a:xfrm>
          <a:custGeom>
            <a:avLst/>
            <a:gdLst/>
            <a:ahLst/>
            <a:cxnLst/>
            <a:rect l="l" t="t" r="r" b="b"/>
            <a:pathLst>
              <a:path w="12193270" h="193039">
                <a:moveTo>
                  <a:pt x="0" y="0"/>
                </a:moveTo>
                <a:lnTo>
                  <a:pt x="54925" y="47648"/>
                </a:lnTo>
                <a:lnTo>
                  <a:pt x="91120" y="73825"/>
                </a:lnTo>
                <a:lnTo>
                  <a:pt x="129008" y="97686"/>
                </a:lnTo>
                <a:lnTo>
                  <a:pt x="168485" y="119129"/>
                </a:lnTo>
                <a:lnTo>
                  <a:pt x="209447" y="138050"/>
                </a:lnTo>
                <a:lnTo>
                  <a:pt x="251790" y="154344"/>
                </a:lnTo>
                <a:lnTo>
                  <a:pt x="295411" y="167909"/>
                </a:lnTo>
                <a:lnTo>
                  <a:pt x="340205" y="178639"/>
                </a:lnTo>
                <a:lnTo>
                  <a:pt x="386070" y="186433"/>
                </a:lnTo>
                <a:lnTo>
                  <a:pt x="432901" y="191185"/>
                </a:lnTo>
                <a:lnTo>
                  <a:pt x="480594" y="192792"/>
                </a:lnTo>
                <a:lnTo>
                  <a:pt x="12193193" y="192792"/>
                </a:lnTo>
              </a:path>
            </a:pathLst>
          </a:custGeom>
          <a:ln w="36004">
            <a:solidFill>
              <a:srgbClr val="FFFFFF"/>
            </a:solidFill>
          </a:ln>
        </p:spPr>
        <p:txBody>
          <a:bodyPr wrap="square" lIns="0" tIns="0" rIns="0" bIns="0" rtlCol="0"/>
          <a:lstStyle/>
          <a:p>
            <a:endParaRPr/>
          </a:p>
        </p:txBody>
      </p:sp>
      <p:pic>
        <p:nvPicPr>
          <p:cNvPr id="12" name="Picture 11" descr="A picture containing text, clipart&#10;&#10;Description automatically generated">
            <a:extLst>
              <a:ext uri="{FF2B5EF4-FFF2-40B4-BE49-F238E27FC236}">
                <a16:creationId xmlns:a16="http://schemas.microsoft.com/office/drawing/2014/main" id="{5A2EAC96-B5DA-FA31-1F88-297412FF6793}"/>
              </a:ext>
            </a:extLst>
          </p:cNvPr>
          <p:cNvPicPr>
            <a:picLocks noChangeAspect="1"/>
          </p:cNvPicPr>
          <p:nvPr userDrawn="1"/>
        </p:nvPicPr>
        <p:blipFill>
          <a:blip>
            <a:extLst>
              <a:ext uri="{28A0092B-C50C-407E-A947-70E740481C1C}">
                <a14:useLocalDpi xmlns:a14="http://schemas.microsoft.com/office/drawing/2010/main" val="0"/>
              </a:ext>
            </a:extLst>
          </a:blip>
          <a:stretch>
            <a:fillRect/>
          </a:stretch>
        </p:blipFill>
        <p:spPr>
          <a:xfrm>
            <a:off x="9448053" y="5830419"/>
            <a:ext cx="2491354" cy="713815"/>
          </a:xfrm>
          <a:prstGeom prst="rect">
            <a:avLst/>
          </a:prstGeom>
        </p:spPr>
      </p:pic>
    </p:spTree>
    <p:extLst>
      <p:ext uri="{BB962C8B-B14F-4D97-AF65-F5344CB8AC3E}">
        <p14:creationId xmlns:p14="http://schemas.microsoft.com/office/powerpoint/2010/main" val="1322817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71413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04741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7777898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C5FCF-DAB8-B8E4-AAC3-5CB5A2B7B08F}"/>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B3849190-8B51-B2D2-78BF-1E094B40A9B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FFE2502-A268-D658-CD43-4C0AF120F166}"/>
              </a:ext>
            </a:extLst>
          </p:cNvPr>
          <p:cNvSpPr>
            <a:spLocks noGrp="1"/>
          </p:cNvSpPr>
          <p:nvPr>
            <p:ph type="dt" sz="half" idx="10"/>
          </p:nvPr>
        </p:nvSpPr>
        <p:spPr/>
        <p:txBody>
          <a:bodyPr/>
          <a:lstStyle/>
          <a:p>
            <a:fld id="{07630C47-D126-A846-9C15-C7004F238108}" type="datetimeFigureOut">
              <a:rPr lang="en-US" smtClean="0"/>
              <a:t>7/18/24</a:t>
            </a:fld>
            <a:endParaRPr lang="en-US"/>
          </a:p>
        </p:txBody>
      </p:sp>
      <p:sp>
        <p:nvSpPr>
          <p:cNvPr id="5" name="Footer Placeholder 4">
            <a:extLst>
              <a:ext uri="{FF2B5EF4-FFF2-40B4-BE49-F238E27FC236}">
                <a16:creationId xmlns:a16="http://schemas.microsoft.com/office/drawing/2014/main" id="{4FBAB97E-0E0B-9C36-8789-30DDCC77C5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015DFC-8B0C-4AB7-5EC0-EB4BA503DE3D}"/>
              </a:ext>
            </a:extLst>
          </p:cNvPr>
          <p:cNvSpPr>
            <a:spLocks noGrp="1"/>
          </p:cNvSpPr>
          <p:nvPr>
            <p:ph type="sldNum" sz="quarter" idx="12"/>
          </p:nvPr>
        </p:nvSpPr>
        <p:spPr/>
        <p:txBody>
          <a:bodyPr/>
          <a:lstStyle/>
          <a:p>
            <a:fld id="{A8A20E67-651C-3944-9CFE-080BF53F64FA}" type="slidenum">
              <a:rPr lang="en-US" smtClean="0"/>
              <a:t>‹#›</a:t>
            </a:fld>
            <a:endParaRPr lang="en-US"/>
          </a:p>
        </p:txBody>
      </p:sp>
    </p:spTree>
    <p:extLst>
      <p:ext uri="{BB962C8B-B14F-4D97-AF65-F5344CB8AC3E}">
        <p14:creationId xmlns:p14="http://schemas.microsoft.com/office/powerpoint/2010/main" val="20259023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B17B9-2610-E897-47D6-18413A6D7EF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3EAE2CE3-43D9-218D-6D21-575D5DFCF975}"/>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5331DC5-64F9-240F-DDB3-FC6A18E108C3}"/>
              </a:ext>
            </a:extLst>
          </p:cNvPr>
          <p:cNvSpPr>
            <a:spLocks noGrp="1"/>
          </p:cNvSpPr>
          <p:nvPr>
            <p:ph type="dt" sz="half" idx="10"/>
          </p:nvPr>
        </p:nvSpPr>
        <p:spPr/>
        <p:txBody>
          <a:bodyPr/>
          <a:lstStyle/>
          <a:p>
            <a:fld id="{07630C47-D126-A846-9C15-C7004F238108}" type="datetimeFigureOut">
              <a:rPr lang="en-US" smtClean="0"/>
              <a:t>7/18/24</a:t>
            </a:fld>
            <a:endParaRPr lang="en-US"/>
          </a:p>
        </p:txBody>
      </p:sp>
      <p:sp>
        <p:nvSpPr>
          <p:cNvPr id="5" name="Footer Placeholder 4">
            <a:extLst>
              <a:ext uri="{FF2B5EF4-FFF2-40B4-BE49-F238E27FC236}">
                <a16:creationId xmlns:a16="http://schemas.microsoft.com/office/drawing/2014/main" id="{86F7DEA7-352D-B07F-F190-178843D5A6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99D061-F963-8D1A-C5FC-09B0E2E09A7E}"/>
              </a:ext>
            </a:extLst>
          </p:cNvPr>
          <p:cNvSpPr>
            <a:spLocks noGrp="1"/>
          </p:cNvSpPr>
          <p:nvPr>
            <p:ph type="sldNum" sz="quarter" idx="12"/>
          </p:nvPr>
        </p:nvSpPr>
        <p:spPr/>
        <p:txBody>
          <a:bodyPr/>
          <a:lstStyle/>
          <a:p>
            <a:fld id="{A8A20E67-651C-3944-9CFE-080BF53F64FA}" type="slidenum">
              <a:rPr lang="en-US" smtClean="0"/>
              <a:t>‹#›</a:t>
            </a:fld>
            <a:endParaRPr lang="en-US"/>
          </a:p>
        </p:txBody>
      </p:sp>
    </p:spTree>
    <p:extLst>
      <p:ext uri="{BB962C8B-B14F-4D97-AF65-F5344CB8AC3E}">
        <p14:creationId xmlns:p14="http://schemas.microsoft.com/office/powerpoint/2010/main" val="115455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5137C-42F3-98FA-FC6F-0A7EB319AFB5}"/>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49BDFFE-E73C-B381-5C2A-5C261FF0D7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62DABFE-6CDD-9E51-0016-707DA58B62E3}"/>
              </a:ext>
            </a:extLst>
          </p:cNvPr>
          <p:cNvSpPr>
            <a:spLocks noGrp="1"/>
          </p:cNvSpPr>
          <p:nvPr>
            <p:ph type="dt" sz="half" idx="10"/>
          </p:nvPr>
        </p:nvSpPr>
        <p:spPr/>
        <p:txBody>
          <a:bodyPr/>
          <a:lstStyle/>
          <a:p>
            <a:fld id="{07630C47-D126-A846-9C15-C7004F238108}" type="datetimeFigureOut">
              <a:rPr lang="en-US" smtClean="0"/>
              <a:t>7/18/24</a:t>
            </a:fld>
            <a:endParaRPr lang="en-US"/>
          </a:p>
        </p:txBody>
      </p:sp>
      <p:sp>
        <p:nvSpPr>
          <p:cNvPr id="5" name="Footer Placeholder 4">
            <a:extLst>
              <a:ext uri="{FF2B5EF4-FFF2-40B4-BE49-F238E27FC236}">
                <a16:creationId xmlns:a16="http://schemas.microsoft.com/office/drawing/2014/main" id="{E1AC1CDF-9164-0A7C-3A0E-B346053ECF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3FC014-1244-729C-D175-8E43576AEF1A}"/>
              </a:ext>
            </a:extLst>
          </p:cNvPr>
          <p:cNvSpPr>
            <a:spLocks noGrp="1"/>
          </p:cNvSpPr>
          <p:nvPr>
            <p:ph type="sldNum" sz="quarter" idx="12"/>
          </p:nvPr>
        </p:nvSpPr>
        <p:spPr/>
        <p:txBody>
          <a:bodyPr/>
          <a:lstStyle/>
          <a:p>
            <a:fld id="{A8A20E67-651C-3944-9CFE-080BF53F64FA}" type="slidenum">
              <a:rPr lang="en-US" smtClean="0"/>
              <a:t>‹#›</a:t>
            </a:fld>
            <a:endParaRPr lang="en-US"/>
          </a:p>
        </p:txBody>
      </p:sp>
    </p:spTree>
    <p:extLst>
      <p:ext uri="{BB962C8B-B14F-4D97-AF65-F5344CB8AC3E}">
        <p14:creationId xmlns:p14="http://schemas.microsoft.com/office/powerpoint/2010/main" val="20454231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5104765"/>
            <a:ext cx="12193270" cy="1753235"/>
          </a:xfrm>
          <a:custGeom>
            <a:avLst/>
            <a:gdLst/>
            <a:ahLst/>
            <a:cxnLst/>
            <a:rect l="l" t="t" r="r" b="b"/>
            <a:pathLst>
              <a:path w="12193270" h="1753234">
                <a:moveTo>
                  <a:pt x="0" y="1753209"/>
                </a:moveTo>
                <a:lnTo>
                  <a:pt x="12193193" y="1753209"/>
                </a:lnTo>
                <a:lnTo>
                  <a:pt x="12193193" y="0"/>
                </a:lnTo>
                <a:lnTo>
                  <a:pt x="0" y="0"/>
                </a:lnTo>
                <a:lnTo>
                  <a:pt x="0" y="1753209"/>
                </a:lnTo>
                <a:close/>
              </a:path>
            </a:pathLst>
          </a:custGeom>
          <a:solidFill>
            <a:srgbClr val="000000"/>
          </a:solidFill>
        </p:spPr>
        <p:txBody>
          <a:bodyPr wrap="square" lIns="0" tIns="0" rIns="0" bIns="0" rtlCol="0"/>
          <a:lstStyle/>
          <a:p>
            <a:endParaRPr/>
          </a:p>
        </p:txBody>
      </p:sp>
      <p:sp>
        <p:nvSpPr>
          <p:cNvPr id="17" name="bg object 17"/>
          <p:cNvSpPr/>
          <p:nvPr/>
        </p:nvSpPr>
        <p:spPr>
          <a:xfrm>
            <a:off x="-1270" y="-43"/>
            <a:ext cx="12193270" cy="5633085"/>
          </a:xfrm>
          <a:custGeom>
            <a:avLst/>
            <a:gdLst/>
            <a:ahLst/>
            <a:cxnLst/>
            <a:rect l="l" t="t" r="r" b="b"/>
            <a:pathLst>
              <a:path w="12193270" h="5633085">
                <a:moveTo>
                  <a:pt x="12193193" y="0"/>
                </a:moveTo>
                <a:lnTo>
                  <a:pt x="0" y="0"/>
                </a:lnTo>
                <a:lnTo>
                  <a:pt x="0" y="5440002"/>
                </a:lnTo>
                <a:lnTo>
                  <a:pt x="54925" y="5487650"/>
                </a:lnTo>
                <a:lnTo>
                  <a:pt x="91120" y="5513827"/>
                </a:lnTo>
                <a:lnTo>
                  <a:pt x="129008" y="5537689"/>
                </a:lnTo>
                <a:lnTo>
                  <a:pt x="168485" y="5559132"/>
                </a:lnTo>
                <a:lnTo>
                  <a:pt x="209447" y="5578052"/>
                </a:lnTo>
                <a:lnTo>
                  <a:pt x="251790" y="5594347"/>
                </a:lnTo>
                <a:lnTo>
                  <a:pt x="295411" y="5607911"/>
                </a:lnTo>
                <a:lnTo>
                  <a:pt x="340205" y="5618642"/>
                </a:lnTo>
                <a:lnTo>
                  <a:pt x="386070" y="5626435"/>
                </a:lnTo>
                <a:lnTo>
                  <a:pt x="432901" y="5631187"/>
                </a:lnTo>
                <a:lnTo>
                  <a:pt x="480594" y="5632794"/>
                </a:lnTo>
                <a:lnTo>
                  <a:pt x="12193193" y="5632794"/>
                </a:lnTo>
                <a:lnTo>
                  <a:pt x="12193193" y="0"/>
                </a:lnTo>
                <a:close/>
              </a:path>
            </a:pathLst>
          </a:custGeom>
          <a:solidFill>
            <a:srgbClr val="FFC731"/>
          </a:solidFill>
        </p:spPr>
        <p:txBody>
          <a:bodyPr wrap="square" lIns="0" tIns="0" rIns="0" bIns="0" rtlCol="0"/>
          <a:lstStyle/>
          <a:p>
            <a:endParaRPr/>
          </a:p>
        </p:txBody>
      </p:sp>
      <p:sp>
        <p:nvSpPr>
          <p:cNvPr id="18" name="bg object 18"/>
          <p:cNvSpPr/>
          <p:nvPr/>
        </p:nvSpPr>
        <p:spPr>
          <a:xfrm>
            <a:off x="0" y="5440002"/>
            <a:ext cx="12193270" cy="193040"/>
          </a:xfrm>
          <a:custGeom>
            <a:avLst/>
            <a:gdLst/>
            <a:ahLst/>
            <a:cxnLst/>
            <a:rect l="l" t="t" r="r" b="b"/>
            <a:pathLst>
              <a:path w="12193270" h="193039">
                <a:moveTo>
                  <a:pt x="0" y="0"/>
                </a:moveTo>
                <a:lnTo>
                  <a:pt x="54925" y="47648"/>
                </a:lnTo>
                <a:lnTo>
                  <a:pt x="91120" y="73825"/>
                </a:lnTo>
                <a:lnTo>
                  <a:pt x="129008" y="97686"/>
                </a:lnTo>
                <a:lnTo>
                  <a:pt x="168485" y="119129"/>
                </a:lnTo>
                <a:lnTo>
                  <a:pt x="209447" y="138050"/>
                </a:lnTo>
                <a:lnTo>
                  <a:pt x="251790" y="154344"/>
                </a:lnTo>
                <a:lnTo>
                  <a:pt x="295411" y="167909"/>
                </a:lnTo>
                <a:lnTo>
                  <a:pt x="340205" y="178639"/>
                </a:lnTo>
                <a:lnTo>
                  <a:pt x="386070" y="186433"/>
                </a:lnTo>
                <a:lnTo>
                  <a:pt x="432901" y="191185"/>
                </a:lnTo>
                <a:lnTo>
                  <a:pt x="480594" y="192792"/>
                </a:lnTo>
                <a:lnTo>
                  <a:pt x="12193193" y="192792"/>
                </a:lnTo>
              </a:path>
            </a:pathLst>
          </a:custGeom>
          <a:ln w="36004">
            <a:solidFill>
              <a:srgbClr val="FFFFFF"/>
            </a:solidFill>
          </a:ln>
        </p:spPr>
        <p:txBody>
          <a:bodyPr wrap="square" lIns="0" tIns="0" rIns="0" bIns="0" rtlCol="0"/>
          <a:lstStyle/>
          <a:p>
            <a:endParaRPr/>
          </a:p>
        </p:txBody>
      </p:sp>
      <p:pic>
        <p:nvPicPr>
          <p:cNvPr id="25" name="Picture 24" descr="A picture containing text, clipart&#10;&#10;Description automatically generated">
            <a:extLst>
              <a:ext uri="{FF2B5EF4-FFF2-40B4-BE49-F238E27FC236}">
                <a16:creationId xmlns:a16="http://schemas.microsoft.com/office/drawing/2014/main" id="{2DB97F93-B3B7-B4BF-7AA9-139AFC28A9DC}"/>
              </a:ext>
            </a:extLst>
          </p:cNvPr>
          <p:cNvPicPr>
            <a:picLocks noChangeAspect="1"/>
          </p:cNvPicPr>
          <p:nvPr userDrawn="1"/>
        </p:nvPicPr>
        <p:blipFill>
          <a:blip>
            <a:extLst>
              <a:ext uri="{28A0092B-C50C-407E-A947-70E740481C1C}">
                <a14:useLocalDpi xmlns:a14="http://schemas.microsoft.com/office/drawing/2010/main" val="0"/>
              </a:ext>
            </a:extLst>
          </a:blip>
          <a:stretch>
            <a:fillRect/>
          </a:stretch>
        </p:blipFill>
        <p:spPr>
          <a:xfrm>
            <a:off x="9448053" y="5830419"/>
            <a:ext cx="2491354" cy="713815"/>
          </a:xfrm>
          <a:prstGeom prst="rect">
            <a:avLst/>
          </a:prstGeom>
        </p:spPr>
      </p:pic>
    </p:spTree>
    <p:extLst>
      <p:ext uri="{BB962C8B-B14F-4D97-AF65-F5344CB8AC3E}">
        <p14:creationId xmlns:p14="http://schemas.microsoft.com/office/powerpoint/2010/main" val="42334723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B8C3AA-1315-AC28-3949-56B81891E5B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C25DC2B5-9875-47B6-25EA-D76788CA595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0E2E360-7770-7D0F-DA36-F42D5FF6795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630C47-D126-A846-9C15-C7004F238108}" type="datetimeFigureOut">
              <a:rPr lang="en-US" smtClean="0"/>
              <a:t>7/18/24</a:t>
            </a:fld>
            <a:endParaRPr lang="en-US"/>
          </a:p>
        </p:txBody>
      </p:sp>
      <p:sp>
        <p:nvSpPr>
          <p:cNvPr id="5" name="Footer Placeholder 4">
            <a:extLst>
              <a:ext uri="{FF2B5EF4-FFF2-40B4-BE49-F238E27FC236}">
                <a16:creationId xmlns:a16="http://schemas.microsoft.com/office/drawing/2014/main" id="{877DA646-FF77-71AA-B6BD-EA7E05ADA96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C0EFE34-970F-79FD-9D60-0020BC65BA4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A20E67-651C-3944-9CFE-080BF53F64FA}" type="slidenum">
              <a:rPr lang="en-US" smtClean="0"/>
              <a:t>‹#›</a:t>
            </a:fld>
            <a:endParaRPr lang="en-US"/>
          </a:p>
        </p:txBody>
      </p:sp>
    </p:spTree>
    <p:extLst>
      <p:ext uri="{BB962C8B-B14F-4D97-AF65-F5344CB8AC3E}">
        <p14:creationId xmlns:p14="http://schemas.microsoft.com/office/powerpoint/2010/main" val="3060209030"/>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5104765"/>
            <a:ext cx="12193270" cy="1753235"/>
          </a:xfrm>
          <a:custGeom>
            <a:avLst/>
            <a:gdLst/>
            <a:ahLst/>
            <a:cxnLst/>
            <a:rect l="l" t="t" r="r" b="b"/>
            <a:pathLst>
              <a:path w="12193270" h="1753234">
                <a:moveTo>
                  <a:pt x="0" y="1753209"/>
                </a:moveTo>
                <a:lnTo>
                  <a:pt x="12193193" y="1753209"/>
                </a:lnTo>
                <a:lnTo>
                  <a:pt x="12193193" y="0"/>
                </a:lnTo>
                <a:lnTo>
                  <a:pt x="0" y="0"/>
                </a:lnTo>
                <a:lnTo>
                  <a:pt x="0" y="1753209"/>
                </a:lnTo>
                <a:close/>
              </a:path>
            </a:pathLst>
          </a:custGeom>
          <a:solidFill>
            <a:srgbClr val="000000"/>
          </a:solidFill>
        </p:spPr>
        <p:txBody>
          <a:bodyPr wrap="square" lIns="0" tIns="0" rIns="0" bIns="0" rtlCol="0"/>
          <a:lstStyle/>
          <a:p>
            <a:endParaRPr/>
          </a:p>
        </p:txBody>
      </p:sp>
      <p:sp>
        <p:nvSpPr>
          <p:cNvPr id="17" name="bg object 17"/>
          <p:cNvSpPr/>
          <p:nvPr/>
        </p:nvSpPr>
        <p:spPr>
          <a:xfrm>
            <a:off x="-1270" y="-43"/>
            <a:ext cx="12193270" cy="5633085"/>
          </a:xfrm>
          <a:custGeom>
            <a:avLst/>
            <a:gdLst/>
            <a:ahLst/>
            <a:cxnLst/>
            <a:rect l="l" t="t" r="r" b="b"/>
            <a:pathLst>
              <a:path w="12193270" h="5633085">
                <a:moveTo>
                  <a:pt x="12193193" y="0"/>
                </a:moveTo>
                <a:lnTo>
                  <a:pt x="0" y="0"/>
                </a:lnTo>
                <a:lnTo>
                  <a:pt x="0" y="5440002"/>
                </a:lnTo>
                <a:lnTo>
                  <a:pt x="54925" y="5487650"/>
                </a:lnTo>
                <a:lnTo>
                  <a:pt x="91120" y="5513827"/>
                </a:lnTo>
                <a:lnTo>
                  <a:pt x="129008" y="5537689"/>
                </a:lnTo>
                <a:lnTo>
                  <a:pt x="168485" y="5559132"/>
                </a:lnTo>
                <a:lnTo>
                  <a:pt x="209447" y="5578052"/>
                </a:lnTo>
                <a:lnTo>
                  <a:pt x="251790" y="5594347"/>
                </a:lnTo>
                <a:lnTo>
                  <a:pt x="295411" y="5607911"/>
                </a:lnTo>
                <a:lnTo>
                  <a:pt x="340205" y="5618642"/>
                </a:lnTo>
                <a:lnTo>
                  <a:pt x="386070" y="5626435"/>
                </a:lnTo>
                <a:lnTo>
                  <a:pt x="432901" y="5631187"/>
                </a:lnTo>
                <a:lnTo>
                  <a:pt x="480594" y="5632794"/>
                </a:lnTo>
                <a:lnTo>
                  <a:pt x="12193193" y="5632794"/>
                </a:lnTo>
                <a:lnTo>
                  <a:pt x="12193193" y="0"/>
                </a:lnTo>
                <a:close/>
              </a:path>
            </a:pathLst>
          </a:custGeom>
          <a:solidFill>
            <a:srgbClr val="FFC731"/>
          </a:solidFill>
        </p:spPr>
        <p:txBody>
          <a:bodyPr wrap="square" lIns="0" tIns="0" rIns="0" bIns="0" rtlCol="0"/>
          <a:lstStyle/>
          <a:p>
            <a:endParaRPr/>
          </a:p>
        </p:txBody>
      </p:sp>
      <p:sp>
        <p:nvSpPr>
          <p:cNvPr id="18" name="bg object 18"/>
          <p:cNvSpPr/>
          <p:nvPr/>
        </p:nvSpPr>
        <p:spPr>
          <a:xfrm>
            <a:off x="0" y="5440002"/>
            <a:ext cx="12193270" cy="193040"/>
          </a:xfrm>
          <a:custGeom>
            <a:avLst/>
            <a:gdLst/>
            <a:ahLst/>
            <a:cxnLst/>
            <a:rect l="l" t="t" r="r" b="b"/>
            <a:pathLst>
              <a:path w="12193270" h="193039">
                <a:moveTo>
                  <a:pt x="0" y="0"/>
                </a:moveTo>
                <a:lnTo>
                  <a:pt x="54925" y="47648"/>
                </a:lnTo>
                <a:lnTo>
                  <a:pt x="91120" y="73825"/>
                </a:lnTo>
                <a:lnTo>
                  <a:pt x="129008" y="97686"/>
                </a:lnTo>
                <a:lnTo>
                  <a:pt x="168485" y="119129"/>
                </a:lnTo>
                <a:lnTo>
                  <a:pt x="209447" y="138050"/>
                </a:lnTo>
                <a:lnTo>
                  <a:pt x="251790" y="154344"/>
                </a:lnTo>
                <a:lnTo>
                  <a:pt x="295411" y="167909"/>
                </a:lnTo>
                <a:lnTo>
                  <a:pt x="340205" y="178639"/>
                </a:lnTo>
                <a:lnTo>
                  <a:pt x="386070" y="186433"/>
                </a:lnTo>
                <a:lnTo>
                  <a:pt x="432901" y="191185"/>
                </a:lnTo>
                <a:lnTo>
                  <a:pt x="480594" y="192792"/>
                </a:lnTo>
                <a:lnTo>
                  <a:pt x="12193193" y="192792"/>
                </a:lnTo>
              </a:path>
            </a:pathLst>
          </a:custGeom>
          <a:ln w="36004">
            <a:solidFill>
              <a:srgbClr val="FFFFFF"/>
            </a:solidFill>
          </a:ln>
        </p:spPr>
        <p:txBody>
          <a:bodyPr wrap="square" lIns="0" tIns="0" rIns="0" bIns="0" rtlCol="0"/>
          <a:lstStyle/>
          <a:p>
            <a:endParaRPr/>
          </a:p>
        </p:txBody>
      </p:sp>
      <p:pic>
        <p:nvPicPr>
          <p:cNvPr id="25" name="Picture 24" descr="A picture containing text, clipart&#10;&#10;Description automatically generated">
            <a:extLst>
              <a:ext uri="{FF2B5EF4-FFF2-40B4-BE49-F238E27FC236}">
                <a16:creationId xmlns:a16="http://schemas.microsoft.com/office/drawing/2014/main" id="{2DB97F93-B3B7-B4BF-7AA9-139AFC28A9DC}"/>
              </a:ext>
            </a:extLst>
          </p:cNvPr>
          <p:cNvPicPr>
            <a:picLocks noChangeAspect="1"/>
          </p:cNvPicPr>
          <p:nvPr userDrawn="1"/>
        </p:nvPicPr>
        <p:blipFill>
          <a:blip>
            <a:extLst>
              <a:ext uri="{28A0092B-C50C-407E-A947-70E740481C1C}">
                <a14:useLocalDpi xmlns:a14="http://schemas.microsoft.com/office/drawing/2010/main" val="0"/>
              </a:ext>
            </a:extLst>
          </a:blip>
          <a:stretch>
            <a:fillRect/>
          </a:stretch>
        </p:blipFill>
        <p:spPr>
          <a:xfrm>
            <a:off x="9448053" y="5830419"/>
            <a:ext cx="2491354" cy="713815"/>
          </a:xfrm>
          <a:prstGeom prst="rect">
            <a:avLst/>
          </a:prstGeom>
        </p:spPr>
      </p:pic>
    </p:spTree>
    <p:extLst>
      <p:ext uri="{BB962C8B-B14F-4D97-AF65-F5344CB8AC3E}">
        <p14:creationId xmlns:p14="http://schemas.microsoft.com/office/powerpoint/2010/main" val="1931848496"/>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2.gif"/></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3.gif"/></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4.gif"/></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9.gif"/></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14.gif"/><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3.gif"/><Relationship Id="rId5" Type="http://schemas.openxmlformats.org/officeDocument/2006/relationships/image" Target="../media/image12.gif"/><Relationship Id="rId4" Type="http://schemas.openxmlformats.org/officeDocument/2006/relationships/image" Target="../media/image11.gi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18208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9F1A100-8E3C-18B3-F9C7-D1CD126589E6}"/>
              </a:ext>
            </a:extLst>
          </p:cNvPr>
          <p:cNvPicPr>
            <a:picLocks noChangeAspect="1"/>
          </p:cNvPicPr>
          <p:nvPr/>
        </p:nvPicPr>
        <p:blipFill>
          <a:blip r:embed="rId4"/>
          <a:srcRect/>
          <a:stretch/>
        </p:blipFill>
        <p:spPr>
          <a:xfrm>
            <a:off x="520700" y="381000"/>
            <a:ext cx="4724400" cy="4724400"/>
          </a:xfrm>
          <a:prstGeom prst="rect">
            <a:avLst/>
          </a:prstGeom>
        </p:spPr>
      </p:pic>
    </p:spTree>
    <p:extLst>
      <p:ext uri="{BB962C8B-B14F-4D97-AF65-F5344CB8AC3E}">
        <p14:creationId xmlns:p14="http://schemas.microsoft.com/office/powerpoint/2010/main" val="38294319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CDB701D-C1DF-9582-51D0-198C6C8C6200}"/>
              </a:ext>
            </a:extLst>
          </p:cNvPr>
          <p:cNvPicPr>
            <a:picLocks noChangeAspect="1"/>
          </p:cNvPicPr>
          <p:nvPr/>
        </p:nvPicPr>
        <p:blipFill>
          <a:blip r:embed="rId4"/>
          <a:srcRect/>
          <a:stretch/>
        </p:blipFill>
        <p:spPr>
          <a:xfrm>
            <a:off x="520700" y="571500"/>
            <a:ext cx="4724400" cy="4724400"/>
          </a:xfrm>
          <a:prstGeom prst="rect">
            <a:avLst/>
          </a:prstGeom>
        </p:spPr>
      </p:pic>
    </p:spTree>
    <p:extLst>
      <p:ext uri="{BB962C8B-B14F-4D97-AF65-F5344CB8AC3E}">
        <p14:creationId xmlns:p14="http://schemas.microsoft.com/office/powerpoint/2010/main" val="41600202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6397999-A37F-C52A-FD9F-D2B5BB23D6C5}"/>
              </a:ext>
            </a:extLst>
          </p:cNvPr>
          <p:cNvPicPr>
            <a:picLocks noChangeAspect="1"/>
          </p:cNvPicPr>
          <p:nvPr/>
        </p:nvPicPr>
        <p:blipFill>
          <a:blip r:embed="rId4"/>
          <a:srcRect/>
          <a:stretch/>
        </p:blipFill>
        <p:spPr>
          <a:xfrm>
            <a:off x="533400" y="292100"/>
            <a:ext cx="4724400" cy="4724400"/>
          </a:xfrm>
          <a:prstGeom prst="rect">
            <a:avLst/>
          </a:prstGeom>
        </p:spPr>
      </p:pic>
    </p:spTree>
    <p:extLst>
      <p:ext uri="{BB962C8B-B14F-4D97-AF65-F5344CB8AC3E}">
        <p14:creationId xmlns:p14="http://schemas.microsoft.com/office/powerpoint/2010/main" val="31957947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63357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94140F2-5DEB-D103-389E-61CB9CED1F0B}"/>
              </a:ext>
            </a:extLst>
          </p:cNvPr>
          <p:cNvPicPr>
            <a:picLocks noChangeAspect="1"/>
          </p:cNvPicPr>
          <p:nvPr/>
        </p:nvPicPr>
        <p:blipFill>
          <a:blip r:embed="rId4"/>
          <a:srcRect/>
          <a:stretch/>
        </p:blipFill>
        <p:spPr>
          <a:xfrm>
            <a:off x="685800" y="482600"/>
            <a:ext cx="4394200" cy="4394200"/>
          </a:xfrm>
          <a:prstGeom prst="rect">
            <a:avLst/>
          </a:prstGeom>
        </p:spPr>
      </p:pic>
    </p:spTree>
    <p:extLst>
      <p:ext uri="{BB962C8B-B14F-4D97-AF65-F5344CB8AC3E}">
        <p14:creationId xmlns:p14="http://schemas.microsoft.com/office/powerpoint/2010/main" val="24493633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32625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18907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04990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89393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50036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04490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632293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5909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DD026A6-C689-0E51-681F-222307439543}"/>
              </a:ext>
            </a:extLst>
          </p:cNvPr>
          <p:cNvPicPr>
            <a:picLocks noChangeAspect="1"/>
          </p:cNvPicPr>
          <p:nvPr/>
        </p:nvPicPr>
        <p:blipFill>
          <a:blip r:embed="rId4"/>
          <a:stretch>
            <a:fillRect/>
          </a:stretch>
        </p:blipFill>
        <p:spPr>
          <a:xfrm>
            <a:off x="1549400" y="1066800"/>
            <a:ext cx="5588000" cy="5588000"/>
          </a:xfrm>
          <a:prstGeom prst="rect">
            <a:avLst/>
          </a:prstGeom>
        </p:spPr>
      </p:pic>
    </p:spTree>
    <p:extLst>
      <p:ext uri="{BB962C8B-B14F-4D97-AF65-F5344CB8AC3E}">
        <p14:creationId xmlns:p14="http://schemas.microsoft.com/office/powerpoint/2010/main" val="40126001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352954A-0F47-B869-3B95-82CDEBEBB251}"/>
              </a:ext>
            </a:extLst>
          </p:cNvPr>
          <p:cNvPicPr>
            <a:picLocks noChangeAspect="1"/>
          </p:cNvPicPr>
          <p:nvPr/>
        </p:nvPicPr>
        <p:blipFill>
          <a:blip r:embed="rId4"/>
          <a:srcRect/>
          <a:stretch/>
        </p:blipFill>
        <p:spPr>
          <a:xfrm>
            <a:off x="127000" y="1689100"/>
            <a:ext cx="2946400" cy="2946400"/>
          </a:xfrm>
          <a:prstGeom prst="rect">
            <a:avLst/>
          </a:prstGeom>
        </p:spPr>
      </p:pic>
      <p:pic>
        <p:nvPicPr>
          <p:cNvPr id="4" name="Picture 3">
            <a:extLst>
              <a:ext uri="{FF2B5EF4-FFF2-40B4-BE49-F238E27FC236}">
                <a16:creationId xmlns:a16="http://schemas.microsoft.com/office/drawing/2014/main" id="{25994943-E6CB-A4FC-FBC4-3D1ADCEEE565}"/>
              </a:ext>
            </a:extLst>
          </p:cNvPr>
          <p:cNvPicPr>
            <a:picLocks noChangeAspect="1"/>
          </p:cNvPicPr>
          <p:nvPr/>
        </p:nvPicPr>
        <p:blipFill>
          <a:blip r:embed="rId5"/>
          <a:srcRect/>
          <a:stretch/>
        </p:blipFill>
        <p:spPr>
          <a:xfrm>
            <a:off x="3327400" y="1943100"/>
            <a:ext cx="2794000" cy="2794000"/>
          </a:xfrm>
          <a:prstGeom prst="rect">
            <a:avLst/>
          </a:prstGeom>
        </p:spPr>
      </p:pic>
      <p:pic>
        <p:nvPicPr>
          <p:cNvPr id="5" name="Picture 4">
            <a:extLst>
              <a:ext uri="{FF2B5EF4-FFF2-40B4-BE49-F238E27FC236}">
                <a16:creationId xmlns:a16="http://schemas.microsoft.com/office/drawing/2014/main" id="{E4B57B3A-3B8B-32EB-83EE-C50C9A5DA13C}"/>
              </a:ext>
            </a:extLst>
          </p:cNvPr>
          <p:cNvPicPr>
            <a:picLocks noChangeAspect="1"/>
          </p:cNvPicPr>
          <p:nvPr/>
        </p:nvPicPr>
        <p:blipFill>
          <a:blip r:embed="rId6"/>
          <a:srcRect/>
          <a:stretch/>
        </p:blipFill>
        <p:spPr>
          <a:xfrm>
            <a:off x="6184900" y="1689100"/>
            <a:ext cx="2946400" cy="2946400"/>
          </a:xfrm>
          <a:prstGeom prst="rect">
            <a:avLst/>
          </a:prstGeom>
        </p:spPr>
      </p:pic>
      <p:pic>
        <p:nvPicPr>
          <p:cNvPr id="6" name="Picture 5">
            <a:extLst>
              <a:ext uri="{FF2B5EF4-FFF2-40B4-BE49-F238E27FC236}">
                <a16:creationId xmlns:a16="http://schemas.microsoft.com/office/drawing/2014/main" id="{8C3496C7-CD12-9FD4-3711-427EDDA67167}"/>
              </a:ext>
            </a:extLst>
          </p:cNvPr>
          <p:cNvPicPr>
            <a:picLocks noChangeAspect="1"/>
          </p:cNvPicPr>
          <p:nvPr/>
        </p:nvPicPr>
        <p:blipFill>
          <a:blip r:embed="rId7"/>
          <a:srcRect/>
          <a:stretch/>
        </p:blipFill>
        <p:spPr>
          <a:xfrm>
            <a:off x="9265228" y="1956955"/>
            <a:ext cx="2678545" cy="2678545"/>
          </a:xfrm>
          <a:prstGeom prst="rect">
            <a:avLst/>
          </a:prstGeom>
        </p:spPr>
      </p:pic>
    </p:spTree>
    <p:extLst>
      <p:ext uri="{BB962C8B-B14F-4D97-AF65-F5344CB8AC3E}">
        <p14:creationId xmlns:p14="http://schemas.microsoft.com/office/powerpoint/2010/main" val="311759831"/>
      </p:ext>
    </p:extLst>
  </p:cSld>
  <p:clrMapOvr>
    <a:masterClrMapping/>
  </p:clrMapOvr>
</p:sld>
</file>

<file path=ppt/theme/theme1.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ad830d45-dfc4-4592-a597-0e8b6b83787c">
      <Terms xmlns="http://schemas.microsoft.com/office/infopath/2007/PartnerControls"/>
    </lcf76f155ced4ddcb4097134ff3c332f>
    <TaxCatchAll xmlns="cc41802b-ab72-4f65-ad3a-8e186cc6aef3" xsi:nil="true"/>
    <Shortlist xmlns="ad830d45-dfc4-4592-a597-0e8b6b83787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2ADDDB9F7D9954D9430563EB83902D6" ma:contentTypeVersion="24" ma:contentTypeDescription="Create a new document." ma:contentTypeScope="" ma:versionID="e7dd738f8c79d27eb05dd6a4e394d3dc">
  <xsd:schema xmlns:xsd="http://www.w3.org/2001/XMLSchema" xmlns:xs="http://www.w3.org/2001/XMLSchema" xmlns:p="http://schemas.microsoft.com/office/2006/metadata/properties" xmlns:ns2="cc41802b-ab72-4f65-ad3a-8e186cc6aef3" xmlns:ns3="ad830d45-dfc4-4592-a597-0e8b6b83787c" targetNamespace="http://schemas.microsoft.com/office/2006/metadata/properties" ma:root="true" ma:fieldsID="71602b8f2e2dda04a7f02db85c133dfa" ns2:_="" ns3:_="">
    <xsd:import namespace="cc41802b-ab72-4f65-ad3a-8e186cc6aef3"/>
    <xsd:import namespace="ad830d45-dfc4-4592-a597-0e8b6b83787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SearchProperties" minOccurs="0"/>
                <xsd:element ref="ns3:MediaServiceObjectDetectorVersions" minOccurs="0"/>
                <xsd:element ref="ns3:MediaServiceDateTaken" minOccurs="0"/>
                <xsd:element ref="ns3:MediaServiceLocation" minOccurs="0"/>
                <xsd:element ref="ns3:MediaServiceGenerationTime" minOccurs="0"/>
                <xsd:element ref="ns3:MediaServiceEventHashCode" minOccurs="0"/>
                <xsd:element ref="ns3:MediaLengthInSeconds" minOccurs="0"/>
                <xsd:element ref="ns3:lcf76f155ced4ddcb4097134ff3c332f" minOccurs="0"/>
                <xsd:element ref="ns2:TaxCatchAll" minOccurs="0"/>
                <xsd:element ref="ns3:MediaServiceOCR" minOccurs="0"/>
                <xsd:element ref="ns3:Shortlist"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41802b-ab72-4f65-ad3a-8e186cc6aef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e30b944f-a694-4043-b6b5-5b44227601c3}" ma:internalName="TaxCatchAll" ma:showField="CatchAllData" ma:web="cc41802b-ab72-4f65-ad3a-8e186cc6aef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d830d45-dfc4-4592-a597-0e8b6b83787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Location" ma:index="15" nillable="true" ma:displayName="Location" ma:indexed="true"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f54af48-ab67-41e8-ae32-8d8f0fc7e0c8"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Shortlist" ma:index="23" nillable="true" ma:displayName="Shortlist" ma:description="Short List of Images" ma:format="Dropdown" ma:internalName="Shortlist">
      <xsd:simpleType>
        <xsd:restriction base="dms:Choice">
          <xsd:enumeration value="Choice 1"/>
          <xsd:enumeration value="Choice 2"/>
          <xsd:enumeration value="Choice 3"/>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597FD4C-DCFE-4D8E-A597-50836F9DE251}">
  <ds:schemaRefs>
    <ds:schemaRef ds:uri="http://schemas.microsoft.com/sharepoint/v3/contenttype/forms"/>
  </ds:schemaRefs>
</ds:datastoreItem>
</file>

<file path=customXml/itemProps2.xml><?xml version="1.0" encoding="utf-8"?>
<ds:datastoreItem xmlns:ds="http://schemas.openxmlformats.org/officeDocument/2006/customXml" ds:itemID="{E3C07197-A8CF-4C47-91AD-1808254A998D}">
  <ds:schemaRefs>
    <ds:schemaRef ds:uri="http://schemas.microsoft.com/office/2006/documentManagement/types"/>
    <ds:schemaRef ds:uri="http://www.w3.org/XML/1998/namespace"/>
    <ds:schemaRef ds:uri="http://purl.org/dc/dcmitype/"/>
    <ds:schemaRef ds:uri="cc41802b-ab72-4f65-ad3a-8e186cc6aef3"/>
    <ds:schemaRef ds:uri="http://purl.org/dc/terms/"/>
    <ds:schemaRef ds:uri="http://purl.org/dc/elements/1.1/"/>
    <ds:schemaRef ds:uri="http://schemas.openxmlformats.org/package/2006/metadata/core-properties"/>
    <ds:schemaRef ds:uri="http://schemas.microsoft.com/office/2006/metadata/properties"/>
    <ds:schemaRef ds:uri="http://schemas.microsoft.com/office/infopath/2007/PartnerControls"/>
    <ds:schemaRef ds:uri="ad830d45-dfc4-4592-a597-0e8b6b83787c"/>
  </ds:schemaRefs>
</ds:datastoreItem>
</file>

<file path=customXml/itemProps3.xml><?xml version="1.0" encoding="utf-8"?>
<ds:datastoreItem xmlns:ds="http://schemas.openxmlformats.org/officeDocument/2006/customXml" ds:itemID="{7321A186-B4C8-4E7B-9A60-F3B5E48B0276}"/>
</file>

<file path=docProps/app.xml><?xml version="1.0" encoding="utf-8"?>
<Properties xmlns="http://schemas.openxmlformats.org/officeDocument/2006/extended-properties" xmlns:vt="http://schemas.openxmlformats.org/officeDocument/2006/docPropsVTypes">
  <TotalTime>73</TotalTime>
  <Words>1345</Words>
  <Application>Microsoft Macintosh PowerPoint</Application>
  <PresentationFormat>Widescreen</PresentationFormat>
  <Paragraphs>101</Paragraphs>
  <Slides>16</Slides>
  <Notes>16</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16</vt:i4>
      </vt:variant>
    </vt:vector>
  </HeadingPairs>
  <TitlesOfParts>
    <vt:vector size="25" baseType="lpstr">
      <vt:lpstr>Arial</vt:lpstr>
      <vt:lpstr>Arial,Sans-Serif</vt:lpstr>
      <vt:lpstr>Calibri</vt:lpstr>
      <vt:lpstr>Calibri Light</vt:lpstr>
      <vt:lpstr>Omnes Bold</vt:lpstr>
      <vt:lpstr>Omnes Regular</vt:lpstr>
      <vt:lpstr>3_Office Theme</vt:lpstr>
      <vt:lpstr>Office Theme</vt:lpstr>
      <vt:lpstr>4_Office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Dorran Wajsman</dc:creator>
  <cp:lastModifiedBy>Rebecca Wood</cp:lastModifiedBy>
  <cp:revision>6</cp:revision>
  <dcterms:created xsi:type="dcterms:W3CDTF">2021-08-09T06:39:16Z</dcterms:created>
  <dcterms:modified xsi:type="dcterms:W3CDTF">2024-07-18T06:59:59Z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0x01010072ADDDB9F7D9954D9430563EB83902D6</vt:lpwstr>
  </property>
  <property fmtid="{D5CDD505-2E9C-101B-9397-08002B2CF9AE}" pid="3" name="MediaServiceImageTags">
    <vt:lpwstr/>
  </property>
</Properties>
</file>