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 id="2147483705" r:id="rId6"/>
  </p:sldMasterIdLst>
  <p:notesMasterIdLst>
    <p:notesMasterId r:id="rId28"/>
  </p:notesMasterIdLst>
  <p:sldIdLst>
    <p:sldId id="257" r:id="rId7"/>
    <p:sldId id="1045" r:id="rId8"/>
    <p:sldId id="1132" r:id="rId9"/>
    <p:sldId id="353" r:id="rId10"/>
    <p:sldId id="401" r:id="rId11"/>
    <p:sldId id="424" r:id="rId12"/>
    <p:sldId id="1149" r:id="rId13"/>
    <p:sldId id="1092" r:id="rId14"/>
    <p:sldId id="1147" r:id="rId15"/>
    <p:sldId id="1134" r:id="rId16"/>
    <p:sldId id="1135" r:id="rId17"/>
    <p:sldId id="1136" r:id="rId18"/>
    <p:sldId id="1137" r:id="rId19"/>
    <p:sldId id="1133" r:id="rId20"/>
    <p:sldId id="1138" r:id="rId21"/>
    <p:sldId id="1140" r:id="rId22"/>
    <p:sldId id="1151" r:id="rId23"/>
    <p:sldId id="1142" r:id="rId24"/>
    <p:sldId id="1150" r:id="rId25"/>
    <p:sldId id="1143" r:id="rId26"/>
    <p:sldId id="11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3F329-040A-8A27-91AB-1DEB9FEE73A7}" name="Gennie Sheer" initials="GS" userId="S::gennie@ruok.org.au::7ec2a2e5-8126-4ae2-9914-ce8352191de2" providerId="AD"/>
  <p188:author id="{1F06A13A-73BB-7AA5-A3B8-A7805DCB6A6F}" name="Rebecca Wood" initials="" userId="S::rebecca@ruok.org.au::79b20a43-362e-4436-89a0-95582d7aff5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71412"/>
  </p:normalViewPr>
  <p:slideViewPr>
    <p:cSldViewPr snapToGrid="0">
      <p:cViewPr varScale="1">
        <p:scale>
          <a:sx n="109" d="100"/>
          <a:sy n="109" d="100"/>
        </p:scale>
        <p:origin x="25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Wood" userId="S::rebecca@ruok.org.au::79b20a43-362e-4436-89a0-95582d7aff58" providerId="AD" clId="Web-{978B0F36-04A5-4F24-764C-1783B9FEB2D9}"/>
    <pc:docChg chg="addSld delSld modSld">
      <pc:chgData name="Rebecca Wood" userId="S::rebecca@ruok.org.au::79b20a43-362e-4436-89a0-95582d7aff58" providerId="AD" clId="Web-{978B0F36-04A5-4F24-764C-1783B9FEB2D9}" dt="2025-08-13T22:49:11.855" v="2"/>
      <pc:docMkLst>
        <pc:docMk/>
      </pc:docMkLst>
      <pc:sldChg chg="del">
        <pc:chgData name="Rebecca Wood" userId="S::rebecca@ruok.org.au::79b20a43-362e-4436-89a0-95582d7aff58" providerId="AD" clId="Web-{978B0F36-04A5-4F24-764C-1783B9FEB2D9}" dt="2025-08-13T22:49:11.855" v="2"/>
        <pc:sldMkLst>
          <pc:docMk/>
          <pc:sldMk cId="2460276891" sldId="1148"/>
        </pc:sldMkLst>
      </pc:sldChg>
      <pc:sldChg chg="add modNotes">
        <pc:chgData name="Rebecca Wood" userId="S::rebecca@ruok.org.au::79b20a43-362e-4436-89a0-95582d7aff58" providerId="AD" clId="Web-{978B0F36-04A5-4F24-764C-1783B9FEB2D9}" dt="2025-08-13T22:49:08.964" v="1"/>
        <pc:sldMkLst>
          <pc:docMk/>
          <pc:sldMk cId="2462676331" sldId="1150"/>
        </pc:sldMkLst>
      </pc:sldChg>
    </pc:docChg>
  </pc:docChgLst>
  <pc:docChgLst>
    <pc:chgData name="Rebecca Wood" userId="S::rebecca@ruok.org.au::79b20a43-362e-4436-89a0-95582d7aff58" providerId="AD" clId="Web-{988C4E1E-14F9-10C8-C09B-F181AE1E5A77}"/>
    <pc:docChg chg="modSld">
      <pc:chgData name="Rebecca Wood" userId="S::rebecca@ruok.org.au::79b20a43-362e-4436-89a0-95582d7aff58" providerId="AD" clId="Web-{988C4E1E-14F9-10C8-C09B-F181AE1E5A77}" dt="2025-08-12T06:20:15.268" v="86"/>
      <pc:docMkLst>
        <pc:docMk/>
      </pc:docMkLst>
      <pc:sldChg chg="modNotes">
        <pc:chgData name="Rebecca Wood" userId="S::rebecca@ruok.org.au::79b20a43-362e-4436-89a0-95582d7aff58" providerId="AD" clId="Web-{988C4E1E-14F9-10C8-C09B-F181AE1E5A77}" dt="2025-08-12T06:17:46.420" v="0"/>
        <pc:sldMkLst>
          <pc:docMk/>
          <pc:sldMk cId="584600526" sldId="424"/>
        </pc:sldMkLst>
      </pc:sldChg>
      <pc:sldChg chg="modNotes">
        <pc:chgData name="Rebecca Wood" userId="S::rebecca@ruok.org.au::79b20a43-362e-4436-89a0-95582d7aff58" providerId="AD" clId="Web-{988C4E1E-14F9-10C8-C09B-F181AE1E5A77}" dt="2025-08-12T06:20:15.268" v="86"/>
        <pc:sldMkLst>
          <pc:docMk/>
          <pc:sldMk cId="2054518982" sldId="1143"/>
        </pc:sldMkLst>
      </pc:sldChg>
      <pc:sldChg chg="modNotes">
        <pc:chgData name="Rebecca Wood" userId="S::rebecca@ruok.org.au::79b20a43-362e-4436-89a0-95582d7aff58" providerId="AD" clId="Web-{988C4E1E-14F9-10C8-C09B-F181AE1E5A77}" dt="2025-08-12T06:18:21.812" v="1"/>
        <pc:sldMkLst>
          <pc:docMk/>
          <pc:sldMk cId="140105209" sldId="1149"/>
        </pc:sldMkLst>
      </pc:sldChg>
    </pc:docChg>
  </pc:docChgLst>
  <pc:docChgLst>
    <pc:chgData name="Gennie Sheer" userId="7ec2a2e5-8126-4ae2-9914-ce8352191de2" providerId="ADAL" clId="{923E5761-BC46-5A41-94F7-D23A96F45EFC}"/>
    <pc:docChg chg="modSld">
      <pc:chgData name="Gennie Sheer" userId="7ec2a2e5-8126-4ae2-9914-ce8352191de2" providerId="ADAL" clId="{923E5761-BC46-5A41-94F7-D23A96F45EFC}" dt="2025-07-31T12:25:44.033" v="188" actId="20577"/>
      <pc:docMkLst>
        <pc:docMk/>
      </pc:docMkLst>
      <pc:sldChg chg="modNotesTx">
        <pc:chgData name="Gennie Sheer" userId="7ec2a2e5-8126-4ae2-9914-ce8352191de2" providerId="ADAL" clId="{923E5761-BC46-5A41-94F7-D23A96F45EFC}" dt="2025-07-31T12:25:44.033" v="188" actId="20577"/>
        <pc:sldMkLst>
          <pc:docMk/>
          <pc:sldMk cId="2460276891" sldId="1148"/>
        </pc:sldMkLst>
      </pc:sldChg>
    </pc:docChg>
  </pc:docChgLst>
  <pc:docChgLst>
    <pc:chgData name="Holly Broadhurst" userId="S::holly@ruok.org.au::6384c3a7-8800-4ae3-a072-e825b5caeeb9" providerId="AD" clId="Web-{845DA069-08AC-4BEF-6727-76EA166C951D}"/>
    <pc:docChg chg="modSld">
      <pc:chgData name="Holly Broadhurst" userId="S::holly@ruok.org.au::6384c3a7-8800-4ae3-a072-e825b5caeeb9" providerId="AD" clId="Web-{845DA069-08AC-4BEF-6727-76EA166C951D}" dt="2025-08-06T08:39:24.515" v="9"/>
      <pc:docMkLst>
        <pc:docMk/>
      </pc:docMkLst>
      <pc:sldChg chg="modNotes">
        <pc:chgData name="Holly Broadhurst" userId="S::holly@ruok.org.au::6384c3a7-8800-4ae3-a072-e825b5caeeb9" providerId="AD" clId="Web-{845DA069-08AC-4BEF-6727-76EA166C951D}" dt="2025-08-06T08:39:24.515" v="9"/>
        <pc:sldMkLst>
          <pc:docMk/>
          <pc:sldMk cId="1621820876" sldId="257"/>
        </pc:sldMkLst>
      </pc:sldChg>
    </pc:docChg>
  </pc:docChgLst>
  <pc:docChgLst>
    <pc:chgData name="Dorran Wajsman" userId="8bdb1de9-6471-4a1d-bda2-6184fef2af02" providerId="ADAL" clId="{B9888280-F5C2-9442-A829-42FEAA68C591}"/>
    <pc:docChg chg="undo custSel delSld modSld sldOrd">
      <pc:chgData name="Dorran Wajsman" userId="8bdb1de9-6471-4a1d-bda2-6184fef2af02" providerId="ADAL" clId="{B9888280-F5C2-9442-A829-42FEAA68C591}" dt="2025-07-23T01:13:48.710" v="75"/>
      <pc:docMkLst>
        <pc:docMk/>
      </pc:docMkLst>
      <pc:sldChg chg="setBg">
        <pc:chgData name="Dorran Wajsman" userId="8bdb1de9-6471-4a1d-bda2-6184fef2af02" providerId="ADAL" clId="{B9888280-F5C2-9442-A829-42FEAA68C591}" dt="2025-07-23T01:06:12.553" v="6"/>
        <pc:sldMkLst>
          <pc:docMk/>
          <pc:sldMk cId="1621820876" sldId="257"/>
        </pc:sldMkLst>
      </pc:sldChg>
      <pc:sldChg chg="ord setBg">
        <pc:chgData name="Dorran Wajsman" userId="8bdb1de9-6471-4a1d-bda2-6184fef2af02" providerId="ADAL" clId="{B9888280-F5C2-9442-A829-42FEAA68C591}" dt="2025-07-23T01:07:30.078" v="20"/>
        <pc:sldMkLst>
          <pc:docMk/>
          <pc:sldMk cId="866121612" sldId="353"/>
        </pc:sldMkLst>
      </pc:sldChg>
      <pc:sldChg chg="setBg">
        <pc:chgData name="Dorran Wajsman" userId="8bdb1de9-6471-4a1d-bda2-6184fef2af02" providerId="ADAL" clId="{B9888280-F5C2-9442-A829-42FEAA68C591}" dt="2025-07-23T01:07:50.918" v="22"/>
        <pc:sldMkLst>
          <pc:docMk/>
          <pc:sldMk cId="3127154476" sldId="401"/>
        </pc:sldMkLst>
      </pc:sldChg>
      <pc:sldChg chg="setBg">
        <pc:chgData name="Dorran Wajsman" userId="8bdb1de9-6471-4a1d-bda2-6184fef2af02" providerId="ADAL" clId="{B9888280-F5C2-9442-A829-42FEAA68C591}" dt="2025-07-23T01:08:11.351" v="24"/>
        <pc:sldMkLst>
          <pc:docMk/>
          <pc:sldMk cId="584600526" sldId="424"/>
        </pc:sldMkLst>
      </pc:sldChg>
      <pc:sldChg chg="setBg">
        <pc:chgData name="Dorran Wajsman" userId="8bdb1de9-6471-4a1d-bda2-6184fef2af02" providerId="ADAL" clId="{B9888280-F5C2-9442-A829-42FEAA68C591}" dt="2025-07-23T01:06:27.585" v="8"/>
        <pc:sldMkLst>
          <pc:docMk/>
          <pc:sldMk cId="3660499083" sldId="1045"/>
        </pc:sldMkLst>
      </pc:sldChg>
      <pc:sldChg chg="setBg">
        <pc:chgData name="Dorran Wajsman" userId="8bdb1de9-6471-4a1d-bda2-6184fef2af02" providerId="ADAL" clId="{B9888280-F5C2-9442-A829-42FEAA68C591}" dt="2025-07-23T01:09:45.160" v="32"/>
        <pc:sldMkLst>
          <pc:docMk/>
          <pc:sldMk cId="3687299650" sldId="1092"/>
        </pc:sldMkLst>
      </pc:sldChg>
      <pc:sldChg chg="del">
        <pc:chgData name="Dorran Wajsman" userId="8bdb1de9-6471-4a1d-bda2-6184fef2af02" providerId="ADAL" clId="{B9888280-F5C2-9442-A829-42FEAA68C591}" dt="2025-07-23T01:09:21.760" v="30" actId="2696"/>
        <pc:sldMkLst>
          <pc:docMk/>
          <pc:sldMk cId="1134393153" sldId="1102"/>
        </pc:sldMkLst>
      </pc:sldChg>
      <pc:sldChg chg="setBg">
        <pc:chgData name="Dorran Wajsman" userId="8bdb1de9-6471-4a1d-bda2-6184fef2af02" providerId="ADAL" clId="{B9888280-F5C2-9442-A829-42FEAA68C591}" dt="2025-07-23T01:07:16.728" v="18"/>
        <pc:sldMkLst>
          <pc:docMk/>
          <pc:sldMk cId="3648939341" sldId="1132"/>
        </pc:sldMkLst>
      </pc:sldChg>
      <pc:sldChg chg="setBg">
        <pc:chgData name="Dorran Wajsman" userId="8bdb1de9-6471-4a1d-bda2-6184fef2af02" providerId="ADAL" clId="{B9888280-F5C2-9442-A829-42FEAA68C591}" dt="2025-07-23T01:11:35.471" v="55"/>
        <pc:sldMkLst>
          <pc:docMk/>
          <pc:sldMk cId="3829431987" sldId="1133"/>
        </pc:sldMkLst>
      </pc:sldChg>
      <pc:sldChg chg="setBg">
        <pc:chgData name="Dorran Wajsman" userId="8bdb1de9-6471-4a1d-bda2-6184fef2af02" providerId="ADAL" clId="{B9888280-F5C2-9442-A829-42FEAA68C591}" dt="2025-07-23T01:10:10.957" v="36"/>
        <pc:sldMkLst>
          <pc:docMk/>
          <pc:sldMk cId="463229327" sldId="1134"/>
        </pc:sldMkLst>
      </pc:sldChg>
      <pc:sldChg chg="setBg">
        <pc:chgData name="Dorran Wajsman" userId="8bdb1de9-6471-4a1d-bda2-6184fef2af02" providerId="ADAL" clId="{B9888280-F5C2-9442-A829-42FEAA68C591}" dt="2025-07-23T01:10:51.756" v="47"/>
        <pc:sldMkLst>
          <pc:docMk/>
          <pc:sldMk cId="1055909110" sldId="1135"/>
        </pc:sldMkLst>
      </pc:sldChg>
      <pc:sldChg chg="setBg">
        <pc:chgData name="Dorran Wajsman" userId="8bdb1de9-6471-4a1d-bda2-6184fef2af02" providerId="ADAL" clId="{B9888280-F5C2-9442-A829-42FEAA68C591}" dt="2025-07-23T01:11:05.450" v="51"/>
        <pc:sldMkLst>
          <pc:docMk/>
          <pc:sldMk cId="4012600142" sldId="1136"/>
        </pc:sldMkLst>
      </pc:sldChg>
      <pc:sldChg chg="setBg">
        <pc:chgData name="Dorran Wajsman" userId="8bdb1de9-6471-4a1d-bda2-6184fef2af02" providerId="ADAL" clId="{B9888280-F5C2-9442-A829-42FEAA68C591}" dt="2025-07-23T01:11:19.032" v="53"/>
        <pc:sldMkLst>
          <pc:docMk/>
          <pc:sldMk cId="311759831" sldId="1137"/>
        </pc:sldMkLst>
      </pc:sldChg>
      <pc:sldChg chg="setBg">
        <pc:chgData name="Dorran Wajsman" userId="8bdb1de9-6471-4a1d-bda2-6184fef2af02" providerId="ADAL" clId="{B9888280-F5C2-9442-A829-42FEAA68C591}" dt="2025-07-23T01:11:47.796" v="57"/>
        <pc:sldMkLst>
          <pc:docMk/>
          <pc:sldMk cId="4160020267" sldId="1138"/>
        </pc:sldMkLst>
      </pc:sldChg>
      <pc:sldChg chg="setBg">
        <pc:chgData name="Dorran Wajsman" userId="8bdb1de9-6471-4a1d-bda2-6184fef2af02" providerId="ADAL" clId="{B9888280-F5C2-9442-A829-42FEAA68C591}" dt="2025-07-23T01:11:59.766" v="59"/>
        <pc:sldMkLst>
          <pc:docMk/>
          <pc:sldMk cId="3195794799" sldId="1140"/>
        </pc:sldMkLst>
      </pc:sldChg>
      <pc:sldChg chg="setBg">
        <pc:chgData name="Dorran Wajsman" userId="8bdb1de9-6471-4a1d-bda2-6184fef2af02" providerId="ADAL" clId="{B9888280-F5C2-9442-A829-42FEAA68C591}" dt="2025-07-23T01:12:14.238" v="61"/>
        <pc:sldMkLst>
          <pc:docMk/>
          <pc:sldMk cId="1096335766" sldId="1141"/>
        </pc:sldMkLst>
      </pc:sldChg>
      <pc:sldChg chg="setBg">
        <pc:chgData name="Dorran Wajsman" userId="8bdb1de9-6471-4a1d-bda2-6184fef2af02" providerId="ADAL" clId="{B9888280-F5C2-9442-A829-42FEAA68C591}" dt="2025-07-23T01:12:24.982" v="63"/>
        <pc:sldMkLst>
          <pc:docMk/>
          <pc:sldMk cId="2449363391" sldId="1142"/>
        </pc:sldMkLst>
      </pc:sldChg>
      <pc:sldChg chg="setBg">
        <pc:chgData name="Dorran Wajsman" userId="8bdb1de9-6471-4a1d-bda2-6184fef2af02" providerId="ADAL" clId="{B9888280-F5C2-9442-A829-42FEAA68C591}" dt="2025-07-23T01:12:54.358" v="70"/>
        <pc:sldMkLst>
          <pc:docMk/>
          <pc:sldMk cId="2054518982" sldId="1143"/>
        </pc:sldMkLst>
      </pc:sldChg>
      <pc:sldChg chg="setBg">
        <pc:chgData name="Dorran Wajsman" userId="8bdb1de9-6471-4a1d-bda2-6184fef2af02" providerId="ADAL" clId="{B9888280-F5C2-9442-A829-42FEAA68C591}" dt="2025-07-23T01:13:48.710" v="75"/>
        <pc:sldMkLst>
          <pc:docMk/>
          <pc:sldMk cId="1991890715" sldId="1144"/>
        </pc:sldMkLst>
      </pc:sldChg>
      <pc:sldChg chg="modSp mod setBg">
        <pc:chgData name="Dorran Wajsman" userId="8bdb1de9-6471-4a1d-bda2-6184fef2af02" providerId="ADAL" clId="{B9888280-F5C2-9442-A829-42FEAA68C591}" dt="2025-07-23T01:10:40.263" v="45" actId="14100"/>
        <pc:sldMkLst>
          <pc:docMk/>
          <pc:sldMk cId="2476870642" sldId="1147"/>
        </pc:sldMkLst>
      </pc:sldChg>
      <pc:sldChg chg="addSp delSp modSp mod setBg">
        <pc:chgData name="Dorran Wajsman" userId="8bdb1de9-6471-4a1d-bda2-6184fef2af02" providerId="ADAL" clId="{B9888280-F5C2-9442-A829-42FEAA68C591}" dt="2025-07-23T01:12:46.310" v="68"/>
        <pc:sldMkLst>
          <pc:docMk/>
          <pc:sldMk cId="2460276891" sldId="1148"/>
        </pc:sldMkLst>
      </pc:sldChg>
      <pc:sldChg chg="addSp delSp modSp mod setBg">
        <pc:chgData name="Dorran Wajsman" userId="8bdb1de9-6471-4a1d-bda2-6184fef2af02" providerId="ADAL" clId="{B9888280-F5C2-9442-A829-42FEAA68C591}" dt="2025-07-23T01:09:06.528" v="29"/>
        <pc:sldMkLst>
          <pc:docMk/>
          <pc:sldMk cId="140105209" sldId="1149"/>
        </pc:sldMkLst>
      </pc:sldChg>
    </pc:docChg>
  </pc:docChgLst>
  <pc:docChgLst>
    <pc:chgData name="Holly Broadhurst" userId="S::holly@ruok.org.au::6384c3a7-8800-4ae3-a072-e825b5caeeb9" providerId="AD" clId="Web-{4B9C7DB0-B848-7987-2FE4-E06EAC7DB2F2}"/>
    <pc:docChg chg="modSld">
      <pc:chgData name="Holly Broadhurst" userId="S::holly@ruok.org.au::6384c3a7-8800-4ae3-a072-e825b5caeeb9" providerId="AD" clId="Web-{4B9C7DB0-B848-7987-2FE4-E06EAC7DB2F2}" dt="2025-07-25T03:17:49.784" v="42"/>
      <pc:docMkLst>
        <pc:docMk/>
      </pc:docMkLst>
      <pc:sldChg chg="modNotes">
        <pc:chgData name="Holly Broadhurst" userId="S::holly@ruok.org.au::6384c3a7-8800-4ae3-a072-e825b5caeeb9" providerId="AD" clId="Web-{4B9C7DB0-B848-7987-2FE4-E06EAC7DB2F2}" dt="2025-07-25T02:52:41.533" v="0"/>
        <pc:sldMkLst>
          <pc:docMk/>
          <pc:sldMk cId="1621820876" sldId="257"/>
        </pc:sldMkLst>
      </pc:sldChg>
      <pc:sldChg chg="modNotes">
        <pc:chgData name="Holly Broadhurst" userId="S::holly@ruok.org.au::6384c3a7-8800-4ae3-a072-e825b5caeeb9" providerId="AD" clId="Web-{4B9C7DB0-B848-7987-2FE4-E06EAC7DB2F2}" dt="2025-07-25T03:14:52.927" v="39"/>
        <pc:sldMkLst>
          <pc:docMk/>
          <pc:sldMk cId="866121612" sldId="353"/>
        </pc:sldMkLst>
      </pc:sldChg>
      <pc:sldChg chg="modNotes">
        <pc:chgData name="Holly Broadhurst" userId="S::holly@ruok.org.au::6384c3a7-8800-4ae3-a072-e825b5caeeb9" providerId="AD" clId="Web-{4B9C7DB0-B848-7987-2FE4-E06EAC7DB2F2}" dt="2025-07-25T03:00:33.833" v="7"/>
        <pc:sldMkLst>
          <pc:docMk/>
          <pc:sldMk cId="3127154476" sldId="401"/>
        </pc:sldMkLst>
      </pc:sldChg>
      <pc:sldChg chg="modNotes">
        <pc:chgData name="Holly Broadhurst" userId="S::holly@ruok.org.au::6384c3a7-8800-4ae3-a072-e825b5caeeb9" providerId="AD" clId="Web-{4B9C7DB0-B848-7987-2FE4-E06EAC7DB2F2}" dt="2025-07-25T03:00:27.176" v="5"/>
        <pc:sldMkLst>
          <pc:docMk/>
          <pc:sldMk cId="584600526" sldId="424"/>
        </pc:sldMkLst>
      </pc:sldChg>
      <pc:sldChg chg="modNotes">
        <pc:chgData name="Holly Broadhurst" userId="S::holly@ruok.org.au::6384c3a7-8800-4ae3-a072-e825b5caeeb9" providerId="AD" clId="Web-{4B9C7DB0-B848-7987-2FE4-E06EAC7DB2F2}" dt="2025-07-25T03:17:49.784" v="42"/>
        <pc:sldMkLst>
          <pc:docMk/>
          <pc:sldMk cId="3687299650" sldId="1092"/>
        </pc:sldMkLst>
      </pc:sldChg>
      <pc:sldChg chg="modNotes">
        <pc:chgData name="Holly Broadhurst" userId="S::holly@ruok.org.au::6384c3a7-8800-4ae3-a072-e825b5caeeb9" providerId="AD" clId="Web-{4B9C7DB0-B848-7987-2FE4-E06EAC7DB2F2}" dt="2025-07-25T02:52:51.627" v="1"/>
        <pc:sldMkLst>
          <pc:docMk/>
          <pc:sldMk cId="3648939341" sldId="1132"/>
        </pc:sldMkLst>
      </pc:sldChg>
      <pc:sldChg chg="modNotes">
        <pc:chgData name="Holly Broadhurst" userId="S::holly@ruok.org.au::6384c3a7-8800-4ae3-a072-e825b5caeeb9" providerId="AD" clId="Web-{4B9C7DB0-B848-7987-2FE4-E06EAC7DB2F2}" dt="2025-07-25T03:12:10.540" v="31"/>
        <pc:sldMkLst>
          <pc:docMk/>
          <pc:sldMk cId="2460276891" sldId="1148"/>
        </pc:sldMkLst>
      </pc:sldChg>
      <pc:sldChg chg="modNotes">
        <pc:chgData name="Holly Broadhurst" userId="S::holly@ruok.org.au::6384c3a7-8800-4ae3-a072-e825b5caeeb9" providerId="AD" clId="Web-{4B9C7DB0-B848-7987-2FE4-E06EAC7DB2F2}" dt="2025-07-25T03:01:25.743" v="16"/>
        <pc:sldMkLst>
          <pc:docMk/>
          <pc:sldMk cId="140105209" sldId="1149"/>
        </pc:sldMkLst>
      </pc:sldChg>
    </pc:docChg>
  </pc:docChgLst>
  <pc:docChgLst>
    <pc:chgData name="Holly Broadhurst" userId="S::holly@ruok.org.au::6384c3a7-8800-4ae3-a072-e825b5caeeb9" providerId="AD" clId="Web-{9FE743C2-F5C4-8598-8AE0-892C50F43A65}"/>
    <pc:docChg chg="modSld">
      <pc:chgData name="Holly Broadhurst" userId="S::holly@ruok.org.au::6384c3a7-8800-4ae3-a072-e825b5caeeb9" providerId="AD" clId="Web-{9FE743C2-F5C4-8598-8AE0-892C50F43A65}" dt="2025-08-25T04:55:12.826" v="2"/>
      <pc:docMkLst>
        <pc:docMk/>
      </pc:docMkLst>
      <pc:sldChg chg="modNotes">
        <pc:chgData name="Holly Broadhurst" userId="S::holly@ruok.org.au::6384c3a7-8800-4ae3-a072-e825b5caeeb9" providerId="AD" clId="Web-{9FE743C2-F5C4-8598-8AE0-892C50F43A65}" dt="2025-08-25T04:55:12.826" v="2"/>
        <pc:sldMkLst>
          <pc:docMk/>
          <pc:sldMk cId="3660499083" sldId="10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Start the presentation by introducing yourself.</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a:t>
            </a:fld>
            <a:endParaRPr lang="en-US"/>
          </a:p>
        </p:txBody>
      </p:sp>
    </p:spTree>
    <p:extLst>
      <p:ext uri="{BB962C8B-B14F-4D97-AF65-F5344CB8AC3E}">
        <p14:creationId xmlns:p14="http://schemas.microsoft.com/office/powerpoint/2010/main" val="407896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a:t>Now we’re going to talk through the steps of an R U OK? conversation.</a:t>
            </a: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10</a:t>
            </a:fld>
            <a:endParaRPr lang="en-US"/>
          </a:p>
        </p:txBody>
      </p:sp>
    </p:spTree>
    <p:extLst>
      <p:ext uri="{BB962C8B-B14F-4D97-AF65-F5344CB8AC3E}">
        <p14:creationId xmlns:p14="http://schemas.microsoft.com/office/powerpoint/2010/main" val="310708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a:t>So when should you ask R U OK?</a:t>
            </a:r>
          </a:p>
          <a:p>
            <a:pPr marL="171450" indent="-171450">
              <a:buFont typeface="Arial"/>
              <a:buChar char="•"/>
            </a:pPr>
            <a:r>
              <a:rPr lang="en-AU" i="1"/>
              <a:t>Whenever you notice a change in what someone’s saying or doing or if you know there are things happening in their life that might be putting them under pressure or causing stress. </a:t>
            </a:r>
            <a:endParaRPr lang="en-US" i="1">
              <a:cs typeface="Calibri" panose="020F0502020204030204"/>
            </a:endParaRPr>
          </a:p>
          <a:p>
            <a:pPr marL="171450" indent="-171450">
              <a:buFont typeface="Arial"/>
              <a:buChar char="•"/>
            </a:pPr>
            <a:endParaRPr lang="en-AU" i="1"/>
          </a:p>
          <a:p>
            <a:pPr marL="0" indent="0">
              <a:buFont typeface="Arial"/>
              <a:buNone/>
            </a:pPr>
            <a:r>
              <a:rPr lang="en-AU" b="1" i="1"/>
              <a:t>OPTIONAL AUDIENCE ENGAGEMENT QUESTION</a:t>
            </a:r>
          </a:p>
          <a:p>
            <a:pPr marL="171450" indent="-171450">
              <a:buFont typeface="Arial"/>
              <a:buChar char="•"/>
            </a:pPr>
            <a:r>
              <a:rPr lang="en-AU" i="1"/>
              <a:t>What are some examples of signs that could indicate someone needs your support?</a:t>
            </a:r>
            <a:endParaRPr lang="en-US" i="1">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11</a:t>
            </a:fld>
            <a:endParaRPr lang="en-US"/>
          </a:p>
        </p:txBody>
      </p:sp>
    </p:spTree>
    <p:extLst>
      <p:ext uri="{BB962C8B-B14F-4D97-AF65-F5344CB8AC3E}">
        <p14:creationId xmlns:p14="http://schemas.microsoft.com/office/powerpoint/2010/main" val="1353829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a:t>Before you can support someone else, you need to make sure you’re in the right headspace. If you don’t feel ready or think you’re not the best person for the conversation then try to think of someone else in their support network who could talk to them. </a:t>
            </a:r>
          </a:p>
          <a:p>
            <a:pPr marL="171450" indent="-171450">
              <a:buFont typeface="Arial"/>
              <a:buChar char="•"/>
            </a:pPr>
            <a:endParaRPr lang="en-US" i="1"/>
          </a:p>
          <a:p>
            <a:pPr marL="171450" indent="-171450">
              <a:buFont typeface="Arial"/>
              <a:buChar char="•"/>
            </a:pPr>
            <a:r>
              <a:rPr lang="en-AU" i="1"/>
              <a:t>To help you decide whether you’re ready to start a meaningful conversation, ask yourself: </a:t>
            </a:r>
            <a:endParaRPr lang="en-US" i="1">
              <a:cs typeface="Calibri"/>
            </a:endParaRPr>
          </a:p>
          <a:p>
            <a:pPr marL="628650" lvl="1" indent="-171450">
              <a:buFont typeface="Arial" panose="020B0604020202020204" pitchFamily="34" charset="0"/>
              <a:buChar char="•"/>
            </a:pPr>
            <a:r>
              <a:rPr lang="en-AU" b="1" i="1"/>
              <a:t>Are you ready? </a:t>
            </a:r>
            <a:endParaRPr lang="en-AU" i="1"/>
          </a:p>
          <a:p>
            <a:pPr marL="1085850" lvl="2" indent="-171450">
              <a:buFont typeface="Arial" panose="020B0604020202020204" pitchFamily="34" charset="0"/>
              <a:buChar char="•"/>
            </a:pPr>
            <a:r>
              <a:rPr lang="en-AU" i="1"/>
              <a:t>Are you in a good headspace? </a:t>
            </a:r>
            <a:endParaRPr lang="en-US" i="1"/>
          </a:p>
          <a:p>
            <a:pPr marL="1085850" lvl="2" indent="-171450">
              <a:buFont typeface="Arial" panose="020B0604020202020204" pitchFamily="34" charset="0"/>
              <a:buChar char="•"/>
            </a:pPr>
            <a:r>
              <a:rPr lang="en-AU" i="1"/>
              <a:t>Are you willing to genuinely listen? </a:t>
            </a:r>
            <a:endParaRPr lang="en-US" i="1"/>
          </a:p>
          <a:p>
            <a:pPr marL="1085850" lvl="2" indent="-171450">
              <a:buFont typeface="Arial" panose="020B0604020202020204" pitchFamily="34" charset="0"/>
              <a:buChar char="•"/>
            </a:pPr>
            <a:r>
              <a:rPr lang="en-AU" i="1"/>
              <a:t>Have you set aside the time you might need for the conversation? </a:t>
            </a:r>
            <a:endParaRPr lang="en-US" i="1"/>
          </a:p>
          <a:p>
            <a:pPr marL="628650" lvl="1" indent="-171450">
              <a:buFont typeface="Arial" panose="020B0604020202020204" pitchFamily="34" charset="0"/>
              <a:buChar char="•"/>
            </a:pPr>
            <a:r>
              <a:rPr lang="en-AU" b="1" i="1"/>
              <a:t>Are you prepared? </a:t>
            </a:r>
            <a:endParaRPr lang="en-AU" i="1"/>
          </a:p>
          <a:p>
            <a:pPr marL="1085850" lvl="2" indent="-171450">
              <a:buFont typeface="Arial" panose="020B0604020202020204" pitchFamily="34" charset="0"/>
              <a:buChar char="•"/>
            </a:pPr>
            <a:r>
              <a:rPr lang="en-AU" i="1"/>
              <a:t>Remember that you won’t have all the answers (and that’s OK). </a:t>
            </a:r>
            <a:endParaRPr lang="en-US" i="1"/>
          </a:p>
          <a:p>
            <a:pPr marL="1085850" lvl="2" indent="-171450">
              <a:buFont typeface="Arial" panose="020B0604020202020204" pitchFamily="34" charset="0"/>
              <a:buChar char="•"/>
            </a:pPr>
            <a:r>
              <a:rPr lang="en-AU" i="1"/>
              <a:t>It can be difficult for people to talk about personal struggles, and they might be emotional, embarrassed or upset. </a:t>
            </a:r>
            <a:endParaRPr lang="en-US" i="1"/>
          </a:p>
          <a:p>
            <a:pPr marL="628650" lvl="1" indent="-171450">
              <a:buFont typeface="Arial" panose="020B0604020202020204" pitchFamily="34" charset="0"/>
              <a:buChar char="•"/>
            </a:pPr>
            <a:r>
              <a:rPr lang="en-AU" b="1" i="1"/>
              <a:t>Have you chosen the right time and place? </a:t>
            </a:r>
            <a:endParaRPr lang="en-AU" i="1"/>
          </a:p>
          <a:p>
            <a:pPr marL="1085850" lvl="2" indent="-171450">
              <a:buFont typeface="Arial" panose="020B0604020202020204" pitchFamily="34" charset="0"/>
              <a:buChar char="•"/>
            </a:pPr>
            <a:r>
              <a:rPr lang="en-AU" i="1"/>
              <a:t>Have you chosen somewhere relatively private and where you’ll both be comfortable to chat? </a:t>
            </a:r>
            <a:endParaRPr lang="en-US" i="1"/>
          </a:p>
          <a:p>
            <a:pPr marL="1085850" lvl="2" indent="-171450">
              <a:buFont typeface="Arial" panose="020B0604020202020204" pitchFamily="34" charset="0"/>
              <a:buChar char="•"/>
            </a:pPr>
            <a:r>
              <a:rPr lang="en-AU" i="1"/>
              <a:t>Is this time convenient for them? </a:t>
            </a:r>
            <a:endParaRPr lang="en-US" i="1"/>
          </a:p>
          <a:p>
            <a:pPr marL="1085850" lvl="2" indent="-171450">
              <a:buFont typeface="Arial" panose="020B0604020202020204" pitchFamily="34" charset="0"/>
              <a:buChar char="•"/>
            </a:pPr>
            <a:r>
              <a:rPr lang="en-AU" i="1"/>
              <a:t>If they don’t have time when you first approach them, arrange another time for the conversation. It might be more comfortable for the person to be side-by-side with you (e.g. walking together or sitting in the car) rather than face-to-face. </a:t>
            </a:r>
            <a:endParaRPr lang="en-US" i="1"/>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52525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a:t>R U OK? have developed a 4 step model for a meaningful conversation. The acronym ALEC is a great way to remember these steps:</a:t>
            </a:r>
          </a:p>
          <a:p>
            <a:pPr marL="628650" lvl="1" indent="-171450">
              <a:buFont typeface="Arial" panose="020B0604020202020204" pitchFamily="34" charset="0"/>
              <a:buChar char="•"/>
            </a:pPr>
            <a:r>
              <a:rPr lang="en-AU" b="1"/>
              <a:t>A</a:t>
            </a:r>
            <a:r>
              <a:rPr lang="en-AU"/>
              <a:t>sk R U OK? </a:t>
            </a:r>
            <a:endParaRPr lang="en-US">
              <a:cs typeface="Calibri" panose="020F0502020204030204"/>
            </a:endParaRPr>
          </a:p>
          <a:p>
            <a:pPr marL="628650" lvl="1" indent="-171450">
              <a:buFont typeface="Arial" panose="020B0604020202020204" pitchFamily="34" charset="0"/>
              <a:buChar char="•"/>
            </a:pPr>
            <a:r>
              <a:rPr lang="en-AU" b="1"/>
              <a:t>L</a:t>
            </a:r>
            <a:r>
              <a:rPr lang="en-AU"/>
              <a:t>isten </a:t>
            </a:r>
            <a:endParaRPr lang="en-US">
              <a:cs typeface="Calibri" panose="020F0502020204030204"/>
            </a:endParaRPr>
          </a:p>
          <a:p>
            <a:pPr marL="628650" lvl="1" indent="-171450">
              <a:buFont typeface="Arial" panose="020B0604020202020204" pitchFamily="34" charset="0"/>
              <a:buChar char="•"/>
            </a:pPr>
            <a:r>
              <a:rPr lang="en-AU" b="1"/>
              <a:t>E</a:t>
            </a:r>
            <a:r>
              <a:rPr lang="en-AU"/>
              <a:t>ncourage Action </a:t>
            </a:r>
            <a:endParaRPr lang="en-US">
              <a:cs typeface="Calibri" panose="020F0502020204030204"/>
            </a:endParaRPr>
          </a:p>
          <a:p>
            <a:pPr marL="628650" lvl="1" indent="-171450">
              <a:buFont typeface="Arial" panose="020B0604020202020204" pitchFamily="34" charset="0"/>
              <a:buChar char="•"/>
            </a:pPr>
            <a:r>
              <a:rPr lang="en-AU" b="1"/>
              <a:t>C</a:t>
            </a:r>
            <a:r>
              <a:rPr lang="en-AU"/>
              <a:t>heck in </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363250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a:t>Step 1 is ‘Ask R U OK?’.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a:t>Start the conversation at a time and in a place where you’ll both be comfortable to chat.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a:t>Be relaxed and friendly in your approach. Think about how you can ease into the conversation. </a:t>
            </a:r>
            <a:endParaRPr lang="en-US" i="1">
              <a:cs typeface="Calibri" panose="020F0502020204030204"/>
            </a:endParaRPr>
          </a:p>
          <a:p>
            <a:pPr marL="171450" indent="-171450">
              <a:buFont typeface="Arial"/>
              <a:buChar char="•"/>
            </a:pPr>
            <a:r>
              <a:rPr lang="en-AU" i="1"/>
              <a:t>Ask R U OK? in a way that feels natural to you and your relationship with the other person. See some examples of how to ask on the slide.</a:t>
            </a:r>
          </a:p>
          <a:p>
            <a:pPr marL="171450" indent="-171450">
              <a:buFont typeface="Arial"/>
              <a:buChar char="•"/>
            </a:pPr>
            <a:r>
              <a:rPr lang="en-AU" b="0" i="1"/>
              <a:t>You can start by letting them know you’ve noticed a change. You could say something like: </a:t>
            </a:r>
            <a:endParaRPr lang="en-AU" b="0" i="1">
              <a:cs typeface="Calibri" panose="020F0502020204030204"/>
            </a:endParaRPr>
          </a:p>
          <a:p>
            <a:pPr marL="628650" lvl="1" indent="-171450">
              <a:buFont typeface="Arial"/>
              <a:buChar char="•"/>
            </a:pPr>
            <a:r>
              <a:rPr lang="en-AU" i="1"/>
              <a:t>I’ve noticed a few changes in what you’ve been saying/doing. How are things going for you?” </a:t>
            </a:r>
            <a:endParaRPr lang="en-US" i="1">
              <a:cs typeface="Calibri" panose="020F0502020204030204"/>
            </a:endParaRPr>
          </a:p>
          <a:p>
            <a:pPr marL="628650" lvl="1" indent="-171450">
              <a:buFont typeface="Arial"/>
              <a:buChar char="•"/>
            </a:pPr>
            <a:r>
              <a:rPr lang="en-AU" i="1"/>
              <a:t>“I know there’s been some big life changes for you recently, how are you managing?” OR </a:t>
            </a:r>
            <a:endParaRPr lang="en-US" i="1">
              <a:cs typeface="Calibri" panose="020F0502020204030204"/>
            </a:endParaRPr>
          </a:p>
          <a:p>
            <a:pPr marL="628650" lvl="1" indent="-171450">
              <a:buFont typeface="Arial"/>
              <a:buChar char="•"/>
            </a:pPr>
            <a:r>
              <a:rPr lang="en-AU" i="1"/>
              <a:t>“You don’t seem yourself lately – want to talk about it?” </a:t>
            </a:r>
          </a:p>
          <a:p>
            <a:pPr marL="171450" indent="-171450">
              <a:buFont typeface="Arial"/>
              <a:buChar char="•"/>
            </a:pPr>
            <a:r>
              <a:rPr lang="en-AU" i="1"/>
              <a:t>If they don’t want to talk, let them know you’ll be there when they are ready or ask them if there’s someone else they’d be more comfortable chatting to. </a:t>
            </a:r>
            <a:endParaRPr lang="en-US" i="1">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280583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a:t>Step 2 is ‘Listen’.</a:t>
            </a:r>
          </a:p>
          <a:p>
            <a:pPr marL="171450" indent="-171450">
              <a:buFont typeface="Arial" panose="020B0604020202020204" pitchFamily="34" charset="0"/>
              <a:buChar char="•"/>
            </a:pPr>
            <a:r>
              <a:rPr lang="en-AU" i="1"/>
              <a:t>It’s important you genuinely listen with an open mind and without judgment.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It can be tempting to jump in and try to push someone’s worries away or offer a ‘quick fix’, but it’s best to avoid rushing the conversation.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Also don’t be afraid to sit in silence and give the person some space and quiet so they can find the words to express what they’re going through. </a:t>
            </a:r>
            <a:endParaRPr lang="en-US"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Acknowledge what they’re going through.</a:t>
            </a:r>
          </a:p>
          <a:p>
            <a:pPr marL="171450" indent="-171450">
              <a:buFont typeface="Arial" panose="020B0604020202020204" pitchFamily="34" charset="0"/>
              <a:buChar char="•"/>
            </a:pPr>
            <a:r>
              <a:rPr lang="en-AU" b="0" i="1"/>
              <a:t>You could say: </a:t>
            </a:r>
          </a:p>
          <a:p>
            <a:pPr marL="628650" lvl="1" indent="-171450">
              <a:buFont typeface="Arial" panose="020B0604020202020204" pitchFamily="34" charset="0"/>
              <a:buChar char="•"/>
            </a:pPr>
            <a:r>
              <a:rPr lang="en-AU" i="1"/>
              <a:t>“I’m here to listen if you want to talk more” </a:t>
            </a:r>
            <a:endParaRPr lang="en-US" i="1"/>
          </a:p>
          <a:p>
            <a:pPr marL="628650" lvl="1" indent="-171450">
              <a:buFont typeface="Arial" panose="020B0604020202020204" pitchFamily="34" charset="0"/>
              <a:buChar char="•"/>
            </a:pPr>
            <a:r>
              <a:rPr lang="en-AU" i="1"/>
              <a:t>“How are you feeling about that?” OR </a:t>
            </a:r>
            <a:endParaRPr lang="en-US" i="1"/>
          </a:p>
          <a:p>
            <a:pPr marL="628650" lvl="1" indent="-171450">
              <a:buFont typeface="Arial" panose="020B0604020202020204" pitchFamily="34" charset="0"/>
              <a:buChar char="•"/>
            </a:pPr>
            <a:r>
              <a:rPr lang="en-AU" i="1"/>
              <a:t>“I’m not going to pretend I know what it’s like for you, but I’m here to listen to why you feel the way you do.” </a:t>
            </a:r>
            <a:endParaRPr lang="en-US" i="1"/>
          </a:p>
          <a:p>
            <a:pPr marL="171450" indent="-171450">
              <a:buFont typeface="Arial" panose="020B0604020202020204" pitchFamily="34" charset="0"/>
              <a:buChar char="•"/>
            </a:pPr>
            <a:r>
              <a:rPr lang="en-AU" i="1"/>
              <a:t>It can be really hard to hear that someone is in pain or struggling – but try and sit with the discomfort and remind yourself that your support can be crucial. </a:t>
            </a:r>
            <a:endParaRPr lang="en-US" i="1"/>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2026844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a:t>Step 3 is ‘Encourage action’.</a:t>
            </a:r>
          </a:p>
          <a:p>
            <a:pPr marL="171450" indent="-171450">
              <a:buFont typeface="Arial" panose="020B0604020202020204" pitchFamily="34" charset="0"/>
              <a:buChar char="•"/>
            </a:pPr>
            <a:r>
              <a:rPr lang="en-AU" i="1"/>
              <a:t>Once they’ve shared what they’re going through, you might suggest to them that they think about one small step they might be able to take to improve their situation. </a:t>
            </a:r>
            <a:endParaRPr lang="en-US" i="1"/>
          </a:p>
          <a:p>
            <a:pPr marL="171450" indent="-171450">
              <a:buFont typeface="Arial" panose="020B0604020202020204" pitchFamily="34" charset="0"/>
              <a:buChar char="•"/>
            </a:pPr>
            <a:r>
              <a:rPr lang="en-AU" i="1"/>
              <a:t>You don’t have to have the answers or be able to offer professional health advice, but you can help them consider the next steps and actions they can take to manage their situation.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Some good options might include talking to family or a trusted friend,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If they’ve been feeling this way for a while, they might need to see their doctor or an appropriate health professional. </a:t>
            </a:r>
            <a:endParaRPr lang="en-US" i="1"/>
          </a:p>
          <a:p>
            <a:pPr marL="171450" indent="-171450">
              <a:buFont typeface="Arial" panose="020B0604020202020204" pitchFamily="34" charset="0"/>
              <a:buChar char="•"/>
            </a:pPr>
            <a:r>
              <a:rPr lang="en-AU" b="0" i="1"/>
              <a:t>You could say: </a:t>
            </a:r>
          </a:p>
          <a:p>
            <a:pPr marL="628650" lvl="1" indent="-171450">
              <a:buFont typeface="Arial" panose="020B0604020202020204" pitchFamily="34" charset="0"/>
              <a:buChar char="•"/>
            </a:pPr>
            <a:r>
              <a:rPr lang="en-AU" i="1"/>
              <a:t>“What do you think is a first step that would help you through this?” </a:t>
            </a:r>
            <a:endParaRPr lang="en-US" i="1"/>
          </a:p>
          <a:p>
            <a:pPr marL="628650" lvl="1" indent="-171450">
              <a:buFont typeface="Arial" panose="020B0604020202020204" pitchFamily="34" charset="0"/>
              <a:buChar char="•"/>
            </a:pPr>
            <a:r>
              <a:rPr lang="en-AU" i="1"/>
              <a:t>“What can I do right now to support you?” </a:t>
            </a:r>
            <a:endParaRPr lang="en-US" i="1"/>
          </a:p>
          <a:p>
            <a:pPr marL="628650" lvl="1" indent="-171450">
              <a:buFont typeface="Arial" panose="020B0604020202020204" pitchFamily="34" charset="0"/>
              <a:buChar char="•"/>
            </a:pPr>
            <a:r>
              <a:rPr lang="en-AU" i="1"/>
              <a:t>“Have you spoken to your doctor or a health professional about this? It might be a matter of finding the right fit with someone.” OR </a:t>
            </a:r>
            <a:endParaRPr lang="en-US" i="1"/>
          </a:p>
          <a:p>
            <a:pPr marL="628650" lvl="1" indent="-171450">
              <a:buFont typeface="Arial" panose="020B0604020202020204" pitchFamily="34" charset="0"/>
              <a:buChar char="•"/>
            </a:pPr>
            <a:r>
              <a:rPr lang="en-AU" i="1"/>
              <a:t>“What’s something you enjoy doing? Making time for that can really help.” </a:t>
            </a:r>
            <a:endParaRPr lang="en-US" i="1"/>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16</a:t>
            </a:fld>
            <a:endParaRPr lang="en-US"/>
          </a:p>
        </p:txBody>
      </p:sp>
    </p:spTree>
    <p:extLst>
      <p:ext uri="{BB962C8B-B14F-4D97-AF65-F5344CB8AC3E}">
        <p14:creationId xmlns:p14="http://schemas.microsoft.com/office/powerpoint/2010/main" val="339295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If at any time you feel overwhelmed please talk to someone you trust like a doctor, family member or friend. </a:t>
            </a:r>
          </a:p>
          <a:p>
            <a:pPr marL="171450" indent="-171450">
              <a:buFont typeface="Arial"/>
              <a:buChar char="•"/>
            </a:pPr>
            <a:r>
              <a:rPr lang="en-AU" i="1" dirty="0"/>
              <a:t>If someone needs immediate support these are some useful contacts for Australian services that are available nationally and can provide emotional and crisis support. </a:t>
            </a:r>
            <a:endParaRPr lang="en-US" i="1" dirty="0">
              <a:cs typeface="Calibri" panose="020F0502020204030204"/>
            </a:endParaRPr>
          </a:p>
          <a:p>
            <a:pPr marL="171450" indent="-171450">
              <a:buFont typeface="Arial"/>
              <a:buChar char="•"/>
            </a:pPr>
            <a:r>
              <a:rPr lang="en-AU" i="1" dirty="0"/>
              <a:t>These services can also provide you with guidance to support someone else.</a:t>
            </a:r>
            <a:endParaRPr lang="en-US" i="1" dirty="0">
              <a:cs typeface="Calibri" panose="020F0502020204030204"/>
            </a:endParaRPr>
          </a:p>
          <a:p>
            <a:pPr marL="171450" indent="-171450">
              <a:buFont typeface="Arial"/>
              <a:buChar char="•"/>
            </a:pPr>
            <a:r>
              <a:rPr lang="en-AU" b="0" i="1" dirty="0">
                <a:solidFill>
                  <a:srgbClr val="1A1A1A"/>
                </a:solidFill>
                <a:effectLst/>
                <a:highlight>
                  <a:srgbClr val="F0F0F0"/>
                </a:highlight>
                <a:latin typeface="Omnes Regular" panose="02000606040000020004" pitchFamily="2" charset="0"/>
              </a:rPr>
              <a:t>If you are concerned for your safety or the safety of others, seek immediate assistance by calling </a:t>
            </a:r>
            <a:r>
              <a:rPr lang="en-AU" b="1" i="1" dirty="0">
                <a:solidFill>
                  <a:srgbClr val="1A1A1A"/>
                </a:solidFill>
                <a:effectLst/>
                <a:highlight>
                  <a:srgbClr val="F0F0F0"/>
                </a:highlight>
                <a:latin typeface="Omnes Bold" panose="02000606040000020004" pitchFamily="2" charset="0"/>
              </a:rPr>
              <a:t>Triple Zero (000)</a:t>
            </a:r>
            <a:r>
              <a:rPr lang="en-AU" b="0" i="1" dirty="0">
                <a:solidFill>
                  <a:srgbClr val="1A1A1A"/>
                </a:solidFill>
                <a:effectLst/>
                <a:highlight>
                  <a:srgbClr val="F0F0F0"/>
                </a:highlight>
                <a:latin typeface="Omnes Regular" panose="02000606040000020004" pitchFamily="2" charset="0"/>
              </a:rPr>
              <a:t>.</a:t>
            </a:r>
            <a:endParaRPr lang="en-US" i="1" dirty="0"/>
          </a:p>
          <a:p>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72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i="1"/>
              <a:t>After the conversation it’s important you stay connected and keep checking in. Make a joint decision to get back in touch so you can see how they’re going. Your ongoing care and support can make a difference. </a:t>
            </a:r>
            <a:endParaRPr lang="en-US" b="0" i="1"/>
          </a:p>
          <a:p>
            <a:pPr marL="171450" indent="-171450">
              <a:buFont typeface="Arial" panose="020B0604020202020204" pitchFamily="34" charset="0"/>
              <a:buChar char="•"/>
            </a:pPr>
            <a:r>
              <a:rPr lang="en-AU" b="0" i="1"/>
              <a:t>When you check in you could: </a:t>
            </a:r>
          </a:p>
          <a:p>
            <a:pPr marL="628650" lvl="1" indent="-171450">
              <a:buFont typeface="Arial" panose="020B0604020202020204" pitchFamily="34" charset="0"/>
              <a:buChar char="•"/>
            </a:pPr>
            <a:r>
              <a:rPr lang="en-AU" b="0" i="1"/>
              <a:t>Lock in a regular catch up and one-on-one time. </a:t>
            </a:r>
            <a:endParaRPr lang="en-US" b="0" i="1"/>
          </a:p>
          <a:p>
            <a:pPr marL="628650" lvl="1" indent="-171450">
              <a:buFont typeface="Arial" panose="020B0604020202020204" pitchFamily="34" charset="0"/>
              <a:buChar char="•"/>
            </a:pPr>
            <a:r>
              <a:rPr lang="en-AU" b="0" i="1"/>
              <a:t>Ask them about activities they like to do and help them make plans to do them or arrange to do them together. </a:t>
            </a:r>
            <a:endParaRPr lang="en-US" b="0" i="1"/>
          </a:p>
          <a:p>
            <a:pPr marL="628650" lvl="1" indent="-171450">
              <a:buFont typeface="Arial" panose="020B0604020202020204" pitchFamily="34" charset="0"/>
              <a:buChar char="•"/>
            </a:pPr>
            <a:r>
              <a:rPr lang="en-AU" b="0" i="1"/>
              <a:t>Organise group catch-ups to help them connect with others. </a:t>
            </a:r>
            <a:endParaRPr lang="en-US" b="0" i="1"/>
          </a:p>
          <a:p>
            <a:pPr marL="171450" indent="-171450">
              <a:buFont typeface="Arial" panose="020B0604020202020204" pitchFamily="34" charset="0"/>
              <a:buChar char="•"/>
            </a:pPr>
            <a:r>
              <a:rPr lang="en-AU" b="0" i="1"/>
              <a:t>When you check in you could say: </a:t>
            </a:r>
          </a:p>
          <a:p>
            <a:pPr marL="628650" lvl="1" indent="-171450">
              <a:buFont typeface="Arial" panose="020B0604020202020204" pitchFamily="34" charset="0"/>
              <a:buChar char="•"/>
            </a:pPr>
            <a:r>
              <a:rPr lang="en-AU" b="0" i="1"/>
              <a:t>“Just wanted to check in and see how you’re doing?” </a:t>
            </a:r>
            <a:endParaRPr lang="en-US" b="0" i="1"/>
          </a:p>
          <a:p>
            <a:pPr marL="628650" lvl="1" indent="-171450">
              <a:buFont typeface="Arial" panose="020B0604020202020204" pitchFamily="34" charset="0"/>
              <a:buChar char="•"/>
            </a:pPr>
            <a:r>
              <a:rPr lang="en-AU" b="0" i="1"/>
              <a:t>“Have things improved or changed since we last spoke?” </a:t>
            </a:r>
            <a:endParaRPr lang="en-US" b="0" i="1"/>
          </a:p>
          <a:p>
            <a:pPr marL="628650" lvl="1" indent="-171450">
              <a:buFont typeface="Arial" panose="020B0604020202020204" pitchFamily="34" charset="0"/>
              <a:buChar char="•"/>
            </a:pPr>
            <a:r>
              <a:rPr lang="en-AU" b="0" i="1"/>
              <a:t>“What’s been working for you since we last chatted?” </a:t>
            </a:r>
            <a:endParaRPr lang="en-US" b="0" i="1"/>
          </a:p>
          <a:p>
            <a:pPr marL="628650" lvl="1" indent="-171450">
              <a:buFont typeface="Arial" panose="020B0604020202020204" pitchFamily="34" charset="0"/>
              <a:buChar char="•"/>
            </a:pPr>
            <a:r>
              <a:rPr lang="en-AU" b="0" i="1"/>
              <a:t>“Do you need more support?” </a:t>
            </a:r>
            <a:endParaRPr lang="en-US" b="0" i="1"/>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77145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There are lots of simple ways we can get involved and share the R U OK? message:</a:t>
            </a:r>
            <a:endParaRPr lang="en-US" dirty="0">
              <a:solidFill>
                <a:srgbClr val="444444"/>
              </a:solidFill>
            </a:endParaRPr>
          </a:p>
          <a:p>
            <a:pPr marL="285750" indent="-285750">
              <a:buFont typeface="Arial,Sans-Serif"/>
              <a:buChar char="•"/>
            </a:pPr>
            <a:r>
              <a:rPr lang="en-US" i="1" dirty="0"/>
              <a:t>Have regular, meaningful conversations with other co-workers.</a:t>
            </a:r>
            <a:endParaRPr lang="en-GB">
              <a:solidFill>
                <a:srgbClr val="444444"/>
              </a:solidFill>
            </a:endParaRPr>
          </a:p>
          <a:p>
            <a:pPr marL="285750" indent="-285750">
              <a:buFont typeface="Arial,Sans-Serif"/>
              <a:buChar char="•"/>
            </a:pPr>
            <a:r>
              <a:rPr lang="en-AU" dirty="0"/>
              <a:t>Recruit your colleagues to join Ks for R U OK? in October so you can walk, run and roll as you connect over conversations for Mental Health Month.</a:t>
            </a:r>
            <a:endParaRPr lang="en-US">
              <a:solidFill>
                <a:srgbClr val="444444"/>
              </a:solidFill>
            </a:endParaRPr>
          </a:p>
          <a:p>
            <a:pPr marL="285750" indent="-285750">
              <a:buFont typeface="Arial,Sans-Serif"/>
              <a:buChar char="•"/>
            </a:pPr>
            <a:r>
              <a:rPr lang="en-US" i="1" dirty="0"/>
              <a:t>Plan a workplace event—any day of the year.</a:t>
            </a:r>
            <a:endParaRPr lang="en-GB" dirty="0">
              <a:solidFill>
                <a:srgbClr val="444444"/>
              </a:solidFill>
            </a:endParaRPr>
          </a:p>
          <a:p>
            <a:pPr marL="285750" indent="-285750">
              <a:buFont typeface="Arial,Sans-Serif"/>
              <a:buChar char="•"/>
            </a:pPr>
            <a:r>
              <a:rPr lang="en-US" i="1" dirty="0"/>
              <a:t>And check out our online store for tools and conversation starters.</a:t>
            </a: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336817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u="none" strike="noStrike" kern="1200">
                <a:solidFill>
                  <a:schemeClr val="tx1"/>
                </a:solidFill>
                <a:effectLst/>
                <a:latin typeface="+mn-lt"/>
                <a:ea typeface="+mn-ea"/>
                <a:cs typeface="+mn-cs"/>
              </a:rPr>
              <a:t>Acknowledgement of Country</a:t>
            </a:r>
          </a:p>
          <a:p>
            <a:r>
              <a:rPr lang="en-AU" sz="1200" b="0" i="1" u="none" strike="noStrike" kern="1200">
                <a:solidFill>
                  <a:schemeClr val="tx1"/>
                </a:solidFill>
                <a:effectLst/>
                <a:latin typeface="+mn-lt"/>
                <a:ea typeface="+mn-ea"/>
                <a:cs typeface="+mn-cs"/>
              </a:rPr>
              <a:t>I acknowledge the </a:t>
            </a:r>
            <a:r>
              <a:rPr lang="en-AU" i="1"/>
              <a:t>Traditional Owners of the </a:t>
            </a:r>
            <a:r>
              <a:rPr lang="en-AU" sz="1200" b="0" i="1" u="none" strike="noStrike" kern="1200">
                <a:solidFill>
                  <a:schemeClr val="tx1"/>
                </a:solidFill>
                <a:effectLst/>
                <a:latin typeface="+mn-lt"/>
                <a:ea typeface="+mn-ea"/>
                <a:cs typeface="+mn-cs"/>
              </a:rPr>
              <a:t>land on which we are meeting today and pay my respect to </a:t>
            </a:r>
            <a:r>
              <a:rPr lang="en-AU" i="1"/>
              <a:t>Elders</a:t>
            </a:r>
            <a:r>
              <a:rPr lang="en-AU" sz="1200" b="0" i="1" u="none" strike="noStrike" kern="1200">
                <a:solidFill>
                  <a:schemeClr val="tx1"/>
                </a:solidFill>
                <a:effectLst/>
                <a:latin typeface="+mn-lt"/>
                <a:ea typeface="+mn-ea"/>
                <a:cs typeface="+mn-cs"/>
              </a:rPr>
              <a:t> past, present and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 </a:t>
            </a:r>
            <a:endParaRPr lang="en-AU" sz="1200" b="0" i="0" u="none" strike="noStrike"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a:t>Recognise</a:t>
            </a:r>
            <a:r>
              <a:rPr lang="en-AU" sz="1200" b="1" i="1" u="none" strike="noStrike" kern="1200">
                <a:solidFill>
                  <a:schemeClr val="tx1"/>
                </a:solidFill>
                <a:effectLst/>
                <a:latin typeface="+mn-lt"/>
                <a:ea typeface="+mn-ea"/>
                <a:cs typeface="+mn-cs"/>
              </a:rPr>
              <a:t> lived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kern="1200">
                <a:solidFill>
                  <a:schemeClr val="tx1"/>
                </a:solidFill>
                <a:effectLst/>
                <a:latin typeface="+mn-lt"/>
                <a:ea typeface="+mn-ea"/>
                <a:cs typeface="+mn-cs"/>
              </a:rPr>
              <a:t>I’d also like to </a:t>
            </a:r>
            <a:r>
              <a:rPr lang="en-AU" i="1"/>
              <a:t>recognise</a:t>
            </a:r>
            <a:r>
              <a:rPr lang="en-AU" sz="1200" b="0" i="1" u="none" strike="noStrike" kern="1200">
                <a:solidFill>
                  <a:schemeClr val="tx1"/>
                </a:solidFill>
                <a:effectLst/>
                <a:latin typeface="+mn-lt"/>
                <a:ea typeface="+mn-ea"/>
                <a:cs typeface="+mn-cs"/>
              </a:rPr>
              <a:t> those with lived experience of mental ill-health or suicide. This can bring up tough emotions for people so it’s OK to excuse yourself at any time.</a:t>
            </a:r>
            <a:endParaRPr lang="en-AU" sz="1200" b="0" i="0" u="none" strike="noStrike" kern="1200">
              <a:solidFill>
                <a:schemeClr val="tx1"/>
              </a:solidFill>
              <a:effectLst/>
              <a:latin typeface="+mn-lt"/>
              <a:ea typeface="+mn-ea"/>
              <a:cs typeface="+mn-cs"/>
            </a:endParaRPr>
          </a:p>
          <a:p>
            <a:endParaRPr lang="en-AU" sz="1200" b="0" i="0" u="none" strike="noStrike" kern="1200">
              <a:solidFill>
                <a:schemeClr val="tx1"/>
              </a:solidFill>
              <a:effectLst/>
              <a:latin typeface="+mn-lt"/>
              <a:ea typeface="+mn-ea"/>
              <a:cs typeface="+mn-cs"/>
            </a:endParaRPr>
          </a:p>
          <a:p>
            <a:endParaRPr lang="en-AU"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AU" i="1">
                <a:ea typeface="Calibri"/>
                <a:cs typeface="Calibri"/>
              </a:rPr>
              <a:t>R U OK? has a number of free resources available for workplaces. </a:t>
            </a:r>
          </a:p>
          <a:p>
            <a:pPr marL="171450" marR="0" lvl="0" indent="-171450" algn="l" defTabSz="914400">
              <a:lnSpc>
                <a:spcPct val="100000"/>
              </a:lnSpc>
              <a:spcBef>
                <a:spcPts val="0"/>
              </a:spcBef>
              <a:spcAft>
                <a:spcPts val="0"/>
              </a:spcAft>
              <a:buClrTx/>
              <a:buSzTx/>
              <a:buFont typeface="Arial"/>
              <a:buChar char="•"/>
              <a:tabLst/>
              <a:defRPr/>
            </a:pPr>
            <a:r>
              <a:rPr lang="en-AU" i="1"/>
              <a:t>If you want more information and conversation tips, including interactive activities you can access these FREE resources at ruok.org.au </a:t>
            </a:r>
            <a:endParaRPr lang="en-US" i="1">
              <a:ea typeface="Calibri"/>
              <a:cs typeface="Calibri" panose="020F0502020204030204"/>
            </a:endParaRPr>
          </a:p>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1619008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a:t>Thank you for your time today.</a:t>
            </a:r>
          </a:p>
          <a:p>
            <a:pPr marL="171450" indent="-171450">
              <a:buFont typeface="Arial" panose="020B0604020202020204" pitchFamily="34" charset="0"/>
              <a:buChar char="•"/>
            </a:pPr>
            <a:r>
              <a:rPr lang="en-AU" i="1"/>
              <a:t>I’d encourage you to think about who you can regularly check in with and ask R U OK? Any Day.</a:t>
            </a:r>
            <a:endParaRPr lang="en-US" i="1"/>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21</a:t>
            </a:fld>
            <a:endParaRPr lang="en-US"/>
          </a:p>
        </p:txBody>
      </p:sp>
    </p:spTree>
    <p:extLst>
      <p:ext uri="{BB962C8B-B14F-4D97-AF65-F5344CB8AC3E}">
        <p14:creationId xmlns:p14="http://schemas.microsoft.com/office/powerpoint/2010/main" val="150141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cs typeface="Calibri"/>
              </a:rPr>
              <a:t>The late Gavin Larkin started R U OK? in 2009, hoping to protect others from experiencing the pain his family felt when his father died by suicide.</a:t>
            </a:r>
            <a:endParaRPr lang="en-US">
              <a:ea typeface="Calibri"/>
              <a:cs typeface="Calibri"/>
            </a:endParaRPr>
          </a:p>
          <a:p>
            <a:pPr marL="171450" indent="-171450">
              <a:buFont typeface="Arial,Sans-Serif"/>
              <a:buChar char="•"/>
            </a:pPr>
            <a:r>
              <a:rPr lang="en-AU"/>
              <a:t>He believed that ‘in the time it takes to have a cuppa, you could start a conversation that could change a life’.</a:t>
            </a:r>
            <a:endParaRPr lang="en-AU">
              <a:ea typeface="Calibri"/>
              <a:cs typeface="Calibri"/>
            </a:endParaRPr>
          </a:p>
          <a:p>
            <a:pPr marL="171450" indent="-171450">
              <a:buFont typeface="Arial,Sans-Serif"/>
              <a:buChar char="•"/>
            </a:pPr>
            <a:r>
              <a:rPr lang="en-AU"/>
              <a:t>This belief that is backed by academic research that found that feelings of connection and belonging are a protective factor against suicide.</a:t>
            </a:r>
            <a:endParaRPr lang="en-AU">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3</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It’s estimated more than half of Australians say the rising cost of living is having a big impact on their mental health.</a:t>
            </a:r>
            <a:endParaRPr lang="en-US">
              <a:solidFill>
                <a:srgbClr val="444444"/>
              </a:solidFill>
            </a:endParaRPr>
          </a:p>
          <a:p>
            <a:r>
              <a:rPr lang="en-US" i="1"/>
              <a:t>...and around one in five people are experiencing high or very high levels of distress.</a:t>
            </a:r>
            <a:endParaRPr lang="en-US">
              <a:solidFill>
                <a:srgbClr val="444444"/>
              </a:solidFill>
            </a:endParaRPr>
          </a:p>
          <a:p>
            <a:pPr marL="171450" indent="-171450">
              <a:buFont typeface="Arial,Sans-Serif"/>
              <a:buChar char="•"/>
            </a:pPr>
            <a:r>
              <a:rPr lang="en-US" i="1"/>
              <a:t>This might also be because of things like:</a:t>
            </a:r>
            <a:endParaRPr lang="en-US">
              <a:solidFill>
                <a:srgbClr val="444444"/>
              </a:solidFill>
            </a:endParaRPr>
          </a:p>
          <a:p>
            <a:pPr marL="1085850" lvl="1" indent="-171450">
              <a:buFont typeface="Courier New,monospace"/>
              <a:buChar char="•"/>
            </a:pPr>
            <a:r>
              <a:rPr lang="en-US" i="1"/>
              <a:t>Relationship breakdowns </a:t>
            </a:r>
            <a:endParaRPr lang="en-US">
              <a:solidFill>
                <a:srgbClr val="444444"/>
              </a:solidFill>
            </a:endParaRPr>
          </a:p>
          <a:p>
            <a:pPr marL="1085850" lvl="1" indent="-171450">
              <a:buFont typeface="Courier New,monospace"/>
              <a:buChar char="•"/>
            </a:pPr>
            <a:r>
              <a:rPr lang="en-US" i="1"/>
              <a:t>Financial stress </a:t>
            </a:r>
            <a:endParaRPr lang="en-US">
              <a:solidFill>
                <a:srgbClr val="444444"/>
              </a:solidFill>
            </a:endParaRPr>
          </a:p>
          <a:p>
            <a:pPr marL="1085850" lvl="1" indent="-171450">
              <a:buFont typeface="Courier New,monospace"/>
              <a:buChar char="•"/>
            </a:pPr>
            <a:r>
              <a:rPr lang="en-US" i="1"/>
              <a:t>Illness or injury </a:t>
            </a:r>
            <a:endParaRPr lang="en-US">
              <a:solidFill>
                <a:srgbClr val="444444"/>
              </a:solidFill>
            </a:endParaRPr>
          </a:p>
          <a:p>
            <a:pPr marL="1085850" lvl="1" indent="-171450">
              <a:buFont typeface="Courier New,monospace"/>
              <a:buChar char="•"/>
            </a:pPr>
            <a:r>
              <a:rPr lang="en-US" i="1"/>
              <a:t>Work stress </a:t>
            </a:r>
            <a:endParaRPr lang="en-US">
              <a:solidFill>
                <a:srgbClr val="444444"/>
              </a:solidFill>
            </a:endParaRPr>
          </a:p>
          <a:p>
            <a:pPr marL="1085850" lvl="1" indent="-171450">
              <a:buFont typeface="Courier New,monospace"/>
              <a:buChar char="•"/>
            </a:pPr>
            <a:r>
              <a:rPr lang="en-US" i="1"/>
              <a:t>Mental ill-health </a:t>
            </a:r>
            <a:endParaRPr lang="en-US">
              <a:solidFill>
                <a:srgbClr val="444444"/>
              </a:solidFill>
            </a:endParaRPr>
          </a:p>
          <a:p>
            <a:pPr marL="1085850" lvl="1" indent="-171450">
              <a:buFont typeface="Courier New,monospace"/>
              <a:buChar char="•"/>
            </a:pPr>
            <a:r>
              <a:rPr lang="en-US" i="1"/>
              <a:t>Becoming a parent or family challenges </a:t>
            </a:r>
            <a:endParaRPr lang="en-US">
              <a:solidFill>
                <a:srgbClr val="444444"/>
              </a:solidFill>
            </a:endParaRPr>
          </a:p>
          <a:p>
            <a:pPr marL="1085850" lvl="1" indent="-171450">
              <a:buFont typeface="Courier New,monospace"/>
              <a:buChar char="•"/>
            </a:pPr>
            <a:r>
              <a:rPr lang="en-US" i="1"/>
              <a:t>Grief and loss.</a:t>
            </a:r>
            <a:endParaRPr lang="en-US">
              <a:solidFill>
                <a:srgbClr val="444444"/>
              </a:solidFill>
            </a:endParaRPr>
          </a:p>
          <a:p>
            <a:endParaRPr lang="en-US">
              <a:solidFill>
                <a:srgbClr val="444444"/>
              </a:solidFill>
            </a:endParaRPr>
          </a:p>
          <a:p>
            <a:r>
              <a:rPr lang="en-US" i="1"/>
              <a:t>Whether it’s your friend, family member, colleague, partner or teammate… the people you care about go through life’s ups and downs every day.</a:t>
            </a:r>
            <a:endParaRPr lang="en-US">
              <a:solidFill>
                <a:srgbClr val="444444"/>
              </a:solidFill>
            </a:endParaRPr>
          </a:p>
          <a:p>
            <a:pPr marL="914400" lvl="1"/>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94406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a:t>Three in four Australians agree, but when it comes to </a:t>
            </a:r>
            <a:r>
              <a:rPr lang="en-GB" i="1"/>
              <a:t>starting those conversations</a:t>
            </a:r>
            <a:r>
              <a:rPr lang="en-AU" i="1"/>
              <a:t>, some people are less confident than others even when they feel someone is struggling.</a:t>
            </a:r>
            <a:endParaRPr lang="en-AU">
              <a:solidFill>
                <a:srgbClr val="444444"/>
              </a:solidFill>
            </a:endParaRPr>
          </a:p>
          <a:p>
            <a:pPr marL="171450" indent="-171450">
              <a:buFont typeface="Arial,Sans-Serif"/>
              <a:buChar char="•"/>
            </a:pPr>
            <a:r>
              <a:rPr lang="en-AU" i="1"/>
              <a:t>R U OK? has found that a third of Australians might hesitate to ask someone if they’re OK because they worry about invading someone’s privacy or they’re not confident their actions will help.</a:t>
            </a:r>
            <a:endParaRPr lang="en-GB"/>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206297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a:t>There are several hesitations to asking 'are you OK?' These include: </a:t>
            </a:r>
            <a:br>
              <a:rPr lang="en-AU" i="1"/>
            </a:br>
            <a:r>
              <a:rPr lang="en-AU" i="1"/>
              <a:t>- Fear of invading someone's privacy</a:t>
            </a:r>
            <a:br>
              <a:rPr lang="en-AU" i="1"/>
            </a:br>
            <a:r>
              <a:rPr lang="en-AU" i="1"/>
              <a:t>- Not wanting to say the wrong thing and make it worse</a:t>
            </a:r>
            <a:br>
              <a:rPr lang="en-AU" i="1"/>
            </a:br>
            <a:r>
              <a:rPr lang="en-AU" i="1"/>
              <a:t>- Not wanting to embarrass them or make them feel judged</a:t>
            </a:r>
            <a:br>
              <a:rPr lang="en-AU" i="1"/>
            </a:br>
            <a:r>
              <a:rPr lang="en-AU" i="1"/>
              <a:t>- Worried about their reaction </a:t>
            </a:r>
            <a:br>
              <a:rPr lang="en-AU" i="1"/>
            </a:br>
            <a:r>
              <a:rPr lang="en-AU" i="1"/>
              <a:t>- Wanting to help but not knowing how to solve the problem</a:t>
            </a:r>
            <a:br>
              <a:rPr lang="en-AU" i="1"/>
            </a:br>
            <a:r>
              <a:rPr lang="en-AU" i="1"/>
              <a:t>- Lack of confidence </a:t>
            </a:r>
            <a:endParaRPr lang="en-US">
              <a:solidFill>
                <a:srgbClr val="444444"/>
              </a:solidFill>
            </a:endParaRPr>
          </a:p>
          <a:p>
            <a:pPr marL="171450" indent="-171450">
              <a:buFont typeface="Arial,Sans-Serif"/>
              <a:buChar char="•"/>
            </a:pPr>
            <a:r>
              <a:rPr lang="en-AU" i="1"/>
              <a:t>Audience question – what are some other hesitations to asking? </a:t>
            </a:r>
            <a:endParaRPr lang="en-GB"/>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178369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a:t>Despite any hesitations you may be feeling, have the confidence to ask 'are you OK?'</a:t>
            </a:r>
            <a:endParaRPr lang="en-US">
              <a:solidFill>
                <a:srgbClr val="444444"/>
              </a:solidFill>
            </a:endParaRPr>
          </a:p>
          <a:p>
            <a:pPr marL="171450" indent="-171450">
              <a:buFont typeface="Arial,Sans-Serif"/>
              <a:buChar char="•"/>
            </a:pPr>
            <a:r>
              <a:rPr lang="en-AU"/>
              <a:t>A conversation really could change a life. </a:t>
            </a:r>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317132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i="1"/>
              <a:t>That’s why R U OK? is calling on all of us to continually: </a:t>
            </a:r>
            <a:r>
              <a:rPr lang="en-US" b="1" i="1"/>
              <a:t>Ask R U OK? Any Day</a:t>
            </a:r>
            <a:endParaRPr lang="en-US">
              <a:solidFill>
                <a:srgbClr val="444444"/>
              </a:solidFill>
            </a:endParaRPr>
          </a:p>
          <a:p>
            <a:pPr marL="171450" indent="-171450">
              <a:buFont typeface="Arial,Sans-Serif"/>
              <a:buChar char="•"/>
              <a:defRPr/>
            </a:pPr>
            <a:r>
              <a:rPr lang="en-AU" i="1"/>
              <a:t>R U </a:t>
            </a:r>
            <a:r>
              <a:rPr lang="en-AU" i="1" err="1"/>
              <a:t>OK?Day</a:t>
            </a:r>
            <a:r>
              <a:rPr lang="en-AU" i="1"/>
              <a:t> is a reminder but it’s what we do regularly that truly makes a difference.</a:t>
            </a:r>
            <a:endParaRPr lang="en-US">
              <a:solidFill>
                <a:srgbClr val="444444"/>
              </a:solidFill>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31370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Play this short video explaining the ‘Ask R U OK? Any Day’ message.</a:t>
            </a:r>
          </a:p>
          <a:p>
            <a:r>
              <a:rPr lang="en-US" b="1"/>
              <a:t>You can find the video here: https://</a:t>
            </a:r>
            <a:r>
              <a:rPr lang="en-US" b="1" err="1"/>
              <a:t>vimeo.com</a:t>
            </a:r>
            <a:r>
              <a:rPr lang="en-US" b="1"/>
              <a:t>/977187614/38dfbcc58e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23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356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B489-D654-838A-57D6-A0A2B65A01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B7AC67-5E5B-BFB1-DA4E-45ADFA296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C5A842-53D7-49AE-EA05-AEA1D280207D}"/>
              </a:ext>
            </a:extLst>
          </p:cNvPr>
          <p:cNvSpPr>
            <a:spLocks noGrp="1"/>
          </p:cNvSpPr>
          <p:nvPr>
            <p:ph type="dt" sz="half" idx="10"/>
          </p:nvPr>
        </p:nvSpPr>
        <p:spPr/>
        <p:txBody>
          <a:bodyPr/>
          <a:lstStyle/>
          <a:p>
            <a:fld id="{8E89928A-51C1-7946-BE88-1B926924AE9C}" type="datetimeFigureOut">
              <a:rPr lang="en-US" smtClean="0"/>
              <a:t>8/24/2025</a:t>
            </a:fld>
            <a:endParaRPr lang="en-US"/>
          </a:p>
        </p:txBody>
      </p:sp>
      <p:sp>
        <p:nvSpPr>
          <p:cNvPr id="5" name="Footer Placeholder 4">
            <a:extLst>
              <a:ext uri="{FF2B5EF4-FFF2-40B4-BE49-F238E27FC236}">
                <a16:creationId xmlns:a16="http://schemas.microsoft.com/office/drawing/2014/main" id="{671D3BBB-5940-F252-DFEA-39C620BFE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EC1A-B6FC-25F4-1F12-4725486D5BBE}"/>
              </a:ext>
            </a:extLst>
          </p:cNvPr>
          <p:cNvSpPr>
            <a:spLocks noGrp="1"/>
          </p:cNvSpPr>
          <p:nvPr>
            <p:ph type="sldNum" sz="quarter" idx="12"/>
          </p:nvPr>
        </p:nvSpPr>
        <p:spPr/>
        <p:txBody>
          <a:bodyPr/>
          <a:lstStyle/>
          <a:p>
            <a:fld id="{5D78C124-16C2-6B42-BF3B-41BD1CFCDA1C}" type="slidenum">
              <a:rPr lang="en-US" smtClean="0"/>
              <a:t>‹#›</a:t>
            </a:fld>
            <a:endParaRPr lang="en-US"/>
          </a:p>
        </p:txBody>
      </p:sp>
    </p:spTree>
    <p:extLst>
      <p:ext uri="{BB962C8B-B14F-4D97-AF65-F5344CB8AC3E}">
        <p14:creationId xmlns:p14="http://schemas.microsoft.com/office/powerpoint/2010/main" val="307917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308E-CFF1-11C6-DA23-D5DFB7FDDF09}"/>
              </a:ext>
            </a:extLst>
          </p:cNvPr>
          <p:cNvSpPr/>
          <p:nvPr userDrawn="1"/>
        </p:nvSpPr>
        <p:spPr>
          <a:xfrm>
            <a:off x="0" y="0"/>
            <a:ext cx="12192000" cy="6858000"/>
          </a:xfrm>
          <a:prstGeom prst="rect">
            <a:avLst/>
          </a:prstGeom>
          <a:solidFill>
            <a:srgbClr val="F8C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6BD624A-1878-32D1-0A53-F551064EF28A}"/>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8868CEF1-C78F-EAD4-6591-8407DD88FB3B}"/>
              </a:ext>
            </a:extLst>
          </p:cNvPr>
          <p:cNvSpPr>
            <a:spLocks noGrp="1"/>
          </p:cNvSpPr>
          <p:nvPr>
            <p:ph idx="14"/>
          </p:nvPr>
        </p:nvSpPr>
        <p:spPr>
          <a:xfrm>
            <a:off x="444845" y="1682079"/>
            <a:ext cx="11281717" cy="4632224"/>
          </a:xfrm>
          <a:prstGeom prst="rect">
            <a:avLst/>
          </a:prstGeom>
        </p:spPr>
        <p:txBody>
          <a:bodyPr/>
          <a:lstStyle>
            <a:lvl1pPr>
              <a:lnSpc>
                <a:spcPct val="100000"/>
              </a:lnSpc>
              <a:defRPr sz="2500" b="0" i="0">
                <a:solidFill>
                  <a:schemeClr val="tx1"/>
                </a:solidFill>
                <a:latin typeface="Arial" panose="020B0604020202020204" pitchFamily="34" charset="0"/>
                <a:cs typeface="Arial" panose="020B0604020202020204" pitchFamily="34" charset="0"/>
              </a:defRPr>
            </a:lvl1pPr>
            <a:lvl2pPr>
              <a:lnSpc>
                <a:spcPct val="100000"/>
              </a:lnSpc>
              <a:defRPr sz="2200" b="0" i="0">
                <a:solidFill>
                  <a:schemeClr val="tx1"/>
                </a:solidFill>
                <a:latin typeface="Arial" panose="020B0604020202020204" pitchFamily="34" charset="0"/>
                <a:cs typeface="Arial" panose="020B0604020202020204" pitchFamily="34" charset="0"/>
              </a:defRPr>
            </a:lvl2pPr>
            <a:lvl3pPr>
              <a:lnSpc>
                <a:spcPct val="100000"/>
              </a:lnSpc>
              <a:defRPr sz="2000" b="0" i="0">
                <a:solidFill>
                  <a:schemeClr val="tx1"/>
                </a:solidFill>
                <a:latin typeface="Arial" panose="020B0604020202020204" pitchFamily="34" charset="0"/>
                <a:cs typeface="Arial" panose="020B0604020202020204" pitchFamily="34" charset="0"/>
              </a:defRPr>
            </a:lvl3pPr>
            <a:lvl4pPr>
              <a:lnSpc>
                <a:spcPct val="100000"/>
              </a:lnSpc>
              <a:defRPr sz="1800" b="0" i="0">
                <a:solidFill>
                  <a:schemeClr val="tx1"/>
                </a:solidFill>
                <a:latin typeface="Arial" panose="020B0604020202020204" pitchFamily="34" charset="0"/>
                <a:cs typeface="Arial" panose="020B0604020202020204" pitchFamily="34" charset="0"/>
              </a:defRPr>
            </a:lvl4pPr>
            <a:lvl5pPr>
              <a:lnSpc>
                <a:spcPct val="100000"/>
              </a:lnSpc>
              <a:defRPr sz="15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6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8/24/2025</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8/24/2025</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6247"/>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player.vimeo.com/video/977187614?h=38dfbcc58e&amp;amp;app_id=122963" TargetMode="Externa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2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0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26A6-C689-0E51-681F-222307439543}"/>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401260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2954A-0F47-B869-3B95-82CDEBEBB251}"/>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25994943-E6CB-A4FC-FBC4-3D1ADCEEE565}"/>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E4B57B3A-3B8B-32EB-83EE-C50C9A5DA13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C3496C7-CD12-9FD4-3711-427EDDA6716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31175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39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140F2-5DEB-D103-389E-61CB9CED1F0B}"/>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244936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7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1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89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2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312715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58460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0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9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1" descr="Ask R U OK? Any Day explainer (CC)">
            <a:hlinkClick r:id="" action="ppaction://media"/>
            <a:extLst>
              <a:ext uri="{FF2B5EF4-FFF2-40B4-BE49-F238E27FC236}">
                <a16:creationId xmlns:a16="http://schemas.microsoft.com/office/drawing/2014/main" id="{F4AE973B-EE62-517B-335F-4E2B503310C3}"/>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24768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ADDDB9F7D9954D9430563EB83902D6" ma:contentTypeVersion="24" ma:contentTypeDescription="Create a new document." ma:contentTypeScope="" ma:versionID="e7dd738f8c79d27eb05dd6a4e394d3dc">
  <xsd:schema xmlns:xsd="http://www.w3.org/2001/XMLSchema" xmlns:xs="http://www.w3.org/2001/XMLSchema" xmlns:p="http://schemas.microsoft.com/office/2006/metadata/properties" xmlns:ns2="cc41802b-ab72-4f65-ad3a-8e186cc6aef3" xmlns:ns3="ad830d45-dfc4-4592-a597-0e8b6b83787c" targetNamespace="http://schemas.microsoft.com/office/2006/metadata/properties" ma:root="true" ma:fieldsID="71602b8f2e2dda04a7f02db85c133dfa" ns2:_="" ns3:_="">
    <xsd:import namespace="cc41802b-ab72-4f65-ad3a-8e186cc6aef3"/>
    <xsd:import namespace="ad830d45-dfc4-4592-a597-0e8b6b8378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Shortlis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1802b-ab72-4f65-ad3a-8e186cc6ae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30b944f-a694-4043-b6b5-5b44227601c3}" ma:internalName="TaxCatchAll" ma:showField="CatchAllData" ma:web="cc41802b-ab72-4f65-ad3a-8e186cc6aef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830d45-dfc4-4592-a597-0e8b6b8378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f54af48-ab67-41e8-ae32-8d8f0fc7e0c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Shortlist" ma:index="23" nillable="true" ma:displayName="Shortlist" ma:description="Short List of Images" ma:format="Dropdown" ma:internalName="Shortlist">
      <xsd:simpleType>
        <xsd:restriction base="dms:Choice">
          <xsd:enumeration value="Choice 1"/>
          <xsd:enumeration value="Choice 2"/>
          <xsd:enumeration value="Choice 3"/>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830d45-dfc4-4592-a597-0e8b6b83787c">
      <Terms xmlns="http://schemas.microsoft.com/office/infopath/2007/PartnerControls"/>
    </lcf76f155ced4ddcb4097134ff3c332f>
    <TaxCatchAll xmlns="cc41802b-ab72-4f65-ad3a-8e186cc6aef3" xsi:nil="true"/>
    <Shortlist xmlns="ad830d45-dfc4-4592-a597-0e8b6b83787c" xsi:nil="true"/>
  </documentManagement>
</p:properties>
</file>

<file path=customXml/itemProps1.xml><?xml version="1.0" encoding="utf-8"?>
<ds:datastoreItem xmlns:ds="http://schemas.openxmlformats.org/officeDocument/2006/customXml" ds:itemID="{101806E4-FEDE-41F8-9C59-2FAC427025AC}">
  <ds:schemaRefs>
    <ds:schemaRef ds:uri="ad830d45-dfc4-4592-a597-0e8b6b83787c"/>
    <ds:schemaRef ds:uri="cc41802b-ab72-4f65-ad3a-8e186cc6ae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597FD4C-DCFE-4D8E-A597-50836F9DE251}">
  <ds:schemaRefs>
    <ds:schemaRef ds:uri="http://schemas.microsoft.com/sharepoint/v3/contenttype/forms"/>
  </ds:schemaRefs>
</ds:datastoreItem>
</file>

<file path=customXml/itemProps3.xml><?xml version="1.0" encoding="utf-8"?>
<ds:datastoreItem xmlns:ds="http://schemas.openxmlformats.org/officeDocument/2006/customXml" ds:itemID="{E3C07197-A8CF-4C47-91AD-1808254A998D}">
  <ds:schemaRefs>
    <ds:schemaRef ds:uri="ad830d45-dfc4-4592-a597-0e8b6b83787c"/>
    <ds:schemaRef ds:uri="cc41802b-ab72-4f65-ad3a-8e186cc6ae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1742</Words>
  <Application>Microsoft Office PowerPoint</Application>
  <PresentationFormat>Widescreen</PresentationFormat>
  <Paragraphs>132</Paragraphs>
  <Slides>21</Slides>
  <Notes>21</Notes>
  <HiddenSlides>0</HiddenSlides>
  <MMClips>1</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3_Office Theme</vt:lpstr>
      <vt:lpstr>Office Theme</vt:lpstr>
      <vt:lpstr>DEFAULT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Holly Broadhurst</cp:lastModifiedBy>
  <cp:revision>10</cp:revision>
  <dcterms:created xsi:type="dcterms:W3CDTF">2021-08-09T06:39:16Z</dcterms:created>
  <dcterms:modified xsi:type="dcterms:W3CDTF">2025-08-25T04:55:18Z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0x01010072ADDDB9F7D9954D9430563EB83902D6</vt:lpwstr>
  </property>
  <property fmtid="{D5CDD505-2E9C-101B-9397-08002B2CF9AE}" pid="3" name="MediaServiceImageTags">
    <vt:lpwstr/>
  </property>
</Properties>
</file>