
<file path=[Content_Types].xml><?xml version="1.0" encoding="utf-8"?>
<Types xmlns="http://schemas.openxmlformats.org/package/2006/content-types">
  <Default Extension="emf" ContentType="image/x-emf"/>
  <Default Extension="gif" ContentType="image/gi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3"/>
  </p:sldMasterIdLst>
  <p:notesMasterIdLst>
    <p:notesMasterId r:id="rId24"/>
  </p:notesMasterIdLst>
  <p:sldIdLst>
    <p:sldId id="256" r:id="rId4"/>
    <p:sldId id="257" r:id="rId5"/>
    <p:sldId id="258" r:id="rId6"/>
    <p:sldId id="266" r:id="rId7"/>
    <p:sldId id="267" r:id="rId8"/>
    <p:sldId id="268" r:id="rId9"/>
    <p:sldId id="269" r:id="rId10"/>
    <p:sldId id="271" r:id="rId11"/>
    <p:sldId id="272" r:id="rId12"/>
    <p:sldId id="278" r:id="rId13"/>
    <p:sldId id="274" r:id="rId14"/>
    <p:sldId id="259" r:id="rId15"/>
    <p:sldId id="262" r:id="rId16"/>
    <p:sldId id="263" r:id="rId17"/>
    <p:sldId id="264" r:id="rId18"/>
    <p:sldId id="275" r:id="rId19"/>
    <p:sldId id="261" r:id="rId20"/>
    <p:sldId id="276" r:id="rId21"/>
    <p:sldId id="277" r:id="rId22"/>
    <p:sldId id="280" r:id="rId2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FE37B06-EA4D-6F5E-237A-386736150361}" v="1" dt="2024-07-23T22:57:01.120"/>
    <p1510:client id="{414B088B-5765-1D0C-AC18-E29465426FA0}" v="11" dt="2024-07-23T04:59:43.727"/>
    <p1510:client id="{F8BF8F12-0912-3D46-AC7A-3856149C7ECE}" v="4" dt="2024-07-23T07:53:20.01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3223"/>
    <p:restoredTop sz="61019"/>
  </p:normalViewPr>
  <p:slideViewPr>
    <p:cSldViewPr snapToGrid="0">
      <p:cViewPr varScale="1">
        <p:scale>
          <a:sx n="75" d="100"/>
          <a:sy n="75" d="100"/>
        </p:scale>
        <p:origin x="192" y="2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viewProps" Target="viewProps.xml"/><Relationship Id="rId3" Type="http://schemas.openxmlformats.org/officeDocument/2006/relationships/slideMaster" Target="slideMasters/slideMaster1.xml"/><Relationship Id="rId21" Type="http://schemas.openxmlformats.org/officeDocument/2006/relationships/slide" Target="slides/slide18.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3.xml"/><Relationship Id="rId20" Type="http://schemas.openxmlformats.org/officeDocument/2006/relationships/slide" Target="slides/slide17.xml"/><Relationship Id="rId29"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notesMaster" Target="notesMasters/notesMaster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tableStyles" Target="tableStyles.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customXml" Target="../customXml/item3.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theme" Target="theme/theme1.xml"/><Relationship Id="rId30"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Hannah Brown" userId="S::hannah@ruok.org.au::24edd61d-cdc1-45e3-96e0-89c1be3d11bf" providerId="AD" clId="Web-{414B088B-5765-1D0C-AC18-E29465426FA0}"/>
    <pc:docChg chg="delSld modSld">
      <pc:chgData name="Hannah Brown" userId="S::hannah@ruok.org.au::24edd61d-cdc1-45e3-96e0-89c1be3d11bf" providerId="AD" clId="Web-{414B088B-5765-1D0C-AC18-E29465426FA0}" dt="2024-07-23T05:00:54.589" v="43"/>
      <pc:docMkLst>
        <pc:docMk/>
      </pc:docMkLst>
      <pc:sldChg chg="modNotes">
        <pc:chgData name="Hannah Brown" userId="S::hannah@ruok.org.au::24edd61d-cdc1-45e3-96e0-89c1be3d11bf" providerId="AD" clId="Web-{414B088B-5765-1D0C-AC18-E29465426FA0}" dt="2024-07-23T04:56:43.081" v="0"/>
        <pc:sldMkLst>
          <pc:docMk/>
          <pc:sldMk cId="168019197" sldId="257"/>
        </pc:sldMkLst>
      </pc:sldChg>
      <pc:sldChg chg="modNotes">
        <pc:chgData name="Hannah Brown" userId="S::hannah@ruok.org.au::24edd61d-cdc1-45e3-96e0-89c1be3d11bf" providerId="AD" clId="Web-{414B088B-5765-1D0C-AC18-E29465426FA0}" dt="2024-07-23T04:59:06.476" v="31"/>
        <pc:sldMkLst>
          <pc:docMk/>
          <pc:sldMk cId="2814693372" sldId="259"/>
        </pc:sldMkLst>
      </pc:sldChg>
      <pc:sldChg chg="modNotes">
        <pc:chgData name="Hannah Brown" userId="S::hannah@ruok.org.au::24edd61d-cdc1-45e3-96e0-89c1be3d11bf" providerId="AD" clId="Web-{414B088B-5765-1D0C-AC18-E29465426FA0}" dt="2024-07-23T05:00:30.307" v="40"/>
        <pc:sldMkLst>
          <pc:docMk/>
          <pc:sldMk cId="553581180" sldId="261"/>
        </pc:sldMkLst>
      </pc:sldChg>
      <pc:sldChg chg="modNotes">
        <pc:chgData name="Hannah Brown" userId="S::hannah@ruok.org.au::24edd61d-cdc1-45e3-96e0-89c1be3d11bf" providerId="AD" clId="Web-{414B088B-5765-1D0C-AC18-E29465426FA0}" dt="2024-07-23T04:59:17.180" v="33"/>
        <pc:sldMkLst>
          <pc:docMk/>
          <pc:sldMk cId="1060812202" sldId="262"/>
        </pc:sldMkLst>
      </pc:sldChg>
      <pc:sldChg chg="modNotes">
        <pc:chgData name="Hannah Brown" userId="S::hannah@ruok.org.au::24edd61d-cdc1-45e3-96e0-89c1be3d11bf" providerId="AD" clId="Web-{414B088B-5765-1D0C-AC18-E29465426FA0}" dt="2024-07-23T04:59:27.399" v="35"/>
        <pc:sldMkLst>
          <pc:docMk/>
          <pc:sldMk cId="3446488082" sldId="263"/>
        </pc:sldMkLst>
      </pc:sldChg>
      <pc:sldChg chg="modNotes">
        <pc:chgData name="Hannah Brown" userId="S::hannah@ruok.org.au::24edd61d-cdc1-45e3-96e0-89c1be3d11bf" providerId="AD" clId="Web-{414B088B-5765-1D0C-AC18-E29465426FA0}" dt="2024-07-23T04:59:36.055" v="37"/>
        <pc:sldMkLst>
          <pc:docMk/>
          <pc:sldMk cId="4160575803" sldId="264"/>
        </pc:sldMkLst>
      </pc:sldChg>
      <pc:sldChg chg="del">
        <pc:chgData name="Hannah Brown" userId="S::hannah@ruok.org.au::24edd61d-cdc1-45e3-96e0-89c1be3d11bf" providerId="AD" clId="Web-{414B088B-5765-1D0C-AC18-E29465426FA0}" dt="2024-07-23T04:59:43.727" v="38"/>
        <pc:sldMkLst>
          <pc:docMk/>
          <pc:sldMk cId="1568232653" sldId="265"/>
        </pc:sldMkLst>
      </pc:sldChg>
      <pc:sldChg chg="modNotes">
        <pc:chgData name="Hannah Brown" userId="S::hannah@ruok.org.au::24edd61d-cdc1-45e3-96e0-89c1be3d11bf" providerId="AD" clId="Web-{414B088B-5765-1D0C-AC18-E29465426FA0}" dt="2024-07-23T04:56:55.253" v="2"/>
        <pc:sldMkLst>
          <pc:docMk/>
          <pc:sldMk cId="1956952378" sldId="266"/>
        </pc:sldMkLst>
      </pc:sldChg>
      <pc:sldChg chg="modNotes">
        <pc:chgData name="Hannah Brown" userId="S::hannah@ruok.org.au::24edd61d-cdc1-45e3-96e0-89c1be3d11bf" providerId="AD" clId="Web-{414B088B-5765-1D0C-AC18-E29465426FA0}" dt="2024-07-23T04:57:46.427" v="19"/>
        <pc:sldMkLst>
          <pc:docMk/>
          <pc:sldMk cId="737940973" sldId="267"/>
        </pc:sldMkLst>
      </pc:sldChg>
      <pc:sldChg chg="modNotes">
        <pc:chgData name="Hannah Brown" userId="S::hannah@ruok.org.au::24edd61d-cdc1-45e3-96e0-89c1be3d11bf" providerId="AD" clId="Web-{414B088B-5765-1D0C-AC18-E29465426FA0}" dt="2024-07-23T04:58:07.474" v="21"/>
        <pc:sldMkLst>
          <pc:docMk/>
          <pc:sldMk cId="1001553016" sldId="268"/>
        </pc:sldMkLst>
      </pc:sldChg>
      <pc:sldChg chg="modNotes">
        <pc:chgData name="Hannah Brown" userId="S::hannah@ruok.org.au::24edd61d-cdc1-45e3-96e0-89c1be3d11bf" providerId="AD" clId="Web-{414B088B-5765-1D0C-AC18-E29465426FA0}" dt="2024-07-23T04:58:18.881" v="23"/>
        <pc:sldMkLst>
          <pc:docMk/>
          <pc:sldMk cId="3375075138" sldId="269"/>
        </pc:sldMkLst>
      </pc:sldChg>
      <pc:sldChg chg="modNotes">
        <pc:chgData name="Hannah Brown" userId="S::hannah@ruok.org.au::24edd61d-cdc1-45e3-96e0-89c1be3d11bf" providerId="AD" clId="Web-{414B088B-5765-1D0C-AC18-E29465426FA0}" dt="2024-07-23T04:58:20.490" v="24"/>
        <pc:sldMkLst>
          <pc:docMk/>
          <pc:sldMk cId="2424900890" sldId="270"/>
        </pc:sldMkLst>
      </pc:sldChg>
      <pc:sldChg chg="modNotes">
        <pc:chgData name="Hannah Brown" userId="S::hannah@ruok.org.au::24edd61d-cdc1-45e3-96e0-89c1be3d11bf" providerId="AD" clId="Web-{414B088B-5765-1D0C-AC18-E29465426FA0}" dt="2024-07-23T04:58:30.084" v="25"/>
        <pc:sldMkLst>
          <pc:docMk/>
          <pc:sldMk cId="3020281958" sldId="271"/>
        </pc:sldMkLst>
      </pc:sldChg>
      <pc:sldChg chg="modNotes">
        <pc:chgData name="Hannah Brown" userId="S::hannah@ruok.org.au::24edd61d-cdc1-45e3-96e0-89c1be3d11bf" providerId="AD" clId="Web-{414B088B-5765-1D0C-AC18-E29465426FA0}" dt="2024-07-23T04:58:41.241" v="27"/>
        <pc:sldMkLst>
          <pc:docMk/>
          <pc:sldMk cId="947879392" sldId="272"/>
        </pc:sldMkLst>
      </pc:sldChg>
      <pc:sldChg chg="modNotes">
        <pc:chgData name="Hannah Brown" userId="S::hannah@ruok.org.au::24edd61d-cdc1-45e3-96e0-89c1be3d11bf" providerId="AD" clId="Web-{414B088B-5765-1D0C-AC18-E29465426FA0}" dt="2024-07-23T04:58:55.741" v="29"/>
        <pc:sldMkLst>
          <pc:docMk/>
          <pc:sldMk cId="15386533" sldId="274"/>
        </pc:sldMkLst>
      </pc:sldChg>
      <pc:sldChg chg="modNotes">
        <pc:chgData name="Hannah Brown" userId="S::hannah@ruok.org.au::24edd61d-cdc1-45e3-96e0-89c1be3d11bf" providerId="AD" clId="Web-{414B088B-5765-1D0C-AC18-E29465426FA0}" dt="2024-07-23T05:00:38.198" v="42"/>
        <pc:sldMkLst>
          <pc:docMk/>
          <pc:sldMk cId="1209251332" sldId="276"/>
        </pc:sldMkLst>
      </pc:sldChg>
      <pc:sldChg chg="modNotes">
        <pc:chgData name="Hannah Brown" userId="S::hannah@ruok.org.au::24edd61d-cdc1-45e3-96e0-89c1be3d11bf" providerId="AD" clId="Web-{414B088B-5765-1D0C-AC18-E29465426FA0}" dt="2024-07-23T05:00:54.589" v="43"/>
        <pc:sldMkLst>
          <pc:docMk/>
          <pc:sldMk cId="1013426378" sldId="280"/>
        </pc:sldMkLst>
      </pc:sldChg>
    </pc:docChg>
  </pc:docChgLst>
  <pc:docChgLst>
    <pc:chgData name="Hannah Brown" userId="S::hannah@ruok.org.au::24edd61d-cdc1-45e3-96e0-89c1be3d11bf" providerId="AD" clId="Web-{7A2B45F8-0EAC-E4F4-B65E-F8CF452AE71E}"/>
    <pc:docChg chg="modSld">
      <pc:chgData name="Hannah Brown" userId="S::hannah@ruok.org.au::24edd61d-cdc1-45e3-96e0-89c1be3d11bf" providerId="AD" clId="Web-{7A2B45F8-0EAC-E4F4-B65E-F8CF452AE71E}" dt="2024-07-23T05:16:39.093" v="22"/>
      <pc:docMkLst>
        <pc:docMk/>
      </pc:docMkLst>
      <pc:sldChg chg="modNotes">
        <pc:chgData name="Hannah Brown" userId="S::hannah@ruok.org.au::24edd61d-cdc1-45e3-96e0-89c1be3d11bf" providerId="AD" clId="Web-{7A2B45F8-0EAC-E4F4-B65E-F8CF452AE71E}" dt="2024-07-23T05:15:16.387" v="2"/>
        <pc:sldMkLst>
          <pc:docMk/>
          <pc:sldMk cId="168019197" sldId="257"/>
        </pc:sldMkLst>
      </pc:sldChg>
      <pc:sldChg chg="modNotes">
        <pc:chgData name="Hannah Brown" userId="S::hannah@ruok.org.au::24edd61d-cdc1-45e3-96e0-89c1be3d11bf" providerId="AD" clId="Web-{7A2B45F8-0EAC-E4F4-B65E-F8CF452AE71E}" dt="2024-07-23T05:16:32.015" v="20"/>
        <pc:sldMkLst>
          <pc:docMk/>
          <pc:sldMk cId="553581180" sldId="261"/>
        </pc:sldMkLst>
      </pc:sldChg>
      <pc:sldChg chg="modNotes">
        <pc:chgData name="Hannah Brown" userId="S::hannah@ruok.org.au::24edd61d-cdc1-45e3-96e0-89c1be3d11bf" providerId="AD" clId="Web-{7A2B45F8-0EAC-E4F4-B65E-F8CF452AE71E}" dt="2024-07-23T05:16:00.795" v="6"/>
        <pc:sldMkLst>
          <pc:docMk/>
          <pc:sldMk cId="1060812202" sldId="262"/>
        </pc:sldMkLst>
      </pc:sldChg>
      <pc:sldChg chg="modNotes">
        <pc:chgData name="Hannah Brown" userId="S::hannah@ruok.org.au::24edd61d-cdc1-45e3-96e0-89c1be3d11bf" providerId="AD" clId="Web-{7A2B45F8-0EAC-E4F4-B65E-F8CF452AE71E}" dt="2024-07-23T05:16:11.467" v="11"/>
        <pc:sldMkLst>
          <pc:docMk/>
          <pc:sldMk cId="3446488082" sldId="263"/>
        </pc:sldMkLst>
      </pc:sldChg>
      <pc:sldChg chg="modNotes">
        <pc:chgData name="Hannah Brown" userId="S::hannah@ruok.org.au::24edd61d-cdc1-45e3-96e0-89c1be3d11bf" providerId="AD" clId="Web-{7A2B45F8-0EAC-E4F4-B65E-F8CF452AE71E}" dt="2024-07-23T05:16:21.546" v="17"/>
        <pc:sldMkLst>
          <pc:docMk/>
          <pc:sldMk cId="4160575803" sldId="264"/>
        </pc:sldMkLst>
      </pc:sldChg>
      <pc:sldChg chg="modNotes">
        <pc:chgData name="Hannah Brown" userId="S::hannah@ruok.org.au::24edd61d-cdc1-45e3-96e0-89c1be3d11bf" providerId="AD" clId="Web-{7A2B45F8-0EAC-E4F4-B65E-F8CF452AE71E}" dt="2024-07-23T05:16:39.093" v="22"/>
        <pc:sldMkLst>
          <pc:docMk/>
          <pc:sldMk cId="1209251332" sldId="276"/>
        </pc:sldMkLst>
      </pc:sldChg>
    </pc:docChg>
  </pc:docChgLst>
  <pc:docChgLst>
    <pc:chgData name="Amelia Gilbert" userId="e9631063-a40a-4e78-b069-e5c44cc7e3ba" providerId="ADAL" clId="{F8BF8F12-0912-3D46-AC7A-3856149C7ECE}"/>
    <pc:docChg chg="undo custSel delSld modSld sldOrd">
      <pc:chgData name="Amelia Gilbert" userId="e9631063-a40a-4e78-b069-e5c44cc7e3ba" providerId="ADAL" clId="{F8BF8F12-0912-3D46-AC7A-3856149C7ECE}" dt="2024-07-23T08:04:37.122" v="3677" actId="20577"/>
      <pc:docMkLst>
        <pc:docMk/>
      </pc:docMkLst>
      <pc:sldChg chg="modSp mod modNotesTx">
        <pc:chgData name="Amelia Gilbert" userId="e9631063-a40a-4e78-b069-e5c44cc7e3ba" providerId="ADAL" clId="{F8BF8F12-0912-3D46-AC7A-3856149C7ECE}" dt="2024-07-23T06:57:46.675" v="235" actId="20577"/>
        <pc:sldMkLst>
          <pc:docMk/>
          <pc:sldMk cId="3311928248" sldId="256"/>
        </pc:sldMkLst>
        <pc:spChg chg="mod">
          <ac:chgData name="Amelia Gilbert" userId="e9631063-a40a-4e78-b069-e5c44cc7e3ba" providerId="ADAL" clId="{F8BF8F12-0912-3D46-AC7A-3856149C7ECE}" dt="2024-07-23T06:55:02.077" v="0" actId="2711"/>
          <ac:spMkLst>
            <pc:docMk/>
            <pc:sldMk cId="3311928248" sldId="256"/>
            <ac:spMk id="4" creationId="{79CAFA16-1FC6-40A2-0D09-E10D601AFD79}"/>
          </ac:spMkLst>
        </pc:spChg>
      </pc:sldChg>
      <pc:sldChg chg="modNotesTx">
        <pc:chgData name="Amelia Gilbert" userId="e9631063-a40a-4e78-b069-e5c44cc7e3ba" providerId="ADAL" clId="{F8BF8F12-0912-3D46-AC7A-3856149C7ECE}" dt="2024-07-23T06:57:32.381" v="217" actId="115"/>
        <pc:sldMkLst>
          <pc:docMk/>
          <pc:sldMk cId="168019197" sldId="257"/>
        </pc:sldMkLst>
      </pc:sldChg>
      <pc:sldChg chg="modNotesTx">
        <pc:chgData name="Amelia Gilbert" userId="e9631063-a40a-4e78-b069-e5c44cc7e3ba" providerId="ADAL" clId="{F8BF8F12-0912-3D46-AC7A-3856149C7ECE}" dt="2024-07-23T06:57:53.369" v="236"/>
        <pc:sldMkLst>
          <pc:docMk/>
          <pc:sldMk cId="100819427" sldId="258"/>
        </pc:sldMkLst>
      </pc:sldChg>
      <pc:sldChg chg="modNotesTx">
        <pc:chgData name="Amelia Gilbert" userId="e9631063-a40a-4e78-b069-e5c44cc7e3ba" providerId="ADAL" clId="{F8BF8F12-0912-3D46-AC7A-3856149C7ECE}" dt="2024-07-23T08:01:58.650" v="3097" actId="20577"/>
        <pc:sldMkLst>
          <pc:docMk/>
          <pc:sldMk cId="553581180" sldId="261"/>
        </pc:sldMkLst>
      </pc:sldChg>
      <pc:sldChg chg="modNotesTx">
        <pc:chgData name="Amelia Gilbert" userId="e9631063-a40a-4e78-b069-e5c44cc7e3ba" providerId="ADAL" clId="{F8BF8F12-0912-3D46-AC7A-3856149C7ECE}" dt="2024-07-23T08:00:40.730" v="2866" actId="20577"/>
        <pc:sldMkLst>
          <pc:docMk/>
          <pc:sldMk cId="4160575803" sldId="264"/>
        </pc:sldMkLst>
      </pc:sldChg>
      <pc:sldChg chg="modNotesTx">
        <pc:chgData name="Amelia Gilbert" userId="e9631063-a40a-4e78-b069-e5c44cc7e3ba" providerId="ADAL" clId="{F8BF8F12-0912-3D46-AC7A-3856149C7ECE}" dt="2024-07-23T07:00:24.151" v="642" actId="20577"/>
        <pc:sldMkLst>
          <pc:docMk/>
          <pc:sldMk cId="1956952378" sldId="266"/>
        </pc:sldMkLst>
      </pc:sldChg>
      <pc:sldChg chg="modNotesTx">
        <pc:chgData name="Amelia Gilbert" userId="e9631063-a40a-4e78-b069-e5c44cc7e3ba" providerId="ADAL" clId="{F8BF8F12-0912-3D46-AC7A-3856149C7ECE}" dt="2024-07-23T07:51:27.786" v="2012" actId="20577"/>
        <pc:sldMkLst>
          <pc:docMk/>
          <pc:sldMk cId="737940973" sldId="267"/>
        </pc:sldMkLst>
      </pc:sldChg>
      <pc:sldChg chg="modNotesTx">
        <pc:chgData name="Amelia Gilbert" userId="e9631063-a40a-4e78-b069-e5c44cc7e3ba" providerId="ADAL" clId="{F8BF8F12-0912-3D46-AC7A-3856149C7ECE}" dt="2024-07-23T07:52:45.581" v="2250" actId="20577"/>
        <pc:sldMkLst>
          <pc:docMk/>
          <pc:sldMk cId="1001553016" sldId="268"/>
        </pc:sldMkLst>
      </pc:sldChg>
      <pc:sldChg chg="modNotesTx">
        <pc:chgData name="Amelia Gilbert" userId="e9631063-a40a-4e78-b069-e5c44cc7e3ba" providerId="ADAL" clId="{F8BF8F12-0912-3D46-AC7A-3856149C7ECE}" dt="2024-07-23T07:53:39.728" v="2347"/>
        <pc:sldMkLst>
          <pc:docMk/>
          <pc:sldMk cId="3375075138" sldId="269"/>
        </pc:sldMkLst>
      </pc:sldChg>
      <pc:sldChg chg="del">
        <pc:chgData name="Amelia Gilbert" userId="e9631063-a40a-4e78-b069-e5c44cc7e3ba" providerId="ADAL" clId="{F8BF8F12-0912-3D46-AC7A-3856149C7ECE}" dt="2024-07-23T07:53:50.590" v="2348" actId="2696"/>
        <pc:sldMkLst>
          <pc:docMk/>
          <pc:sldMk cId="2424900890" sldId="270"/>
        </pc:sldMkLst>
      </pc:sldChg>
      <pc:sldChg chg="modNotesTx">
        <pc:chgData name="Amelia Gilbert" userId="e9631063-a40a-4e78-b069-e5c44cc7e3ba" providerId="ADAL" clId="{F8BF8F12-0912-3D46-AC7A-3856149C7ECE}" dt="2024-07-23T07:58:32.717" v="2752" actId="20577"/>
        <pc:sldMkLst>
          <pc:docMk/>
          <pc:sldMk cId="947879392" sldId="272"/>
        </pc:sldMkLst>
      </pc:sldChg>
      <pc:sldChg chg="modNotesTx">
        <pc:chgData name="Amelia Gilbert" userId="e9631063-a40a-4e78-b069-e5c44cc7e3ba" providerId="ADAL" clId="{F8BF8F12-0912-3D46-AC7A-3856149C7ECE}" dt="2024-07-23T07:59:11.558" v="2756" actId="20577"/>
        <pc:sldMkLst>
          <pc:docMk/>
          <pc:sldMk cId="15386533" sldId="274"/>
        </pc:sldMkLst>
      </pc:sldChg>
      <pc:sldChg chg="modNotesTx">
        <pc:chgData name="Amelia Gilbert" userId="e9631063-a40a-4e78-b069-e5c44cc7e3ba" providerId="ADAL" clId="{F8BF8F12-0912-3D46-AC7A-3856149C7ECE}" dt="2024-07-23T08:02:29.452" v="3274" actId="20577"/>
        <pc:sldMkLst>
          <pc:docMk/>
          <pc:sldMk cId="3558532215" sldId="275"/>
        </pc:sldMkLst>
      </pc:sldChg>
      <pc:sldChg chg="modNotesTx">
        <pc:chgData name="Amelia Gilbert" userId="e9631063-a40a-4e78-b069-e5c44cc7e3ba" providerId="ADAL" clId="{F8BF8F12-0912-3D46-AC7A-3856149C7ECE}" dt="2024-07-23T08:03:24.634" v="3435" actId="20577"/>
        <pc:sldMkLst>
          <pc:docMk/>
          <pc:sldMk cId="3396476339" sldId="277"/>
        </pc:sldMkLst>
      </pc:sldChg>
      <pc:sldChg chg="ord modNotesTx">
        <pc:chgData name="Amelia Gilbert" userId="e9631063-a40a-4e78-b069-e5c44cc7e3ba" providerId="ADAL" clId="{F8BF8F12-0912-3D46-AC7A-3856149C7ECE}" dt="2024-07-23T08:04:07.997" v="3643" actId="20578"/>
        <pc:sldMkLst>
          <pc:docMk/>
          <pc:sldMk cId="2397063792" sldId="278"/>
        </pc:sldMkLst>
      </pc:sldChg>
      <pc:sldChg chg="modNotesTx">
        <pc:chgData name="Amelia Gilbert" userId="e9631063-a40a-4e78-b069-e5c44cc7e3ba" providerId="ADAL" clId="{F8BF8F12-0912-3D46-AC7A-3856149C7ECE}" dt="2024-07-23T08:04:37.122" v="3677" actId="20577"/>
        <pc:sldMkLst>
          <pc:docMk/>
          <pc:sldMk cId="1013426378" sldId="280"/>
        </pc:sldMkLst>
      </pc:sldChg>
    </pc:docChg>
  </pc:docChgLst>
  <pc:docChgLst>
    <pc:chgData name="Hannah Brown" userId="S::hannah@ruok.org.au::24edd61d-cdc1-45e3-96e0-89c1be3d11bf" providerId="AD" clId="Web-{3FE37B06-EA4D-6F5E-237A-386736150361}"/>
    <pc:docChg chg="modSld">
      <pc:chgData name="Hannah Brown" userId="S::hannah@ruok.org.au::24edd61d-cdc1-45e3-96e0-89c1be3d11bf" providerId="AD" clId="Web-{3FE37B06-EA4D-6F5E-237A-386736150361}" dt="2024-07-23T22:56:57.995" v="1"/>
      <pc:docMkLst>
        <pc:docMk/>
      </pc:docMkLst>
      <pc:sldChg chg="modNotes">
        <pc:chgData name="Hannah Brown" userId="S::hannah@ruok.org.au::24edd61d-cdc1-45e3-96e0-89c1be3d11bf" providerId="AD" clId="Web-{3FE37B06-EA4D-6F5E-237A-386736150361}" dt="2024-07-23T22:56:57.995" v="1"/>
        <pc:sldMkLst>
          <pc:docMk/>
          <pc:sldMk cId="3446488082" sldId="263"/>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94C848D-0DAF-C042-8595-AC74C3DAD767}" type="datetimeFigureOut">
              <a:rPr lang="en-US" smtClean="0"/>
              <a:t>7/23/2024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D5DD8C3-4DDF-AB42-AD9C-AD75806E3574}" type="slidenum">
              <a:rPr lang="en-US" smtClean="0"/>
              <a:t>‹#›</a:t>
            </a:fld>
            <a:endParaRPr lang="en-US"/>
          </a:p>
        </p:txBody>
      </p:sp>
    </p:spTree>
    <p:extLst>
      <p:ext uri="{BB962C8B-B14F-4D97-AF65-F5344CB8AC3E}">
        <p14:creationId xmlns:p14="http://schemas.microsoft.com/office/powerpoint/2010/main" val="399033559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Insert your school name and year group into the slide if relevant. If not, you can delete this text from the slide.</a:t>
            </a:r>
          </a:p>
          <a:p>
            <a:endParaRPr lang="en-US" b="1" dirty="0"/>
          </a:p>
          <a:p>
            <a:endParaRPr lang="en-US" b="1" dirty="0"/>
          </a:p>
          <a:p>
            <a:endParaRPr lang="en-US" b="1" dirty="0"/>
          </a:p>
        </p:txBody>
      </p:sp>
      <p:sp>
        <p:nvSpPr>
          <p:cNvPr id="4" name="Slide Number Placeholder 3"/>
          <p:cNvSpPr>
            <a:spLocks noGrp="1"/>
          </p:cNvSpPr>
          <p:nvPr>
            <p:ph type="sldNum" sz="quarter" idx="5"/>
          </p:nvPr>
        </p:nvSpPr>
        <p:spPr/>
        <p:txBody>
          <a:bodyPr/>
          <a:lstStyle/>
          <a:p>
            <a:fld id="{3D5DD8C3-4DDF-AB42-AD9C-AD75806E3574}" type="slidenum">
              <a:rPr lang="en-US" smtClean="0"/>
              <a:t>1</a:t>
            </a:fld>
            <a:endParaRPr lang="en-US"/>
          </a:p>
        </p:txBody>
      </p:sp>
    </p:spTree>
    <p:extLst>
      <p:ext uri="{BB962C8B-B14F-4D97-AF65-F5344CB8AC3E}">
        <p14:creationId xmlns:p14="http://schemas.microsoft.com/office/powerpoint/2010/main" val="410178791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It’s also important to remember that you don’t always have to wait until you spot the signs – ask early and ask often. Even if they’re doing OK, it’s good to know someone cares enough to ask.</a:t>
            </a:r>
          </a:p>
        </p:txBody>
      </p:sp>
      <p:sp>
        <p:nvSpPr>
          <p:cNvPr id="4" name="Slide Number Placeholder 3"/>
          <p:cNvSpPr>
            <a:spLocks noGrp="1"/>
          </p:cNvSpPr>
          <p:nvPr>
            <p:ph type="sldNum" sz="quarter" idx="5"/>
          </p:nvPr>
        </p:nvSpPr>
        <p:spPr/>
        <p:txBody>
          <a:bodyPr/>
          <a:lstStyle/>
          <a:p>
            <a:fld id="{3D5DD8C3-4DDF-AB42-AD9C-AD75806E3574}" type="slidenum">
              <a:rPr lang="en-US" smtClean="0"/>
              <a:t>10</a:t>
            </a:fld>
            <a:endParaRPr lang="en-US"/>
          </a:p>
        </p:txBody>
      </p:sp>
    </p:spTree>
    <p:extLst>
      <p:ext uri="{BB962C8B-B14F-4D97-AF65-F5344CB8AC3E}">
        <p14:creationId xmlns:p14="http://schemas.microsoft.com/office/powerpoint/2010/main" val="100793152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Before you can support someone else, you need to make sure you’re in the right headspace. If you don’t feel ready or think you’re not the best person for the conversation then try to think of someone else in their support network who could talk to them.  </a:t>
            </a:r>
          </a:p>
          <a:p>
            <a:endParaRPr lang="en-US" dirty="0"/>
          </a:p>
          <a:p>
            <a:r>
              <a:rPr lang="en-US" dirty="0"/>
              <a:t>To help you decide whether you’re ready to start a meaningful conversation, ask yourself:  </a:t>
            </a:r>
          </a:p>
          <a:p>
            <a:endParaRPr lang="en-US" dirty="0"/>
          </a:p>
          <a:p>
            <a:r>
              <a:rPr lang="en-US" dirty="0"/>
              <a:t>Are you ready?  – Are you in a good headspace?  – Are you willing to genuinely listen?  – Have you set aside the time you might need for the conversation?  </a:t>
            </a:r>
          </a:p>
          <a:p>
            <a:endParaRPr lang="en-US" dirty="0"/>
          </a:p>
          <a:p>
            <a:r>
              <a:rPr lang="en-US" dirty="0"/>
              <a:t>Are you prepared?  – Remember that you won’t have all the answers (and that’s OK).  – It can be difficult for people to talk about personal struggles, and they might be emotional, embarrassed or upset.  – Have you chosen the right time and place?  – Have you chosen somewhere relatively private and where you’ll both be comfortable to chat?  </a:t>
            </a:r>
          </a:p>
          <a:p>
            <a:endParaRPr lang="en-US" dirty="0"/>
          </a:p>
          <a:p>
            <a:r>
              <a:rPr lang="en-US" dirty="0"/>
              <a:t>Is this time convenient for them?  – If they don’t have time when you first approach them, arrange another time for the conversation. It might be more comfortable for the person to be side-by-side with you (e.g. walking together) rather than face-to-face.</a:t>
            </a:r>
          </a:p>
        </p:txBody>
      </p:sp>
      <p:sp>
        <p:nvSpPr>
          <p:cNvPr id="4" name="Slide Number Placeholder 3"/>
          <p:cNvSpPr>
            <a:spLocks noGrp="1"/>
          </p:cNvSpPr>
          <p:nvPr>
            <p:ph type="sldNum" sz="quarter" idx="5"/>
          </p:nvPr>
        </p:nvSpPr>
        <p:spPr/>
        <p:txBody>
          <a:bodyPr/>
          <a:lstStyle/>
          <a:p>
            <a:fld id="{3D5DD8C3-4DDF-AB42-AD9C-AD75806E3574}" type="slidenum">
              <a:rPr lang="en-US" smtClean="0"/>
              <a:t>11</a:t>
            </a:fld>
            <a:endParaRPr lang="en-US"/>
          </a:p>
        </p:txBody>
      </p:sp>
    </p:spTree>
    <p:extLst>
      <p:ext uri="{BB962C8B-B14F-4D97-AF65-F5344CB8AC3E}">
        <p14:creationId xmlns:p14="http://schemas.microsoft.com/office/powerpoint/2010/main" val="246831726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 U OK? have developed a 4 step model for a meaningful conversation. The acronym ALEC is a great way to remember these steps: </a:t>
            </a:r>
          </a:p>
          <a:p>
            <a:r>
              <a:rPr lang="en-US" dirty="0"/>
              <a:t>Ask R U OK?  </a:t>
            </a:r>
          </a:p>
          <a:p>
            <a:r>
              <a:rPr lang="en-US" dirty="0"/>
              <a:t>Listen  </a:t>
            </a:r>
          </a:p>
          <a:p>
            <a:r>
              <a:rPr lang="en-US" dirty="0"/>
              <a:t>Encourage Action  </a:t>
            </a:r>
          </a:p>
          <a:p>
            <a:r>
              <a:rPr lang="en-US" dirty="0"/>
              <a:t>Check in </a:t>
            </a:r>
          </a:p>
        </p:txBody>
      </p:sp>
      <p:sp>
        <p:nvSpPr>
          <p:cNvPr id="4" name="Slide Number Placeholder 3"/>
          <p:cNvSpPr>
            <a:spLocks noGrp="1"/>
          </p:cNvSpPr>
          <p:nvPr>
            <p:ph type="sldNum" sz="quarter" idx="5"/>
          </p:nvPr>
        </p:nvSpPr>
        <p:spPr/>
        <p:txBody>
          <a:bodyPr/>
          <a:lstStyle/>
          <a:p>
            <a:fld id="{3D5DD8C3-4DDF-AB42-AD9C-AD75806E3574}" type="slidenum">
              <a:rPr lang="en-US" smtClean="0"/>
              <a:t>12</a:t>
            </a:fld>
            <a:endParaRPr lang="en-US"/>
          </a:p>
        </p:txBody>
      </p:sp>
    </p:spTree>
    <p:extLst>
      <p:ext uri="{BB962C8B-B14F-4D97-AF65-F5344CB8AC3E}">
        <p14:creationId xmlns:p14="http://schemas.microsoft.com/office/powerpoint/2010/main" val="424528630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Step 1 is ‘Ask R U OK?’. </a:t>
            </a:r>
          </a:p>
          <a:p>
            <a:endParaRPr lang="en-US" dirty="0"/>
          </a:p>
          <a:p>
            <a:r>
              <a:rPr lang="en-US" dirty="0"/>
              <a:t>Start the conversation at a time and in a place where you’ll both be comfortable to chat.  </a:t>
            </a:r>
          </a:p>
          <a:p>
            <a:endParaRPr lang="en-US" dirty="0"/>
          </a:p>
          <a:p>
            <a:r>
              <a:rPr lang="en-US" dirty="0"/>
              <a:t>Be relaxed and friendly in your approach. Think about how you can ease into the conversation.  </a:t>
            </a:r>
          </a:p>
          <a:p>
            <a:endParaRPr lang="en-US" dirty="0"/>
          </a:p>
          <a:p>
            <a:r>
              <a:rPr lang="en-US" dirty="0"/>
              <a:t>Ask R U OK? in a way that feels natural to you and your relationship with the other person. See some examples of how to ask on the slide. </a:t>
            </a:r>
          </a:p>
          <a:p>
            <a:endParaRPr lang="en-US" dirty="0"/>
          </a:p>
          <a:p>
            <a:r>
              <a:rPr lang="en-US" dirty="0"/>
              <a:t>You can start by letting them know you’ve noticed a change. You could say something like:  – “I’ve noticed a few changes in what you’ve been saying/doing. How are things going for you?”  – “I know there’s been some big life changes for you recently, how are you managing?” OR  – “You don’t seem yourself lately – want to talk about it?”  </a:t>
            </a:r>
          </a:p>
          <a:p>
            <a:r>
              <a:rPr lang="en-US" dirty="0"/>
              <a:t>If they don’t want to talk, let them know you’ll be there when they are ready or ask them if there’s someone else they’d be more comfortable chatting to. </a:t>
            </a:r>
          </a:p>
        </p:txBody>
      </p:sp>
      <p:sp>
        <p:nvSpPr>
          <p:cNvPr id="4" name="Slide Number Placeholder 3"/>
          <p:cNvSpPr>
            <a:spLocks noGrp="1"/>
          </p:cNvSpPr>
          <p:nvPr>
            <p:ph type="sldNum" sz="quarter" idx="5"/>
          </p:nvPr>
        </p:nvSpPr>
        <p:spPr/>
        <p:txBody>
          <a:bodyPr/>
          <a:lstStyle/>
          <a:p>
            <a:fld id="{3D5DD8C3-4DDF-AB42-AD9C-AD75806E3574}" type="slidenum">
              <a:rPr lang="en-US" smtClean="0"/>
              <a:t>13</a:t>
            </a:fld>
            <a:endParaRPr lang="en-US"/>
          </a:p>
        </p:txBody>
      </p:sp>
    </p:spTree>
    <p:extLst>
      <p:ext uri="{BB962C8B-B14F-4D97-AF65-F5344CB8AC3E}">
        <p14:creationId xmlns:p14="http://schemas.microsoft.com/office/powerpoint/2010/main" val="283875331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Step 2 is ‘Listen’. </a:t>
            </a:r>
          </a:p>
          <a:p>
            <a:endParaRPr lang="en-US" dirty="0"/>
          </a:p>
          <a:p>
            <a:r>
              <a:rPr lang="en-US" dirty="0"/>
              <a:t>It’s important you genuinely listen with an open mind and without judgment. </a:t>
            </a:r>
          </a:p>
          <a:p>
            <a:endParaRPr lang="en-US" dirty="0"/>
          </a:p>
          <a:p>
            <a:r>
              <a:rPr lang="en-US" dirty="0"/>
              <a:t>It can be tempting to jump in and try to push someone’s worries away or offer a ‘quick fix’, but it’s best to avoid rushing the conversation.  </a:t>
            </a:r>
          </a:p>
          <a:p>
            <a:endParaRPr lang="en-US" dirty="0"/>
          </a:p>
          <a:p>
            <a:r>
              <a:rPr lang="en-US" dirty="0"/>
              <a:t>Also don’t be afraid to sit in silence and give the person some space and quiet so they can find the words to express what they’re going through.  </a:t>
            </a:r>
          </a:p>
          <a:p>
            <a:endParaRPr lang="en-US" dirty="0"/>
          </a:p>
          <a:p>
            <a:r>
              <a:rPr lang="en-US" dirty="0"/>
              <a:t>Acknowledge what they’re going through. </a:t>
            </a:r>
          </a:p>
          <a:p>
            <a:endParaRPr lang="en-US" dirty="0"/>
          </a:p>
          <a:p>
            <a:r>
              <a:rPr lang="en-US" dirty="0"/>
              <a:t>You could say:  – “I’m here to listen if you want to talk more”  – “How are you feeling about that?” OR  – “I’m not going to pretend I know what it’s like for you, but I’m here to listen to why you feel the way you do.”  </a:t>
            </a:r>
          </a:p>
          <a:p>
            <a:r>
              <a:rPr lang="en-US" dirty="0"/>
              <a:t>It can be really hard to hear that someone is in pain or struggling – but try and sit with the discomfort and remind yourself that your support can be crucial. </a:t>
            </a:r>
          </a:p>
        </p:txBody>
      </p:sp>
      <p:sp>
        <p:nvSpPr>
          <p:cNvPr id="4" name="Slide Number Placeholder 3"/>
          <p:cNvSpPr>
            <a:spLocks noGrp="1"/>
          </p:cNvSpPr>
          <p:nvPr>
            <p:ph type="sldNum" sz="quarter" idx="5"/>
          </p:nvPr>
        </p:nvSpPr>
        <p:spPr/>
        <p:txBody>
          <a:bodyPr/>
          <a:lstStyle/>
          <a:p>
            <a:fld id="{3D5DD8C3-4DDF-AB42-AD9C-AD75806E3574}" type="slidenum">
              <a:rPr lang="en-US" smtClean="0"/>
              <a:t>14</a:t>
            </a:fld>
            <a:endParaRPr lang="en-US"/>
          </a:p>
        </p:txBody>
      </p:sp>
    </p:spTree>
    <p:extLst>
      <p:ext uri="{BB962C8B-B14F-4D97-AF65-F5344CB8AC3E}">
        <p14:creationId xmlns:p14="http://schemas.microsoft.com/office/powerpoint/2010/main" val="221574517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Step 3 is ‘Encourage action’. </a:t>
            </a:r>
          </a:p>
          <a:p>
            <a:endParaRPr lang="en-US" dirty="0"/>
          </a:p>
          <a:p>
            <a:r>
              <a:rPr lang="en-US" dirty="0"/>
              <a:t>Once they’ve shared what they’re going through, you might suggest to them that they think about one small step they might be able to take to improve their situation.  </a:t>
            </a:r>
          </a:p>
          <a:p>
            <a:endParaRPr lang="en-US" dirty="0"/>
          </a:p>
          <a:p>
            <a:r>
              <a:rPr lang="en-US" dirty="0"/>
              <a:t>You don’t have to have the answers or be able to offer professional health advice, but you can help them consider the next steps and actions they can take to manage their situation.  </a:t>
            </a:r>
          </a:p>
          <a:p>
            <a:endParaRPr lang="en-US" dirty="0"/>
          </a:p>
          <a:p>
            <a:r>
              <a:rPr lang="en-US" dirty="0"/>
              <a:t>Some good options might include talking to a teacher, the school counsellor, a family member or a trusted friend. </a:t>
            </a:r>
          </a:p>
          <a:p>
            <a:endParaRPr lang="en-US" dirty="0"/>
          </a:p>
          <a:p>
            <a:r>
              <a:rPr lang="en-US" dirty="0"/>
              <a:t>If they’ve been feeling this way for a while, they might need to talk to a trusted adult.  </a:t>
            </a:r>
          </a:p>
          <a:p>
            <a:endParaRPr lang="en-US" dirty="0"/>
          </a:p>
          <a:p>
            <a:r>
              <a:rPr lang="en-US" dirty="0"/>
              <a:t>You could say:  – “What do you think is a first step that would help you through this?”  – “What can I do right now to support you?”  – “Have you spoken to the teacher about this?” OR  – “What’s something you enjoy doing? Making time for that can really help.” </a:t>
            </a:r>
          </a:p>
        </p:txBody>
      </p:sp>
      <p:sp>
        <p:nvSpPr>
          <p:cNvPr id="4" name="Slide Number Placeholder 3"/>
          <p:cNvSpPr>
            <a:spLocks noGrp="1"/>
          </p:cNvSpPr>
          <p:nvPr>
            <p:ph type="sldNum" sz="quarter" idx="5"/>
          </p:nvPr>
        </p:nvSpPr>
        <p:spPr/>
        <p:txBody>
          <a:bodyPr/>
          <a:lstStyle/>
          <a:p>
            <a:fld id="{3D5DD8C3-4DDF-AB42-AD9C-AD75806E3574}" type="slidenum">
              <a:rPr lang="en-US" smtClean="0"/>
              <a:t>15</a:t>
            </a:fld>
            <a:endParaRPr lang="en-US"/>
          </a:p>
        </p:txBody>
      </p:sp>
    </p:spTree>
    <p:extLst>
      <p:ext uri="{BB962C8B-B14F-4D97-AF65-F5344CB8AC3E}">
        <p14:creationId xmlns:p14="http://schemas.microsoft.com/office/powerpoint/2010/main" val="42876894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Here are some help services that you can call for help as well. These services connect you with a professional who is trained to support you and guide you through whatever you need to talk about.</a:t>
            </a:r>
          </a:p>
          <a:p>
            <a:endParaRPr lang="en-US" dirty="0"/>
          </a:p>
          <a:p>
            <a:r>
              <a:rPr lang="en-US" b="1" dirty="0"/>
              <a:t>Add in any support services that your school or local community offers as well.</a:t>
            </a:r>
          </a:p>
        </p:txBody>
      </p:sp>
      <p:sp>
        <p:nvSpPr>
          <p:cNvPr id="4" name="Slide Number Placeholder 3"/>
          <p:cNvSpPr>
            <a:spLocks noGrp="1"/>
          </p:cNvSpPr>
          <p:nvPr>
            <p:ph type="sldNum" sz="quarter" idx="5"/>
          </p:nvPr>
        </p:nvSpPr>
        <p:spPr/>
        <p:txBody>
          <a:bodyPr/>
          <a:lstStyle/>
          <a:p>
            <a:fld id="{3D5DD8C3-4DDF-AB42-AD9C-AD75806E3574}" type="slidenum">
              <a:rPr lang="en-US" smtClean="0"/>
              <a:t>16</a:t>
            </a:fld>
            <a:endParaRPr lang="en-US"/>
          </a:p>
        </p:txBody>
      </p:sp>
    </p:spTree>
    <p:extLst>
      <p:ext uri="{BB962C8B-B14F-4D97-AF65-F5344CB8AC3E}">
        <p14:creationId xmlns:p14="http://schemas.microsoft.com/office/powerpoint/2010/main" val="58334365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If you don’t like speaking on the phone, Lifeline, Beyond Blue, and Kids Helpline all have webchat available.</a:t>
            </a:r>
          </a:p>
          <a:p>
            <a:endParaRPr lang="en-US" dirty="0"/>
          </a:p>
          <a:p>
            <a:r>
              <a:rPr lang="en-US" dirty="0"/>
              <a:t>Lifeline also has a text service available, which is again helpful if people don't feel comfortable having a phone call.</a:t>
            </a:r>
          </a:p>
          <a:p>
            <a:endParaRPr lang="en-US" dirty="0"/>
          </a:p>
          <a:p>
            <a:r>
              <a:rPr lang="en-US" dirty="0"/>
              <a:t>You can also call Lifeline on behalf of someone else, and they can provide guidance on how to support them.</a:t>
            </a:r>
          </a:p>
        </p:txBody>
      </p:sp>
      <p:sp>
        <p:nvSpPr>
          <p:cNvPr id="4" name="Slide Number Placeholder 3"/>
          <p:cNvSpPr>
            <a:spLocks noGrp="1"/>
          </p:cNvSpPr>
          <p:nvPr>
            <p:ph type="sldNum" sz="quarter" idx="5"/>
          </p:nvPr>
        </p:nvSpPr>
        <p:spPr/>
        <p:txBody>
          <a:bodyPr/>
          <a:lstStyle/>
          <a:p>
            <a:fld id="{3D5DD8C3-4DDF-AB42-AD9C-AD75806E3574}" type="slidenum">
              <a:rPr lang="en-US" smtClean="0"/>
              <a:t>17</a:t>
            </a:fld>
            <a:endParaRPr lang="en-US"/>
          </a:p>
        </p:txBody>
      </p:sp>
    </p:spTree>
    <p:extLst>
      <p:ext uri="{BB962C8B-B14F-4D97-AF65-F5344CB8AC3E}">
        <p14:creationId xmlns:p14="http://schemas.microsoft.com/office/powerpoint/2010/main" val="78032559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After the conversation it’s important you stay connected and keep checking in. Make a joint decision to get back in touch so you can see how they’re going. Your ongoing care and support can make a difference.  </a:t>
            </a:r>
          </a:p>
          <a:p>
            <a:endParaRPr lang="en-US" dirty="0"/>
          </a:p>
          <a:p>
            <a:r>
              <a:rPr lang="en-US" dirty="0"/>
              <a:t>When you check in you could:  – Lock in a regular catch up and one-on-one time.  – Ask them about activities they like to do and help them make plans to do them or arrange to do them together.  – </a:t>
            </a:r>
            <a:r>
              <a:rPr lang="en-US" dirty="0" err="1"/>
              <a:t>Organise</a:t>
            </a:r>
            <a:r>
              <a:rPr lang="en-US" dirty="0"/>
              <a:t> group catch-ups to help them connect with others.  </a:t>
            </a:r>
          </a:p>
          <a:p>
            <a:endParaRPr lang="en-US" dirty="0"/>
          </a:p>
          <a:p>
            <a:r>
              <a:rPr lang="en-US" dirty="0"/>
              <a:t>When you check in you could say:  – “Just wanted to check in and see how you’re doing?”  – “Have things improved or changed since we last spoke?”  – “What’s been working for you since we last chatted?”  – “Do you need more support?”</a:t>
            </a:r>
          </a:p>
        </p:txBody>
      </p:sp>
      <p:sp>
        <p:nvSpPr>
          <p:cNvPr id="4" name="Slide Number Placeholder 3"/>
          <p:cNvSpPr>
            <a:spLocks noGrp="1"/>
          </p:cNvSpPr>
          <p:nvPr>
            <p:ph type="sldNum" sz="quarter" idx="5"/>
          </p:nvPr>
        </p:nvSpPr>
        <p:spPr/>
        <p:txBody>
          <a:bodyPr/>
          <a:lstStyle/>
          <a:p>
            <a:fld id="{3D5DD8C3-4DDF-AB42-AD9C-AD75806E3574}" type="slidenum">
              <a:rPr lang="en-US" smtClean="0"/>
              <a:t>18</a:t>
            </a:fld>
            <a:endParaRPr lang="en-US"/>
          </a:p>
        </p:txBody>
      </p:sp>
    </p:spTree>
    <p:extLst>
      <p:ext uri="{BB962C8B-B14F-4D97-AF65-F5344CB8AC3E}">
        <p14:creationId xmlns:p14="http://schemas.microsoft.com/office/powerpoint/2010/main" val="253166303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For more conversation tips, or advice for how to support your mates through specific struggles, you can always head to </a:t>
            </a:r>
            <a:r>
              <a:rPr lang="en-US" dirty="0" err="1"/>
              <a:t>ruok.org.au</a:t>
            </a:r>
            <a:r>
              <a:rPr lang="en-US" dirty="0"/>
              <a:t>/</a:t>
            </a:r>
            <a:r>
              <a:rPr lang="en-US" dirty="0" err="1"/>
              <a:t>friendbetter</a:t>
            </a:r>
            <a:endParaRPr lang="en-US" dirty="0"/>
          </a:p>
        </p:txBody>
      </p:sp>
      <p:sp>
        <p:nvSpPr>
          <p:cNvPr id="4" name="Slide Number Placeholder 3"/>
          <p:cNvSpPr>
            <a:spLocks noGrp="1"/>
          </p:cNvSpPr>
          <p:nvPr>
            <p:ph type="sldNum" sz="quarter" idx="5"/>
          </p:nvPr>
        </p:nvSpPr>
        <p:spPr/>
        <p:txBody>
          <a:bodyPr/>
          <a:lstStyle/>
          <a:p>
            <a:fld id="{3D5DD8C3-4DDF-AB42-AD9C-AD75806E3574}" type="slidenum">
              <a:rPr lang="en-US" smtClean="0"/>
              <a:t>19</a:t>
            </a:fld>
            <a:endParaRPr lang="en-US"/>
          </a:p>
        </p:txBody>
      </p:sp>
    </p:spTree>
    <p:extLst>
      <p:ext uri="{BB962C8B-B14F-4D97-AF65-F5344CB8AC3E}">
        <p14:creationId xmlns:p14="http://schemas.microsoft.com/office/powerpoint/2010/main" val="32779405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u="sng" dirty="0"/>
              <a:t>Acknowledgement of Country</a:t>
            </a:r>
          </a:p>
          <a:p>
            <a:r>
              <a:rPr lang="en-US" dirty="0"/>
              <a:t> I acknowledge the Traditional Owners of the land on which we are meeting today and pay my respect to Elders past, present and future. </a:t>
            </a:r>
          </a:p>
          <a:p>
            <a:endParaRPr lang="en-US" dirty="0"/>
          </a:p>
        </p:txBody>
      </p:sp>
      <p:sp>
        <p:nvSpPr>
          <p:cNvPr id="4" name="Slide Number Placeholder 3"/>
          <p:cNvSpPr>
            <a:spLocks noGrp="1"/>
          </p:cNvSpPr>
          <p:nvPr>
            <p:ph type="sldNum" sz="quarter" idx="5"/>
          </p:nvPr>
        </p:nvSpPr>
        <p:spPr/>
        <p:txBody>
          <a:bodyPr/>
          <a:lstStyle/>
          <a:p>
            <a:fld id="{3D5DD8C3-4DDF-AB42-AD9C-AD75806E3574}" type="slidenum">
              <a:rPr lang="en-US" smtClean="0"/>
              <a:t>2</a:t>
            </a:fld>
            <a:endParaRPr lang="en-US"/>
          </a:p>
        </p:txBody>
      </p:sp>
    </p:spTree>
    <p:extLst>
      <p:ext uri="{BB962C8B-B14F-4D97-AF65-F5344CB8AC3E}">
        <p14:creationId xmlns:p14="http://schemas.microsoft.com/office/powerpoint/2010/main" val="415042112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I’d encourage you to think about who you can regularly check in with and ask R U OK? Any Day. Or if you are in need of support, I encourage you to reach out to someone today, or even one of </a:t>
            </a:r>
            <a:r>
              <a:rPr lang="en-US"/>
              <a:t>the helplines.</a:t>
            </a:r>
            <a:endParaRPr lang="en-US" dirty="0"/>
          </a:p>
          <a:p>
            <a:endParaRPr lang="en-US" dirty="0"/>
          </a:p>
          <a:p>
            <a:r>
              <a:rPr lang="en-US" dirty="0"/>
              <a:t>Take some time today to do something nice for yourself- to make sure you are refilling your cup and looking after yourself. </a:t>
            </a:r>
          </a:p>
        </p:txBody>
      </p:sp>
      <p:sp>
        <p:nvSpPr>
          <p:cNvPr id="4" name="Slide Number Placeholder 3"/>
          <p:cNvSpPr>
            <a:spLocks noGrp="1"/>
          </p:cNvSpPr>
          <p:nvPr>
            <p:ph type="sldNum" sz="quarter" idx="5"/>
          </p:nvPr>
        </p:nvSpPr>
        <p:spPr/>
        <p:txBody>
          <a:bodyPr/>
          <a:lstStyle/>
          <a:p>
            <a:fld id="{3D5DD8C3-4DDF-AB42-AD9C-AD75806E3574}" type="slidenum">
              <a:rPr lang="en-US" smtClean="0"/>
              <a:t>20</a:t>
            </a:fld>
            <a:endParaRPr lang="en-US"/>
          </a:p>
        </p:txBody>
      </p:sp>
    </p:spTree>
    <p:extLst>
      <p:ext uri="{BB962C8B-B14F-4D97-AF65-F5344CB8AC3E}">
        <p14:creationId xmlns:p14="http://schemas.microsoft.com/office/powerpoint/2010/main" val="272839987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u="sng" dirty="0"/>
              <a:t>Content Acknowledgement</a:t>
            </a:r>
          </a:p>
          <a:p>
            <a:r>
              <a:rPr lang="en-US" dirty="0"/>
              <a:t>This presentation might bring up tough emotions for people so it’s OK to excuse yourself at any time.</a:t>
            </a:r>
          </a:p>
          <a:p>
            <a:endParaRPr lang="en-US" dirty="0"/>
          </a:p>
        </p:txBody>
      </p:sp>
      <p:sp>
        <p:nvSpPr>
          <p:cNvPr id="4" name="Slide Number Placeholder 3"/>
          <p:cNvSpPr>
            <a:spLocks noGrp="1"/>
          </p:cNvSpPr>
          <p:nvPr>
            <p:ph type="sldNum" sz="quarter" idx="5"/>
          </p:nvPr>
        </p:nvSpPr>
        <p:spPr/>
        <p:txBody>
          <a:bodyPr/>
          <a:lstStyle/>
          <a:p>
            <a:fld id="{3D5DD8C3-4DDF-AB42-AD9C-AD75806E3574}" type="slidenum">
              <a:rPr lang="en-US" smtClean="0"/>
              <a:t>3</a:t>
            </a:fld>
            <a:endParaRPr lang="en-US"/>
          </a:p>
        </p:txBody>
      </p:sp>
    </p:spTree>
    <p:extLst>
      <p:ext uri="{BB962C8B-B14F-4D97-AF65-F5344CB8AC3E}">
        <p14:creationId xmlns:p14="http://schemas.microsoft.com/office/powerpoint/2010/main" val="114575379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 U OK? is all about encouraging people to stay connected and have conversations that can help others through difficult times.</a:t>
            </a:r>
          </a:p>
          <a:p>
            <a:endParaRPr lang="en-US" dirty="0"/>
          </a:p>
          <a:p>
            <a:r>
              <a:rPr lang="en-US" dirty="0"/>
              <a:t>This is a photo of the late Gavin Larkin. He started R U OK? in 2009, hoping to protect others from experiencing the pain his family felt when he lost his father to suicide. </a:t>
            </a:r>
          </a:p>
          <a:p>
            <a:endParaRPr lang="en-US" dirty="0"/>
          </a:p>
          <a:p>
            <a:r>
              <a:rPr lang="en-US" dirty="0"/>
              <a:t>He believed that ‘in the time it takes to have a </a:t>
            </a:r>
            <a:r>
              <a:rPr lang="en-US" dirty="0" err="1"/>
              <a:t>cuppa</a:t>
            </a:r>
            <a:r>
              <a:rPr lang="en-US" dirty="0"/>
              <a:t>, you could start a conversation that could change a life’ – his message is that we can support other people by checking in with them and asking R U OK?</a:t>
            </a:r>
          </a:p>
        </p:txBody>
      </p:sp>
      <p:sp>
        <p:nvSpPr>
          <p:cNvPr id="4" name="Slide Number Placeholder 3"/>
          <p:cNvSpPr>
            <a:spLocks noGrp="1"/>
          </p:cNvSpPr>
          <p:nvPr>
            <p:ph type="sldNum" sz="quarter" idx="5"/>
          </p:nvPr>
        </p:nvSpPr>
        <p:spPr/>
        <p:txBody>
          <a:bodyPr/>
          <a:lstStyle/>
          <a:p>
            <a:fld id="{3D5DD8C3-4DDF-AB42-AD9C-AD75806E3574}" type="slidenum">
              <a:rPr lang="en-US" smtClean="0"/>
              <a:t>4</a:t>
            </a:fld>
            <a:endParaRPr lang="en-US"/>
          </a:p>
        </p:txBody>
      </p:sp>
    </p:spTree>
    <p:extLst>
      <p:ext uri="{BB962C8B-B14F-4D97-AF65-F5344CB8AC3E}">
        <p14:creationId xmlns:p14="http://schemas.microsoft.com/office/powerpoint/2010/main" val="53558028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These conversations are important because life happens every day.</a:t>
            </a:r>
          </a:p>
          <a:p>
            <a:endParaRPr lang="en-US" dirty="0"/>
          </a:p>
          <a:p>
            <a:r>
              <a:rPr lang="en-US" dirty="0"/>
              <a:t>Some things that your peers might be struggling with include:</a:t>
            </a:r>
          </a:p>
          <a:p>
            <a:pPr marL="171450" indent="-171450">
              <a:buFont typeface="Arial" panose="020B0604020202020204" pitchFamily="34" charset="0"/>
              <a:buChar char="•"/>
            </a:pPr>
            <a:r>
              <a:rPr lang="en-US" dirty="0"/>
              <a:t>Procrastination (finding it hard to be motivated and complete tasks)</a:t>
            </a:r>
          </a:p>
          <a:p>
            <a:pPr marL="171450" indent="-171450">
              <a:buFont typeface="Arial" panose="020B0604020202020204" pitchFamily="34" charset="0"/>
              <a:buChar char="•"/>
            </a:pPr>
            <a:r>
              <a:rPr lang="en-US" dirty="0"/>
              <a:t>Exams and academic pressure</a:t>
            </a:r>
          </a:p>
          <a:p>
            <a:pPr marL="171450" indent="-171450">
              <a:buFont typeface="Arial" panose="020B0604020202020204" pitchFamily="34" charset="0"/>
              <a:buChar char="•"/>
            </a:pPr>
            <a:r>
              <a:rPr lang="en-US" dirty="0"/>
              <a:t>Self-esteem (not feeling confident in yourself)</a:t>
            </a:r>
          </a:p>
          <a:p>
            <a:pPr marL="171450" indent="-171450">
              <a:buFont typeface="Arial" panose="020B0604020202020204" pitchFamily="34" charset="0"/>
              <a:buChar char="•"/>
            </a:pPr>
            <a:r>
              <a:rPr lang="en-US" dirty="0"/>
              <a:t>Money (being able to afford things)</a:t>
            </a:r>
          </a:p>
          <a:p>
            <a:pPr marL="171450" indent="-171450">
              <a:buFont typeface="Arial" panose="020B0604020202020204" pitchFamily="34" charset="0"/>
              <a:buChar char="•"/>
            </a:pPr>
            <a:r>
              <a:rPr lang="en-US" dirty="0"/>
              <a:t>Mental ill health (including conditions such as depression and anxiety)</a:t>
            </a:r>
          </a:p>
          <a:p>
            <a:pPr marL="171450" indent="-171450">
              <a:buFont typeface="Arial" panose="020B0604020202020204" pitchFamily="34" charset="0"/>
              <a:buChar char="•"/>
            </a:pPr>
            <a:r>
              <a:rPr lang="en-US" dirty="0"/>
              <a:t>Sexuality and gender (people might be exploring their sexual or gender identity)</a:t>
            </a:r>
          </a:p>
          <a:p>
            <a:pPr marL="171450" indent="-171450">
              <a:buFont typeface="Arial" panose="020B0604020202020204" pitchFamily="34" charset="0"/>
              <a:buChar char="•"/>
            </a:pPr>
            <a:r>
              <a:rPr lang="en-US" dirty="0"/>
              <a:t>Online </a:t>
            </a:r>
            <a:r>
              <a:rPr lang="en-US" dirty="0" err="1"/>
              <a:t>behaviour</a:t>
            </a:r>
            <a:r>
              <a:rPr lang="en-US" dirty="0"/>
              <a:t> (such as finding it hard to limit time on devices, or dealing with the </a:t>
            </a:r>
            <a:r>
              <a:rPr lang="en-US" dirty="0" err="1"/>
              <a:t>behaviour</a:t>
            </a:r>
            <a:r>
              <a:rPr lang="en-US" dirty="0"/>
              <a:t> of others on social media)</a:t>
            </a:r>
          </a:p>
          <a:p>
            <a:pPr marL="171450" indent="-171450">
              <a:buFont typeface="Arial" panose="020B0604020202020204" pitchFamily="34" charset="0"/>
              <a:buChar char="•"/>
            </a:pPr>
            <a:r>
              <a:rPr lang="en-US" dirty="0"/>
              <a:t>Bullying</a:t>
            </a:r>
          </a:p>
          <a:p>
            <a:pPr marL="171450" indent="-171450">
              <a:buFont typeface="Arial" panose="020B0604020202020204" pitchFamily="34" charset="0"/>
              <a:buChar char="•"/>
            </a:pPr>
            <a:r>
              <a:rPr lang="en-US" dirty="0"/>
              <a:t>Grief and loss (if someone they know has passed away or even moved to another town)</a:t>
            </a:r>
          </a:p>
          <a:p>
            <a:pPr marL="171450" indent="-171450">
              <a:buFont typeface="Arial" panose="020B0604020202020204" pitchFamily="34" charset="0"/>
              <a:buChar char="•"/>
            </a:pPr>
            <a:r>
              <a:rPr lang="en-US" dirty="0"/>
              <a:t>Uncertainty about the future (such as what you might do after school, or world events like climate change)</a:t>
            </a:r>
          </a:p>
          <a:p>
            <a:endParaRPr lang="en-US" dirty="0"/>
          </a:p>
          <a:p>
            <a:r>
              <a:rPr lang="en-US" u="sng" dirty="0"/>
              <a:t>Question for the class</a:t>
            </a:r>
            <a:r>
              <a:rPr lang="en-US" dirty="0"/>
              <a:t>: Can you think of any other things that might be tough to manage?</a:t>
            </a:r>
          </a:p>
          <a:p>
            <a:endParaRPr lang="en-US" dirty="0"/>
          </a:p>
          <a:p>
            <a:r>
              <a:rPr lang="en-US" dirty="0"/>
              <a:t>Whatever it is, it’s important to remember that the people around us – our friends, siblings, classmates, cousins and teammates - go through life’s ups and downs every day.</a:t>
            </a:r>
          </a:p>
        </p:txBody>
      </p:sp>
      <p:sp>
        <p:nvSpPr>
          <p:cNvPr id="4" name="Slide Number Placeholder 3"/>
          <p:cNvSpPr>
            <a:spLocks noGrp="1"/>
          </p:cNvSpPr>
          <p:nvPr>
            <p:ph type="sldNum" sz="quarter" idx="5"/>
          </p:nvPr>
        </p:nvSpPr>
        <p:spPr/>
        <p:txBody>
          <a:bodyPr/>
          <a:lstStyle/>
          <a:p>
            <a:fld id="{3D5DD8C3-4DDF-AB42-AD9C-AD75806E3574}" type="slidenum">
              <a:rPr lang="en-US" smtClean="0"/>
              <a:t>5</a:t>
            </a:fld>
            <a:endParaRPr lang="en-US"/>
          </a:p>
        </p:txBody>
      </p:sp>
    </p:spTree>
    <p:extLst>
      <p:ext uri="{BB962C8B-B14F-4D97-AF65-F5344CB8AC3E}">
        <p14:creationId xmlns:p14="http://schemas.microsoft.com/office/powerpoint/2010/main" val="320336966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It’s important to remember that you can’t always solve or fix what they’re going through.</a:t>
            </a:r>
          </a:p>
          <a:p>
            <a:endParaRPr lang="en-US" dirty="0"/>
          </a:p>
        </p:txBody>
      </p:sp>
      <p:sp>
        <p:nvSpPr>
          <p:cNvPr id="4" name="Slide Number Placeholder 3"/>
          <p:cNvSpPr>
            <a:spLocks noGrp="1"/>
          </p:cNvSpPr>
          <p:nvPr>
            <p:ph type="sldNum" sz="quarter" idx="5"/>
          </p:nvPr>
        </p:nvSpPr>
        <p:spPr/>
        <p:txBody>
          <a:bodyPr/>
          <a:lstStyle/>
          <a:p>
            <a:fld id="{3D5DD8C3-4DDF-AB42-AD9C-AD75806E3574}" type="slidenum">
              <a:rPr lang="en-US" smtClean="0"/>
              <a:t>6</a:t>
            </a:fld>
            <a:endParaRPr lang="en-US"/>
          </a:p>
        </p:txBody>
      </p:sp>
    </p:spTree>
    <p:extLst>
      <p:ext uri="{BB962C8B-B14F-4D97-AF65-F5344CB8AC3E}">
        <p14:creationId xmlns:p14="http://schemas.microsoft.com/office/powerpoint/2010/main" val="179588229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But what you can do is have regular R U OK? conversations and check in with each other.</a:t>
            </a:r>
          </a:p>
          <a:p>
            <a:endParaRPr lang="en-US" dirty="0"/>
          </a:p>
          <a:p>
            <a:r>
              <a:rPr lang="en-US" dirty="0"/>
              <a:t>That way you’re providing regular opportunities for them to open up and share what’s going on in their life. </a:t>
            </a:r>
          </a:p>
          <a:p>
            <a:endParaRPr lang="en-US" dirty="0"/>
          </a:p>
          <a:p>
            <a:r>
              <a:rPr lang="en-US" u="sng" dirty="0"/>
              <a:t>Question for the class</a:t>
            </a:r>
            <a:r>
              <a:rPr lang="en-US" dirty="0"/>
              <a:t>: How do conversations make a difference?</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Conversations can help them to process and manage what they’re going through prevent little things from becoming big things.</a:t>
            </a:r>
          </a:p>
          <a:p>
            <a:endParaRPr lang="en-US" dirty="0"/>
          </a:p>
        </p:txBody>
      </p:sp>
      <p:sp>
        <p:nvSpPr>
          <p:cNvPr id="4" name="Slide Number Placeholder 3"/>
          <p:cNvSpPr>
            <a:spLocks noGrp="1"/>
          </p:cNvSpPr>
          <p:nvPr>
            <p:ph type="sldNum" sz="quarter" idx="5"/>
          </p:nvPr>
        </p:nvSpPr>
        <p:spPr/>
        <p:txBody>
          <a:bodyPr/>
          <a:lstStyle/>
          <a:p>
            <a:fld id="{3D5DD8C3-4DDF-AB42-AD9C-AD75806E3574}" type="slidenum">
              <a:rPr lang="en-US" smtClean="0"/>
              <a:t>7</a:t>
            </a:fld>
            <a:endParaRPr lang="en-US"/>
          </a:p>
        </p:txBody>
      </p:sp>
    </p:spTree>
    <p:extLst>
      <p:ext uri="{BB962C8B-B14F-4D97-AF65-F5344CB8AC3E}">
        <p14:creationId xmlns:p14="http://schemas.microsoft.com/office/powerpoint/2010/main" val="312423670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Now we’re going to talk through the steps of an R U OK? conversation.</a:t>
            </a:r>
          </a:p>
        </p:txBody>
      </p:sp>
      <p:sp>
        <p:nvSpPr>
          <p:cNvPr id="4" name="Slide Number Placeholder 3"/>
          <p:cNvSpPr>
            <a:spLocks noGrp="1"/>
          </p:cNvSpPr>
          <p:nvPr>
            <p:ph type="sldNum" sz="quarter" idx="5"/>
          </p:nvPr>
        </p:nvSpPr>
        <p:spPr/>
        <p:txBody>
          <a:bodyPr/>
          <a:lstStyle/>
          <a:p>
            <a:fld id="{3D5DD8C3-4DDF-AB42-AD9C-AD75806E3574}" type="slidenum">
              <a:rPr lang="en-US" smtClean="0"/>
              <a:t>8</a:t>
            </a:fld>
            <a:endParaRPr lang="en-US"/>
          </a:p>
        </p:txBody>
      </p:sp>
    </p:spTree>
    <p:extLst>
      <p:ext uri="{BB962C8B-B14F-4D97-AF65-F5344CB8AC3E}">
        <p14:creationId xmlns:p14="http://schemas.microsoft.com/office/powerpoint/2010/main" val="59089813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 when should you ask R U OK? </a:t>
            </a:r>
          </a:p>
          <a:p>
            <a:r>
              <a:rPr lang="en-US" dirty="0"/>
              <a:t>Whenever you notice a change in what someone’s saying or doing or if you know there are things happening in their life that might be putting them under pressure or causing stress.  </a:t>
            </a:r>
          </a:p>
          <a:p>
            <a:endParaRPr lang="en-US" dirty="0"/>
          </a:p>
          <a:p>
            <a:r>
              <a:rPr lang="en-US" u="sng" dirty="0"/>
              <a:t>Question for the class</a:t>
            </a:r>
            <a:r>
              <a:rPr lang="en-US" dirty="0"/>
              <a:t>: What are some examples of signs that could indicate someone needs your support?</a:t>
            </a:r>
          </a:p>
          <a:p>
            <a:endParaRPr lang="en-US" dirty="0"/>
          </a:p>
          <a:p>
            <a:pPr marL="171450" indent="-171450">
              <a:buFont typeface="Arial" panose="020B0604020202020204" pitchFamily="34" charset="0"/>
              <a:buChar char="•"/>
            </a:pPr>
            <a:r>
              <a:rPr lang="en-US" dirty="0"/>
              <a:t>There being more quiet and withdrawn than usual.</a:t>
            </a:r>
          </a:p>
          <a:p>
            <a:pPr marL="171450" indent="-171450">
              <a:buFont typeface="Arial" panose="020B0604020202020204" pitchFamily="34" charset="0"/>
              <a:buChar char="•"/>
            </a:pPr>
            <a:r>
              <a:rPr lang="en-US" dirty="0"/>
              <a:t>You notice a change in their appearance, such as their hair is usually really neat and they’re not brushing it anymore.</a:t>
            </a:r>
          </a:p>
          <a:p>
            <a:pPr marL="171450" indent="-171450">
              <a:buFont typeface="Arial" panose="020B0604020202020204" pitchFamily="34" charset="0"/>
              <a:buChar char="•"/>
            </a:pPr>
            <a:r>
              <a:rPr lang="en-US" dirty="0"/>
              <a:t>They seem confused or distracted</a:t>
            </a:r>
          </a:p>
          <a:p>
            <a:pPr marL="171450" indent="-171450">
              <a:buFont typeface="Arial" panose="020B0604020202020204" pitchFamily="34" charset="0"/>
              <a:buChar char="•"/>
            </a:pPr>
            <a:r>
              <a:rPr lang="en-US" dirty="0"/>
              <a:t>They’re unable to ‘switch off’</a:t>
            </a:r>
          </a:p>
          <a:p>
            <a:pPr marL="171450" indent="-171450">
              <a:buFont typeface="Arial" panose="020B0604020202020204" pitchFamily="34" charset="0"/>
              <a:buChar char="•"/>
            </a:pPr>
            <a:r>
              <a:rPr lang="en-US" dirty="0"/>
              <a:t>They’re having mood swings</a:t>
            </a:r>
          </a:p>
          <a:p>
            <a:pPr marL="171450" indent="-171450">
              <a:buFont typeface="Arial" panose="020B0604020202020204" pitchFamily="34" charset="0"/>
              <a:buChar char="•"/>
            </a:pPr>
            <a:r>
              <a:rPr lang="en-US" dirty="0"/>
              <a:t>They’re no longer interested in things they used to love</a:t>
            </a:r>
          </a:p>
          <a:p>
            <a:pPr marL="171450" indent="-171450">
              <a:buFont typeface="Arial" panose="020B0604020202020204" pitchFamily="34" charset="0"/>
              <a:buChar char="•"/>
            </a:pPr>
            <a:endParaRPr lang="en-US" dirty="0"/>
          </a:p>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5"/>
          </p:nvPr>
        </p:nvSpPr>
        <p:spPr/>
        <p:txBody>
          <a:bodyPr/>
          <a:lstStyle/>
          <a:p>
            <a:fld id="{3D5DD8C3-4DDF-AB42-AD9C-AD75806E3574}" type="slidenum">
              <a:rPr lang="en-US" smtClean="0"/>
              <a:t>9</a:t>
            </a:fld>
            <a:endParaRPr lang="en-US"/>
          </a:p>
        </p:txBody>
      </p:sp>
    </p:spTree>
    <p:extLst>
      <p:ext uri="{BB962C8B-B14F-4D97-AF65-F5344CB8AC3E}">
        <p14:creationId xmlns:p14="http://schemas.microsoft.com/office/powerpoint/2010/main" val="169118015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AA0723-5796-FC08-C8D9-F86CB50FD6DC}"/>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A1BC619B-8EF0-8B0B-C9B1-080C48C6E3C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BA718840-24F4-D001-8829-7FEAB513779A}"/>
              </a:ext>
            </a:extLst>
          </p:cNvPr>
          <p:cNvSpPr>
            <a:spLocks noGrp="1"/>
          </p:cNvSpPr>
          <p:nvPr>
            <p:ph type="dt" sz="half" idx="10"/>
          </p:nvPr>
        </p:nvSpPr>
        <p:spPr/>
        <p:txBody>
          <a:bodyPr/>
          <a:lstStyle/>
          <a:p>
            <a:fld id="{490E51D2-8163-A14D-8531-F285A8A536C6}" type="datetimeFigureOut">
              <a:rPr lang="en-US" smtClean="0"/>
              <a:t>7/23/2024</a:t>
            </a:fld>
            <a:endParaRPr lang="en-US"/>
          </a:p>
        </p:txBody>
      </p:sp>
      <p:sp>
        <p:nvSpPr>
          <p:cNvPr id="5" name="Footer Placeholder 4">
            <a:extLst>
              <a:ext uri="{FF2B5EF4-FFF2-40B4-BE49-F238E27FC236}">
                <a16:creationId xmlns:a16="http://schemas.microsoft.com/office/drawing/2014/main" id="{DF1BA421-F1F3-84F4-1690-FD06B966DF9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60E81EB-01C2-9E24-E076-25B4D15B1851}"/>
              </a:ext>
            </a:extLst>
          </p:cNvPr>
          <p:cNvSpPr>
            <a:spLocks noGrp="1"/>
          </p:cNvSpPr>
          <p:nvPr>
            <p:ph type="sldNum" sz="quarter" idx="12"/>
          </p:nvPr>
        </p:nvSpPr>
        <p:spPr/>
        <p:txBody>
          <a:bodyPr/>
          <a:lstStyle/>
          <a:p>
            <a:fld id="{77C4F248-C961-1240-AD89-F5928DB15237}" type="slidenum">
              <a:rPr lang="en-US" smtClean="0"/>
              <a:t>‹#›</a:t>
            </a:fld>
            <a:endParaRPr lang="en-US"/>
          </a:p>
        </p:txBody>
      </p:sp>
    </p:spTree>
    <p:extLst>
      <p:ext uri="{BB962C8B-B14F-4D97-AF65-F5344CB8AC3E}">
        <p14:creationId xmlns:p14="http://schemas.microsoft.com/office/powerpoint/2010/main" val="193653935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AB6FD7-0BFF-76E5-21AA-D2D81CC829E4}"/>
              </a:ext>
            </a:extLst>
          </p:cNvPr>
          <p:cNvSpPr>
            <a:spLocks noGrp="1"/>
          </p:cNvSpPr>
          <p:nvPr>
            <p:ph type="title"/>
          </p:nvPr>
        </p:nvSpPr>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C2064543-335D-C5AA-0AD8-E6979B467F62}"/>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7C824F8A-FDC0-CADB-AA1B-D2EAF8E54144}"/>
              </a:ext>
            </a:extLst>
          </p:cNvPr>
          <p:cNvSpPr>
            <a:spLocks noGrp="1"/>
          </p:cNvSpPr>
          <p:nvPr>
            <p:ph type="dt" sz="half" idx="10"/>
          </p:nvPr>
        </p:nvSpPr>
        <p:spPr/>
        <p:txBody>
          <a:bodyPr/>
          <a:lstStyle/>
          <a:p>
            <a:fld id="{490E51D2-8163-A14D-8531-F285A8A536C6}" type="datetimeFigureOut">
              <a:rPr lang="en-US" smtClean="0"/>
              <a:t>7/23/2024</a:t>
            </a:fld>
            <a:endParaRPr lang="en-US"/>
          </a:p>
        </p:txBody>
      </p:sp>
      <p:sp>
        <p:nvSpPr>
          <p:cNvPr id="5" name="Footer Placeholder 4">
            <a:extLst>
              <a:ext uri="{FF2B5EF4-FFF2-40B4-BE49-F238E27FC236}">
                <a16:creationId xmlns:a16="http://schemas.microsoft.com/office/drawing/2014/main" id="{3765B237-5BC1-6C53-6919-90DE915378D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DEE857E-0942-4961-B51D-1DAAB2098582}"/>
              </a:ext>
            </a:extLst>
          </p:cNvPr>
          <p:cNvSpPr>
            <a:spLocks noGrp="1"/>
          </p:cNvSpPr>
          <p:nvPr>
            <p:ph type="sldNum" sz="quarter" idx="12"/>
          </p:nvPr>
        </p:nvSpPr>
        <p:spPr/>
        <p:txBody>
          <a:bodyPr/>
          <a:lstStyle/>
          <a:p>
            <a:fld id="{77C4F248-C961-1240-AD89-F5928DB15237}" type="slidenum">
              <a:rPr lang="en-US" smtClean="0"/>
              <a:t>‹#›</a:t>
            </a:fld>
            <a:endParaRPr lang="en-US"/>
          </a:p>
        </p:txBody>
      </p:sp>
    </p:spTree>
    <p:extLst>
      <p:ext uri="{BB962C8B-B14F-4D97-AF65-F5344CB8AC3E}">
        <p14:creationId xmlns:p14="http://schemas.microsoft.com/office/powerpoint/2010/main" val="240287754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095C18C-95D5-49C2-EA2F-81B63D8DA309}"/>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40EC04BE-8D87-7711-5841-3E33E1A35B80}"/>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D352CEC1-5161-BAF7-D007-F84AA9CC8848}"/>
              </a:ext>
            </a:extLst>
          </p:cNvPr>
          <p:cNvSpPr>
            <a:spLocks noGrp="1"/>
          </p:cNvSpPr>
          <p:nvPr>
            <p:ph type="dt" sz="half" idx="10"/>
          </p:nvPr>
        </p:nvSpPr>
        <p:spPr/>
        <p:txBody>
          <a:bodyPr/>
          <a:lstStyle/>
          <a:p>
            <a:fld id="{490E51D2-8163-A14D-8531-F285A8A536C6}" type="datetimeFigureOut">
              <a:rPr lang="en-US" smtClean="0"/>
              <a:t>7/23/2024</a:t>
            </a:fld>
            <a:endParaRPr lang="en-US"/>
          </a:p>
        </p:txBody>
      </p:sp>
      <p:sp>
        <p:nvSpPr>
          <p:cNvPr id="5" name="Footer Placeholder 4">
            <a:extLst>
              <a:ext uri="{FF2B5EF4-FFF2-40B4-BE49-F238E27FC236}">
                <a16:creationId xmlns:a16="http://schemas.microsoft.com/office/drawing/2014/main" id="{D39E7CC6-3048-9A61-839D-DE7B358CC42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5FC885C-EE67-BABC-C0B7-76ABD30FFBAA}"/>
              </a:ext>
            </a:extLst>
          </p:cNvPr>
          <p:cNvSpPr>
            <a:spLocks noGrp="1"/>
          </p:cNvSpPr>
          <p:nvPr>
            <p:ph type="sldNum" sz="quarter" idx="12"/>
          </p:nvPr>
        </p:nvSpPr>
        <p:spPr/>
        <p:txBody>
          <a:bodyPr/>
          <a:lstStyle/>
          <a:p>
            <a:fld id="{77C4F248-C961-1240-AD89-F5928DB15237}" type="slidenum">
              <a:rPr lang="en-US" smtClean="0"/>
              <a:t>‹#›</a:t>
            </a:fld>
            <a:endParaRPr lang="en-US"/>
          </a:p>
        </p:txBody>
      </p:sp>
    </p:spTree>
    <p:extLst>
      <p:ext uri="{BB962C8B-B14F-4D97-AF65-F5344CB8AC3E}">
        <p14:creationId xmlns:p14="http://schemas.microsoft.com/office/powerpoint/2010/main" val="659232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BE5078-46F6-B15A-97F1-D86B9F61F549}"/>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9B40D78A-140E-0485-EBC3-7B2603922BEC}"/>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09E61AA5-EBC9-11DF-5AD8-ABB5C5F3E0A0}"/>
              </a:ext>
            </a:extLst>
          </p:cNvPr>
          <p:cNvSpPr>
            <a:spLocks noGrp="1"/>
          </p:cNvSpPr>
          <p:nvPr>
            <p:ph type="dt" sz="half" idx="10"/>
          </p:nvPr>
        </p:nvSpPr>
        <p:spPr/>
        <p:txBody>
          <a:bodyPr/>
          <a:lstStyle/>
          <a:p>
            <a:fld id="{490E51D2-8163-A14D-8531-F285A8A536C6}" type="datetimeFigureOut">
              <a:rPr lang="en-US" smtClean="0"/>
              <a:t>7/23/2024</a:t>
            </a:fld>
            <a:endParaRPr lang="en-US"/>
          </a:p>
        </p:txBody>
      </p:sp>
      <p:sp>
        <p:nvSpPr>
          <p:cNvPr id="5" name="Footer Placeholder 4">
            <a:extLst>
              <a:ext uri="{FF2B5EF4-FFF2-40B4-BE49-F238E27FC236}">
                <a16:creationId xmlns:a16="http://schemas.microsoft.com/office/drawing/2014/main" id="{A09F6395-8A27-147B-A0A1-0E066D6105B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DEBC9E7-A972-B7AD-219C-25CD02685009}"/>
              </a:ext>
            </a:extLst>
          </p:cNvPr>
          <p:cNvSpPr>
            <a:spLocks noGrp="1"/>
          </p:cNvSpPr>
          <p:nvPr>
            <p:ph type="sldNum" sz="quarter" idx="12"/>
          </p:nvPr>
        </p:nvSpPr>
        <p:spPr/>
        <p:txBody>
          <a:bodyPr/>
          <a:lstStyle/>
          <a:p>
            <a:fld id="{77C4F248-C961-1240-AD89-F5928DB15237}" type="slidenum">
              <a:rPr lang="en-US" smtClean="0"/>
              <a:t>‹#›</a:t>
            </a:fld>
            <a:endParaRPr lang="en-US"/>
          </a:p>
        </p:txBody>
      </p:sp>
    </p:spTree>
    <p:extLst>
      <p:ext uri="{BB962C8B-B14F-4D97-AF65-F5344CB8AC3E}">
        <p14:creationId xmlns:p14="http://schemas.microsoft.com/office/powerpoint/2010/main" val="14151608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B69845-DE78-E7BA-A436-11A262CFE018}"/>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A5C6AD13-FC63-745E-731F-2941EEA083EE}"/>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DC2B11F4-F4FE-9241-6C8C-9672B08EE3E7}"/>
              </a:ext>
            </a:extLst>
          </p:cNvPr>
          <p:cNvSpPr>
            <a:spLocks noGrp="1"/>
          </p:cNvSpPr>
          <p:nvPr>
            <p:ph type="dt" sz="half" idx="10"/>
          </p:nvPr>
        </p:nvSpPr>
        <p:spPr/>
        <p:txBody>
          <a:bodyPr/>
          <a:lstStyle/>
          <a:p>
            <a:fld id="{490E51D2-8163-A14D-8531-F285A8A536C6}" type="datetimeFigureOut">
              <a:rPr lang="en-US" smtClean="0"/>
              <a:t>7/23/2024</a:t>
            </a:fld>
            <a:endParaRPr lang="en-US"/>
          </a:p>
        </p:txBody>
      </p:sp>
      <p:sp>
        <p:nvSpPr>
          <p:cNvPr id="5" name="Footer Placeholder 4">
            <a:extLst>
              <a:ext uri="{FF2B5EF4-FFF2-40B4-BE49-F238E27FC236}">
                <a16:creationId xmlns:a16="http://schemas.microsoft.com/office/drawing/2014/main" id="{237B138B-B3D1-3A23-8229-FBAFF1AB798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0BF7AAB-A224-105E-D7B3-276FABE4BABB}"/>
              </a:ext>
            </a:extLst>
          </p:cNvPr>
          <p:cNvSpPr>
            <a:spLocks noGrp="1"/>
          </p:cNvSpPr>
          <p:nvPr>
            <p:ph type="sldNum" sz="quarter" idx="12"/>
          </p:nvPr>
        </p:nvSpPr>
        <p:spPr/>
        <p:txBody>
          <a:bodyPr/>
          <a:lstStyle/>
          <a:p>
            <a:fld id="{77C4F248-C961-1240-AD89-F5928DB15237}" type="slidenum">
              <a:rPr lang="en-US" smtClean="0"/>
              <a:t>‹#›</a:t>
            </a:fld>
            <a:endParaRPr lang="en-US"/>
          </a:p>
        </p:txBody>
      </p:sp>
    </p:spTree>
    <p:extLst>
      <p:ext uri="{BB962C8B-B14F-4D97-AF65-F5344CB8AC3E}">
        <p14:creationId xmlns:p14="http://schemas.microsoft.com/office/powerpoint/2010/main" val="426389216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69994D-7FB7-3436-DD88-F1107D88B581}"/>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BD479D2A-14C0-B8F3-70FF-F35B9BB1B58C}"/>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804D9F08-872A-7005-A3EB-4E20EEC8F46F}"/>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537D90E9-1985-8DAC-FD06-8B9726537C3A}"/>
              </a:ext>
            </a:extLst>
          </p:cNvPr>
          <p:cNvSpPr>
            <a:spLocks noGrp="1"/>
          </p:cNvSpPr>
          <p:nvPr>
            <p:ph type="dt" sz="half" idx="10"/>
          </p:nvPr>
        </p:nvSpPr>
        <p:spPr/>
        <p:txBody>
          <a:bodyPr/>
          <a:lstStyle/>
          <a:p>
            <a:fld id="{490E51D2-8163-A14D-8531-F285A8A536C6}" type="datetimeFigureOut">
              <a:rPr lang="en-US" smtClean="0"/>
              <a:t>7/23/2024</a:t>
            </a:fld>
            <a:endParaRPr lang="en-US"/>
          </a:p>
        </p:txBody>
      </p:sp>
      <p:sp>
        <p:nvSpPr>
          <p:cNvPr id="6" name="Footer Placeholder 5">
            <a:extLst>
              <a:ext uri="{FF2B5EF4-FFF2-40B4-BE49-F238E27FC236}">
                <a16:creationId xmlns:a16="http://schemas.microsoft.com/office/drawing/2014/main" id="{8BD11702-0377-5E02-C446-BB4CE58F946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CB28295-A588-1926-731D-79D05170CC2F}"/>
              </a:ext>
            </a:extLst>
          </p:cNvPr>
          <p:cNvSpPr>
            <a:spLocks noGrp="1"/>
          </p:cNvSpPr>
          <p:nvPr>
            <p:ph type="sldNum" sz="quarter" idx="12"/>
          </p:nvPr>
        </p:nvSpPr>
        <p:spPr/>
        <p:txBody>
          <a:bodyPr/>
          <a:lstStyle/>
          <a:p>
            <a:fld id="{77C4F248-C961-1240-AD89-F5928DB15237}" type="slidenum">
              <a:rPr lang="en-US" smtClean="0"/>
              <a:t>‹#›</a:t>
            </a:fld>
            <a:endParaRPr lang="en-US"/>
          </a:p>
        </p:txBody>
      </p:sp>
    </p:spTree>
    <p:extLst>
      <p:ext uri="{BB962C8B-B14F-4D97-AF65-F5344CB8AC3E}">
        <p14:creationId xmlns:p14="http://schemas.microsoft.com/office/powerpoint/2010/main" val="234918835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F4CC95-6829-F68C-8A59-FB2DB13305E1}"/>
              </a:ext>
            </a:extLst>
          </p:cNvPr>
          <p:cNvSpPr>
            <a:spLocks noGrp="1"/>
          </p:cNvSpPr>
          <p:nvPr>
            <p:ph type="title"/>
          </p:nvPr>
        </p:nvSpPr>
        <p:spPr>
          <a:xfrm>
            <a:off x="839788" y="365125"/>
            <a:ext cx="10515600" cy="1325563"/>
          </a:xfr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2A8AE658-E93E-9309-1BFB-5106C74C3EA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B374ACEB-0FE3-6C69-0677-2C7FCC88FB87}"/>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B6623708-F1ED-27AA-ECBB-35E845946BC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F6A34D4C-EFAE-7FA6-A94E-C61D2DF74DAE}"/>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AF5D904D-3763-CCF2-755E-1D029528E48F}"/>
              </a:ext>
            </a:extLst>
          </p:cNvPr>
          <p:cNvSpPr>
            <a:spLocks noGrp="1"/>
          </p:cNvSpPr>
          <p:nvPr>
            <p:ph type="dt" sz="half" idx="10"/>
          </p:nvPr>
        </p:nvSpPr>
        <p:spPr/>
        <p:txBody>
          <a:bodyPr/>
          <a:lstStyle/>
          <a:p>
            <a:fld id="{490E51D2-8163-A14D-8531-F285A8A536C6}" type="datetimeFigureOut">
              <a:rPr lang="en-US" smtClean="0"/>
              <a:t>7/23/2024</a:t>
            </a:fld>
            <a:endParaRPr lang="en-US"/>
          </a:p>
        </p:txBody>
      </p:sp>
      <p:sp>
        <p:nvSpPr>
          <p:cNvPr id="8" name="Footer Placeholder 7">
            <a:extLst>
              <a:ext uri="{FF2B5EF4-FFF2-40B4-BE49-F238E27FC236}">
                <a16:creationId xmlns:a16="http://schemas.microsoft.com/office/drawing/2014/main" id="{4C8C3A07-36B2-8643-3D6A-62C6D43672E4}"/>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9F6576DA-3C2A-38EF-594F-20119CDC825D}"/>
              </a:ext>
            </a:extLst>
          </p:cNvPr>
          <p:cNvSpPr>
            <a:spLocks noGrp="1"/>
          </p:cNvSpPr>
          <p:nvPr>
            <p:ph type="sldNum" sz="quarter" idx="12"/>
          </p:nvPr>
        </p:nvSpPr>
        <p:spPr/>
        <p:txBody>
          <a:bodyPr/>
          <a:lstStyle/>
          <a:p>
            <a:fld id="{77C4F248-C961-1240-AD89-F5928DB15237}" type="slidenum">
              <a:rPr lang="en-US" smtClean="0"/>
              <a:t>‹#›</a:t>
            </a:fld>
            <a:endParaRPr lang="en-US"/>
          </a:p>
        </p:txBody>
      </p:sp>
    </p:spTree>
    <p:extLst>
      <p:ext uri="{BB962C8B-B14F-4D97-AF65-F5344CB8AC3E}">
        <p14:creationId xmlns:p14="http://schemas.microsoft.com/office/powerpoint/2010/main" val="415102287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E94E9A-311A-A34D-DC48-1DF4C9AC394C}"/>
              </a:ext>
            </a:extLst>
          </p:cNvPr>
          <p:cNvSpPr>
            <a:spLocks noGrp="1"/>
          </p:cNvSpPr>
          <p:nvPr>
            <p:ph type="title"/>
          </p:nvPr>
        </p:nvSpPr>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D5A85E57-9B38-8560-A2EF-2AD8092E0ADB}"/>
              </a:ext>
            </a:extLst>
          </p:cNvPr>
          <p:cNvSpPr>
            <a:spLocks noGrp="1"/>
          </p:cNvSpPr>
          <p:nvPr>
            <p:ph type="dt" sz="half" idx="10"/>
          </p:nvPr>
        </p:nvSpPr>
        <p:spPr/>
        <p:txBody>
          <a:bodyPr/>
          <a:lstStyle/>
          <a:p>
            <a:fld id="{490E51D2-8163-A14D-8531-F285A8A536C6}" type="datetimeFigureOut">
              <a:rPr lang="en-US" smtClean="0"/>
              <a:t>7/23/2024</a:t>
            </a:fld>
            <a:endParaRPr lang="en-US"/>
          </a:p>
        </p:txBody>
      </p:sp>
      <p:sp>
        <p:nvSpPr>
          <p:cNvPr id="4" name="Footer Placeholder 3">
            <a:extLst>
              <a:ext uri="{FF2B5EF4-FFF2-40B4-BE49-F238E27FC236}">
                <a16:creationId xmlns:a16="http://schemas.microsoft.com/office/drawing/2014/main" id="{8B65F1E5-72E6-2AFF-C2D6-C413797BCDB8}"/>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5459A7C1-EE03-3892-BD34-199BA2BD493F}"/>
              </a:ext>
            </a:extLst>
          </p:cNvPr>
          <p:cNvSpPr>
            <a:spLocks noGrp="1"/>
          </p:cNvSpPr>
          <p:nvPr>
            <p:ph type="sldNum" sz="quarter" idx="12"/>
          </p:nvPr>
        </p:nvSpPr>
        <p:spPr/>
        <p:txBody>
          <a:bodyPr/>
          <a:lstStyle/>
          <a:p>
            <a:fld id="{77C4F248-C961-1240-AD89-F5928DB15237}" type="slidenum">
              <a:rPr lang="en-US" smtClean="0"/>
              <a:t>‹#›</a:t>
            </a:fld>
            <a:endParaRPr lang="en-US"/>
          </a:p>
        </p:txBody>
      </p:sp>
    </p:spTree>
    <p:extLst>
      <p:ext uri="{BB962C8B-B14F-4D97-AF65-F5344CB8AC3E}">
        <p14:creationId xmlns:p14="http://schemas.microsoft.com/office/powerpoint/2010/main" val="98341725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DC6C2CC6-937B-1328-6A57-123FA69F91F2}"/>
              </a:ext>
            </a:extLst>
          </p:cNvPr>
          <p:cNvSpPr>
            <a:spLocks noGrp="1"/>
          </p:cNvSpPr>
          <p:nvPr>
            <p:ph type="dt" sz="half" idx="10"/>
          </p:nvPr>
        </p:nvSpPr>
        <p:spPr/>
        <p:txBody>
          <a:bodyPr/>
          <a:lstStyle/>
          <a:p>
            <a:fld id="{490E51D2-8163-A14D-8531-F285A8A536C6}" type="datetimeFigureOut">
              <a:rPr lang="en-US" smtClean="0"/>
              <a:t>7/23/2024</a:t>
            </a:fld>
            <a:endParaRPr lang="en-US"/>
          </a:p>
        </p:txBody>
      </p:sp>
      <p:sp>
        <p:nvSpPr>
          <p:cNvPr id="3" name="Footer Placeholder 2">
            <a:extLst>
              <a:ext uri="{FF2B5EF4-FFF2-40B4-BE49-F238E27FC236}">
                <a16:creationId xmlns:a16="http://schemas.microsoft.com/office/drawing/2014/main" id="{1AF9B2D8-3E2A-D6D4-87B8-983513130053}"/>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05DF277C-4C7F-F906-9274-944612FFFE48}"/>
              </a:ext>
            </a:extLst>
          </p:cNvPr>
          <p:cNvSpPr>
            <a:spLocks noGrp="1"/>
          </p:cNvSpPr>
          <p:nvPr>
            <p:ph type="sldNum" sz="quarter" idx="12"/>
          </p:nvPr>
        </p:nvSpPr>
        <p:spPr/>
        <p:txBody>
          <a:bodyPr/>
          <a:lstStyle/>
          <a:p>
            <a:fld id="{77C4F248-C961-1240-AD89-F5928DB15237}" type="slidenum">
              <a:rPr lang="en-US" smtClean="0"/>
              <a:t>‹#›</a:t>
            </a:fld>
            <a:endParaRPr lang="en-US"/>
          </a:p>
        </p:txBody>
      </p:sp>
    </p:spTree>
    <p:extLst>
      <p:ext uri="{BB962C8B-B14F-4D97-AF65-F5344CB8AC3E}">
        <p14:creationId xmlns:p14="http://schemas.microsoft.com/office/powerpoint/2010/main" val="49411203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532E10-8116-1296-58B4-7C91D12EE7C9}"/>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4BEA2644-53E7-3B88-46BD-9E16708EBF3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8310BC88-AA4E-9A6E-5D93-3752FA5F4A1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62860ADF-9216-7F45-6572-F0CE7432824A}"/>
              </a:ext>
            </a:extLst>
          </p:cNvPr>
          <p:cNvSpPr>
            <a:spLocks noGrp="1"/>
          </p:cNvSpPr>
          <p:nvPr>
            <p:ph type="dt" sz="half" idx="10"/>
          </p:nvPr>
        </p:nvSpPr>
        <p:spPr/>
        <p:txBody>
          <a:bodyPr/>
          <a:lstStyle/>
          <a:p>
            <a:fld id="{490E51D2-8163-A14D-8531-F285A8A536C6}" type="datetimeFigureOut">
              <a:rPr lang="en-US" smtClean="0"/>
              <a:t>7/23/2024</a:t>
            </a:fld>
            <a:endParaRPr lang="en-US"/>
          </a:p>
        </p:txBody>
      </p:sp>
      <p:sp>
        <p:nvSpPr>
          <p:cNvPr id="6" name="Footer Placeholder 5">
            <a:extLst>
              <a:ext uri="{FF2B5EF4-FFF2-40B4-BE49-F238E27FC236}">
                <a16:creationId xmlns:a16="http://schemas.microsoft.com/office/drawing/2014/main" id="{0763ECC9-7C35-4B28-8AB5-268C15609B5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CDAC13C-40B7-F62F-D415-635D3E08AC95}"/>
              </a:ext>
            </a:extLst>
          </p:cNvPr>
          <p:cNvSpPr>
            <a:spLocks noGrp="1"/>
          </p:cNvSpPr>
          <p:nvPr>
            <p:ph type="sldNum" sz="quarter" idx="12"/>
          </p:nvPr>
        </p:nvSpPr>
        <p:spPr/>
        <p:txBody>
          <a:bodyPr/>
          <a:lstStyle/>
          <a:p>
            <a:fld id="{77C4F248-C961-1240-AD89-F5928DB15237}" type="slidenum">
              <a:rPr lang="en-US" smtClean="0"/>
              <a:t>‹#›</a:t>
            </a:fld>
            <a:endParaRPr lang="en-US"/>
          </a:p>
        </p:txBody>
      </p:sp>
    </p:spTree>
    <p:extLst>
      <p:ext uri="{BB962C8B-B14F-4D97-AF65-F5344CB8AC3E}">
        <p14:creationId xmlns:p14="http://schemas.microsoft.com/office/powerpoint/2010/main" val="241730070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09BA86-63FE-74BB-EBFB-9E407D4D1563}"/>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E2D8C1FD-E86C-CE57-B701-82435212135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E9C30D59-9B34-40B6-C65A-DE183D6EFF6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B506711C-1736-114A-7AB9-857A7D1D7BD7}"/>
              </a:ext>
            </a:extLst>
          </p:cNvPr>
          <p:cNvSpPr>
            <a:spLocks noGrp="1"/>
          </p:cNvSpPr>
          <p:nvPr>
            <p:ph type="dt" sz="half" idx="10"/>
          </p:nvPr>
        </p:nvSpPr>
        <p:spPr/>
        <p:txBody>
          <a:bodyPr/>
          <a:lstStyle/>
          <a:p>
            <a:fld id="{490E51D2-8163-A14D-8531-F285A8A536C6}" type="datetimeFigureOut">
              <a:rPr lang="en-US" smtClean="0"/>
              <a:t>7/23/2024</a:t>
            </a:fld>
            <a:endParaRPr lang="en-US"/>
          </a:p>
        </p:txBody>
      </p:sp>
      <p:sp>
        <p:nvSpPr>
          <p:cNvPr id="6" name="Footer Placeholder 5">
            <a:extLst>
              <a:ext uri="{FF2B5EF4-FFF2-40B4-BE49-F238E27FC236}">
                <a16:creationId xmlns:a16="http://schemas.microsoft.com/office/drawing/2014/main" id="{0969C88C-F1AE-B2E1-E134-FB0293B0144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EFC716D-B2BA-A4C2-DFB3-740F944ED315}"/>
              </a:ext>
            </a:extLst>
          </p:cNvPr>
          <p:cNvSpPr>
            <a:spLocks noGrp="1"/>
          </p:cNvSpPr>
          <p:nvPr>
            <p:ph type="sldNum" sz="quarter" idx="12"/>
          </p:nvPr>
        </p:nvSpPr>
        <p:spPr/>
        <p:txBody>
          <a:bodyPr/>
          <a:lstStyle/>
          <a:p>
            <a:fld id="{77C4F248-C961-1240-AD89-F5928DB15237}" type="slidenum">
              <a:rPr lang="en-US" smtClean="0"/>
              <a:t>‹#›</a:t>
            </a:fld>
            <a:endParaRPr lang="en-US"/>
          </a:p>
        </p:txBody>
      </p:sp>
    </p:spTree>
    <p:extLst>
      <p:ext uri="{BB962C8B-B14F-4D97-AF65-F5344CB8AC3E}">
        <p14:creationId xmlns:p14="http://schemas.microsoft.com/office/powerpoint/2010/main" val="121481776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D04634D-5F3C-1CFD-4056-B368F84DE70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4D847D88-9109-5204-68BD-0C057E0A2D9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D350C0E1-D5B3-C929-1E8A-1645173C226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490E51D2-8163-A14D-8531-F285A8A536C6}" type="datetimeFigureOut">
              <a:rPr lang="en-US" smtClean="0"/>
              <a:t>7/23/2024</a:t>
            </a:fld>
            <a:endParaRPr lang="en-US"/>
          </a:p>
        </p:txBody>
      </p:sp>
      <p:sp>
        <p:nvSpPr>
          <p:cNvPr id="5" name="Footer Placeholder 4">
            <a:extLst>
              <a:ext uri="{FF2B5EF4-FFF2-40B4-BE49-F238E27FC236}">
                <a16:creationId xmlns:a16="http://schemas.microsoft.com/office/drawing/2014/main" id="{0A69900F-BE3D-1671-B103-7AFAE9914F3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4D3ACC43-DC1F-8D70-96AE-A35A47DF061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77C4F248-C961-1240-AD89-F5928DB15237}" type="slidenum">
              <a:rPr lang="en-US" smtClean="0"/>
              <a:t>‹#›</a:t>
            </a:fld>
            <a:endParaRPr lang="en-US"/>
          </a:p>
        </p:txBody>
      </p:sp>
    </p:spTree>
    <p:extLst>
      <p:ext uri="{BB962C8B-B14F-4D97-AF65-F5344CB8AC3E}">
        <p14:creationId xmlns:p14="http://schemas.microsoft.com/office/powerpoint/2010/main" val="322822564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12.gif"/></Relationships>
</file>

<file path=ppt/slides/_rels/slide12.xml.rels><?xml version="1.0" encoding="UTF-8" standalone="yes"?>
<Relationships xmlns="http://schemas.openxmlformats.org/package/2006/relationships"><Relationship Id="rId3" Type="http://schemas.openxmlformats.org/officeDocument/2006/relationships/image" Target="../media/image13.jpg"/><Relationship Id="rId7" Type="http://schemas.openxmlformats.org/officeDocument/2006/relationships/image" Target="../media/image17.gif"/><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image" Target="../media/image16.gif"/><Relationship Id="rId5" Type="http://schemas.openxmlformats.org/officeDocument/2006/relationships/image" Target="../media/image15.gif"/><Relationship Id="rId4" Type="http://schemas.openxmlformats.org/officeDocument/2006/relationships/image" Target="../media/image14.gif"/></Relationships>
</file>

<file path=ppt/slides/_rels/slide13.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image" Target="../media/image14.gif"/></Relationships>
</file>

<file path=ppt/slides/_rels/slide14.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15.gif"/></Relationships>
</file>

<file path=ppt/slides/_rels/slide15.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16.gif"/></Relationships>
</file>

<file path=ppt/slides/_rels/slide16.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8" Type="http://schemas.openxmlformats.org/officeDocument/2006/relationships/image" Target="../media/image27.emf"/><Relationship Id="rId3" Type="http://schemas.openxmlformats.org/officeDocument/2006/relationships/image" Target="../media/image22.jpg"/><Relationship Id="rId7" Type="http://schemas.openxmlformats.org/officeDocument/2006/relationships/image" Target="../media/image26.png"/><Relationship Id="rId2" Type="http://schemas.openxmlformats.org/officeDocument/2006/relationships/notesSlide" Target="../notesSlides/notesSlide17.xml"/><Relationship Id="rId1" Type="http://schemas.openxmlformats.org/officeDocument/2006/relationships/slideLayout" Target="../slideLayouts/slideLayout1.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s>
</file>

<file path=ppt/slides/_rels/slide18.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18.xml"/><Relationship Id="rId1" Type="http://schemas.openxmlformats.org/officeDocument/2006/relationships/slideLayout" Target="../slideLayouts/slideLayout1.xml"/><Relationship Id="rId4" Type="http://schemas.openxmlformats.org/officeDocument/2006/relationships/image" Target="../media/image17.gif"/></Relationships>
</file>

<file path=ppt/slides/_rels/slide19.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9CAFA16-1FC6-40A2-0D09-E10D601AFD79}"/>
              </a:ext>
            </a:extLst>
          </p:cNvPr>
          <p:cNvSpPr txBox="1"/>
          <p:nvPr/>
        </p:nvSpPr>
        <p:spPr>
          <a:xfrm>
            <a:off x="2821459" y="5226784"/>
            <a:ext cx="6549081" cy="1169551"/>
          </a:xfrm>
          <a:prstGeom prst="rect">
            <a:avLst/>
          </a:prstGeom>
          <a:noFill/>
        </p:spPr>
        <p:txBody>
          <a:bodyPr wrap="square" rtlCol="0">
            <a:spAutoFit/>
          </a:bodyPr>
          <a:lstStyle/>
          <a:p>
            <a:pPr algn="ctr"/>
            <a:r>
              <a:rPr lang="en-AU" sz="4000" b="1" dirty="0">
                <a:latin typeface="Arial" panose="020B0604020202020204" pitchFamily="34" charset="0"/>
                <a:cs typeface="Arial" panose="020B0604020202020204" pitchFamily="34" charset="0"/>
              </a:rPr>
              <a:t>Insert school name</a:t>
            </a:r>
            <a:endParaRPr lang="en-AU" sz="4000" b="1" dirty="0">
              <a:effectLst/>
              <a:latin typeface="Arial" panose="020B0604020202020204" pitchFamily="34" charset="0"/>
              <a:cs typeface="Arial" panose="020B0604020202020204" pitchFamily="34" charset="0"/>
            </a:endParaRPr>
          </a:p>
          <a:p>
            <a:pPr algn="ctr"/>
            <a:r>
              <a:rPr lang="en-AU" sz="3000" dirty="0">
                <a:effectLst/>
                <a:latin typeface="Arial" panose="020B0604020202020204" pitchFamily="34" charset="0"/>
                <a:cs typeface="Arial" panose="020B0604020202020204" pitchFamily="34" charset="0"/>
              </a:rPr>
              <a:t>Insert school year</a:t>
            </a:r>
            <a:endParaRPr lang="en-US" sz="3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31192824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39706379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40F14F1C-F31B-C3CB-763F-F3DA7CC85231}"/>
              </a:ext>
            </a:extLst>
          </p:cNvPr>
          <p:cNvPicPr>
            <a:picLocks noChangeAspect="1"/>
          </p:cNvPicPr>
          <p:nvPr/>
        </p:nvPicPr>
        <p:blipFill>
          <a:blip r:embed="rId4"/>
          <a:stretch>
            <a:fillRect/>
          </a:stretch>
        </p:blipFill>
        <p:spPr>
          <a:xfrm>
            <a:off x="1549400" y="1066800"/>
            <a:ext cx="5588000" cy="5588000"/>
          </a:xfrm>
          <a:prstGeom prst="rect">
            <a:avLst/>
          </a:prstGeom>
        </p:spPr>
      </p:pic>
    </p:spTree>
    <p:extLst>
      <p:ext uri="{BB962C8B-B14F-4D97-AF65-F5344CB8AC3E}">
        <p14:creationId xmlns:p14="http://schemas.microsoft.com/office/powerpoint/2010/main" val="1538653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F7E4B585-1276-855C-03A9-134C37B15379}"/>
              </a:ext>
            </a:extLst>
          </p:cNvPr>
          <p:cNvPicPr>
            <a:picLocks noChangeAspect="1"/>
          </p:cNvPicPr>
          <p:nvPr/>
        </p:nvPicPr>
        <p:blipFill>
          <a:blip r:embed="rId4"/>
          <a:srcRect/>
          <a:stretch/>
        </p:blipFill>
        <p:spPr>
          <a:xfrm>
            <a:off x="127000" y="1689100"/>
            <a:ext cx="2946400" cy="2946400"/>
          </a:xfrm>
          <a:prstGeom prst="rect">
            <a:avLst/>
          </a:prstGeom>
        </p:spPr>
      </p:pic>
      <p:pic>
        <p:nvPicPr>
          <p:cNvPr id="3" name="Picture 2">
            <a:extLst>
              <a:ext uri="{FF2B5EF4-FFF2-40B4-BE49-F238E27FC236}">
                <a16:creationId xmlns:a16="http://schemas.microsoft.com/office/drawing/2014/main" id="{95E1383B-F281-41C0-18B5-AD0F3011C34B}"/>
              </a:ext>
            </a:extLst>
          </p:cNvPr>
          <p:cNvPicPr>
            <a:picLocks noChangeAspect="1"/>
          </p:cNvPicPr>
          <p:nvPr/>
        </p:nvPicPr>
        <p:blipFill>
          <a:blip r:embed="rId5"/>
          <a:srcRect/>
          <a:stretch/>
        </p:blipFill>
        <p:spPr>
          <a:xfrm>
            <a:off x="3327400" y="1943100"/>
            <a:ext cx="2794000" cy="2794000"/>
          </a:xfrm>
          <a:prstGeom prst="rect">
            <a:avLst/>
          </a:prstGeom>
        </p:spPr>
      </p:pic>
      <p:pic>
        <p:nvPicPr>
          <p:cNvPr id="4" name="Picture 3">
            <a:extLst>
              <a:ext uri="{FF2B5EF4-FFF2-40B4-BE49-F238E27FC236}">
                <a16:creationId xmlns:a16="http://schemas.microsoft.com/office/drawing/2014/main" id="{798A3D34-42C5-830C-1D7B-D526BCA9A97E}"/>
              </a:ext>
            </a:extLst>
          </p:cNvPr>
          <p:cNvPicPr>
            <a:picLocks noChangeAspect="1"/>
          </p:cNvPicPr>
          <p:nvPr/>
        </p:nvPicPr>
        <p:blipFill>
          <a:blip r:embed="rId6"/>
          <a:srcRect/>
          <a:stretch/>
        </p:blipFill>
        <p:spPr>
          <a:xfrm>
            <a:off x="6184900" y="1689100"/>
            <a:ext cx="2946400" cy="2946400"/>
          </a:xfrm>
          <a:prstGeom prst="rect">
            <a:avLst/>
          </a:prstGeom>
        </p:spPr>
      </p:pic>
      <p:pic>
        <p:nvPicPr>
          <p:cNvPr id="5" name="Picture 4">
            <a:extLst>
              <a:ext uri="{FF2B5EF4-FFF2-40B4-BE49-F238E27FC236}">
                <a16:creationId xmlns:a16="http://schemas.microsoft.com/office/drawing/2014/main" id="{23895A7D-BFDF-1D2C-3AF5-0307FE96D2BE}"/>
              </a:ext>
            </a:extLst>
          </p:cNvPr>
          <p:cNvPicPr>
            <a:picLocks noChangeAspect="1"/>
          </p:cNvPicPr>
          <p:nvPr/>
        </p:nvPicPr>
        <p:blipFill>
          <a:blip r:embed="rId7"/>
          <a:srcRect/>
          <a:stretch/>
        </p:blipFill>
        <p:spPr>
          <a:xfrm>
            <a:off x="9265228" y="1956955"/>
            <a:ext cx="2678545" cy="2678545"/>
          </a:xfrm>
          <a:prstGeom prst="rect">
            <a:avLst/>
          </a:prstGeom>
        </p:spPr>
      </p:pic>
    </p:spTree>
    <p:extLst>
      <p:ext uri="{BB962C8B-B14F-4D97-AF65-F5344CB8AC3E}">
        <p14:creationId xmlns:p14="http://schemas.microsoft.com/office/powerpoint/2010/main" val="281469337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E60F64C7-FF59-0116-7E66-E244944C2EA3}"/>
              </a:ext>
            </a:extLst>
          </p:cNvPr>
          <p:cNvPicPr>
            <a:picLocks noChangeAspect="1"/>
          </p:cNvPicPr>
          <p:nvPr/>
        </p:nvPicPr>
        <p:blipFill>
          <a:blip r:embed="rId4"/>
          <a:srcRect/>
          <a:stretch/>
        </p:blipFill>
        <p:spPr>
          <a:xfrm>
            <a:off x="520700" y="381000"/>
            <a:ext cx="4724400" cy="4724400"/>
          </a:xfrm>
          <a:prstGeom prst="rect">
            <a:avLst/>
          </a:prstGeom>
        </p:spPr>
      </p:pic>
    </p:spTree>
    <p:extLst>
      <p:ext uri="{BB962C8B-B14F-4D97-AF65-F5344CB8AC3E}">
        <p14:creationId xmlns:p14="http://schemas.microsoft.com/office/powerpoint/2010/main" val="106081220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ADD67655-4203-DDFF-4574-85ADE3B8A190}"/>
              </a:ext>
            </a:extLst>
          </p:cNvPr>
          <p:cNvPicPr>
            <a:picLocks noChangeAspect="1"/>
          </p:cNvPicPr>
          <p:nvPr/>
        </p:nvPicPr>
        <p:blipFill>
          <a:blip r:embed="rId4"/>
          <a:srcRect/>
          <a:stretch/>
        </p:blipFill>
        <p:spPr>
          <a:xfrm>
            <a:off x="520700" y="571500"/>
            <a:ext cx="4724400" cy="4724400"/>
          </a:xfrm>
          <a:prstGeom prst="rect">
            <a:avLst/>
          </a:prstGeom>
        </p:spPr>
      </p:pic>
    </p:spTree>
    <p:extLst>
      <p:ext uri="{BB962C8B-B14F-4D97-AF65-F5344CB8AC3E}">
        <p14:creationId xmlns:p14="http://schemas.microsoft.com/office/powerpoint/2010/main" val="344648808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44DA0CB4-C3A5-A747-6996-A5E9DC63F549}"/>
              </a:ext>
            </a:extLst>
          </p:cNvPr>
          <p:cNvPicPr>
            <a:picLocks noChangeAspect="1"/>
          </p:cNvPicPr>
          <p:nvPr/>
        </p:nvPicPr>
        <p:blipFill>
          <a:blip r:embed="rId4"/>
          <a:srcRect/>
          <a:stretch/>
        </p:blipFill>
        <p:spPr>
          <a:xfrm>
            <a:off x="533400" y="292100"/>
            <a:ext cx="4724400" cy="4724400"/>
          </a:xfrm>
          <a:prstGeom prst="rect">
            <a:avLst/>
          </a:prstGeom>
        </p:spPr>
      </p:pic>
    </p:spTree>
    <p:extLst>
      <p:ext uri="{BB962C8B-B14F-4D97-AF65-F5344CB8AC3E}">
        <p14:creationId xmlns:p14="http://schemas.microsoft.com/office/powerpoint/2010/main" val="416057580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55853221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aphicFrame>
        <p:nvGraphicFramePr>
          <p:cNvPr id="2" name="object 4">
            <a:extLst>
              <a:ext uri="{FF2B5EF4-FFF2-40B4-BE49-F238E27FC236}">
                <a16:creationId xmlns:a16="http://schemas.microsoft.com/office/drawing/2014/main" id="{3110B159-0E4D-C976-309D-1615522ACFF8}"/>
              </a:ext>
            </a:extLst>
          </p:cNvPr>
          <p:cNvGraphicFramePr>
            <a:graphicFrameLocks noGrp="1"/>
          </p:cNvGraphicFramePr>
          <p:nvPr>
            <p:extLst>
              <p:ext uri="{D42A27DB-BD31-4B8C-83A1-F6EECF244321}">
                <p14:modId xmlns:p14="http://schemas.microsoft.com/office/powerpoint/2010/main" val="588884059"/>
              </p:ext>
            </p:extLst>
          </p:nvPr>
        </p:nvGraphicFramePr>
        <p:xfrm>
          <a:off x="626076" y="1568794"/>
          <a:ext cx="10956324" cy="3564000"/>
        </p:xfrm>
        <a:graphic>
          <a:graphicData uri="http://schemas.openxmlformats.org/drawingml/2006/table">
            <a:tbl>
              <a:tblPr firstRow="1" bandRow="1">
                <a:tableStyleId>{2D5ABB26-0587-4C30-8999-92F81FD0307C}</a:tableStyleId>
              </a:tblPr>
              <a:tblGrid>
                <a:gridCol w="2739081">
                  <a:extLst>
                    <a:ext uri="{9D8B030D-6E8A-4147-A177-3AD203B41FA5}">
                      <a16:colId xmlns:a16="http://schemas.microsoft.com/office/drawing/2014/main" val="20000"/>
                    </a:ext>
                  </a:extLst>
                </a:gridCol>
                <a:gridCol w="2739081">
                  <a:extLst>
                    <a:ext uri="{9D8B030D-6E8A-4147-A177-3AD203B41FA5}">
                      <a16:colId xmlns:a16="http://schemas.microsoft.com/office/drawing/2014/main" val="20001"/>
                    </a:ext>
                  </a:extLst>
                </a:gridCol>
                <a:gridCol w="2739081">
                  <a:extLst>
                    <a:ext uri="{9D8B030D-6E8A-4147-A177-3AD203B41FA5}">
                      <a16:colId xmlns:a16="http://schemas.microsoft.com/office/drawing/2014/main" val="20002"/>
                    </a:ext>
                  </a:extLst>
                </a:gridCol>
                <a:gridCol w="2739081">
                  <a:extLst>
                    <a:ext uri="{9D8B030D-6E8A-4147-A177-3AD203B41FA5}">
                      <a16:colId xmlns:a16="http://schemas.microsoft.com/office/drawing/2014/main" val="20003"/>
                    </a:ext>
                  </a:extLst>
                </a:gridCol>
              </a:tblGrid>
              <a:tr h="468000">
                <a:tc>
                  <a:txBody>
                    <a:bodyPr/>
                    <a:lstStyle/>
                    <a:p>
                      <a:pPr algn="ctr">
                        <a:lnSpc>
                          <a:spcPct val="100000"/>
                        </a:lnSpc>
                      </a:pPr>
                      <a:r>
                        <a:rPr lang="en-AU" sz="2200" b="1" i="0" dirty="0">
                          <a:solidFill>
                            <a:srgbClr val="F8C33E"/>
                          </a:solidFill>
                          <a:latin typeface="Omnes Bold" panose="02000606040000020004" pitchFamily="2" charset="0"/>
                          <a:cs typeface="Times New Roman"/>
                        </a:rPr>
                        <a:t>24/7 SERVICES</a:t>
                      </a:r>
                      <a:endParaRPr sz="2200" b="1" i="0" dirty="0">
                        <a:solidFill>
                          <a:srgbClr val="F8C33E"/>
                        </a:solidFill>
                        <a:latin typeface="Omnes Semibold" panose="02000606040000020004" pitchFamily="2" charset="0"/>
                        <a:cs typeface="Times New Roman"/>
                      </a:endParaRPr>
                    </a:p>
                  </a:txBody>
                  <a:tcPr marB="0" anchor="ctr">
                    <a:lnL w="12700" cap="flat" cmpd="sng" algn="ctr">
                      <a:solidFill>
                        <a:schemeClr val="tx1"/>
                      </a:solidFill>
                      <a:prstDash val="solid"/>
                      <a:round/>
                      <a:headEnd type="none" w="med" len="med"/>
                      <a:tailEnd type="none" w="med" len="med"/>
                    </a:lnL>
                    <a:lnR w="12700" cap="flat" cmpd="sng" algn="ctr">
                      <a:solidFill>
                        <a:schemeClr val="bg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a:lnSpc>
                          <a:spcPct val="100000"/>
                        </a:lnSpc>
                      </a:pPr>
                      <a:r>
                        <a:rPr lang="en-AU" sz="2200" b="1" i="0" dirty="0">
                          <a:solidFill>
                            <a:srgbClr val="F8C33E"/>
                          </a:solidFill>
                          <a:latin typeface="Omnes Bold" panose="02000606040000020004" pitchFamily="2" charset="0"/>
                          <a:cs typeface="Times New Roman"/>
                        </a:rPr>
                        <a:t>PHONE</a:t>
                      </a:r>
                      <a:endParaRPr sz="2200" b="1" i="0" dirty="0">
                        <a:solidFill>
                          <a:srgbClr val="F8C33E"/>
                        </a:solidFill>
                        <a:latin typeface="Omnes Bold" panose="02000606040000020004" pitchFamily="2" charset="0"/>
                        <a:cs typeface="Times New Roman"/>
                      </a:endParaRPr>
                    </a:p>
                  </a:txBody>
                  <a:tcPr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a:lnSpc>
                          <a:spcPct val="100000"/>
                        </a:lnSpc>
                      </a:pPr>
                      <a:r>
                        <a:rPr lang="en-AU" sz="2200" b="1" i="0" dirty="0">
                          <a:solidFill>
                            <a:srgbClr val="F8C33E"/>
                          </a:solidFill>
                          <a:latin typeface="Omnes Bold" panose="02000606040000020004" pitchFamily="2" charset="0"/>
                          <a:cs typeface="Times New Roman"/>
                        </a:rPr>
                        <a:t>WEBCHAT</a:t>
                      </a:r>
                      <a:endParaRPr sz="2200" b="1" i="0" dirty="0">
                        <a:solidFill>
                          <a:srgbClr val="F8C33E"/>
                        </a:solidFill>
                        <a:latin typeface="Omnes Bold" panose="02000606040000020004" pitchFamily="2" charset="0"/>
                        <a:cs typeface="Times New Roman"/>
                      </a:endParaRPr>
                    </a:p>
                  </a:txBody>
                  <a:tcPr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a:lnSpc>
                          <a:spcPct val="100000"/>
                        </a:lnSpc>
                      </a:pPr>
                      <a:r>
                        <a:rPr lang="en-AU" sz="2200" b="1" i="0" dirty="0">
                          <a:solidFill>
                            <a:srgbClr val="F8C33E"/>
                          </a:solidFill>
                          <a:latin typeface="Omnes Bold" panose="02000606040000020004" pitchFamily="2" charset="0"/>
                          <a:cs typeface="Times New Roman"/>
                        </a:rPr>
                        <a:t>TEXT</a:t>
                      </a:r>
                      <a:endParaRPr sz="2200" b="1" i="0" dirty="0">
                        <a:solidFill>
                          <a:srgbClr val="F8C33E"/>
                        </a:solidFill>
                        <a:latin typeface="Omnes Bold" panose="02000606040000020004" pitchFamily="2" charset="0"/>
                        <a:cs typeface="Times New Roman"/>
                      </a:endParaRPr>
                    </a:p>
                  </a:txBody>
                  <a:tcPr marB="0" anchor="ctr">
                    <a:lnL w="12700" cap="flat" cmpd="sng" algn="ctr">
                      <a:solidFill>
                        <a:schemeClr val="bg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extLst>
                  <a:ext uri="{0D108BD9-81ED-4DB2-BD59-A6C34878D82A}">
                    <a16:rowId xmlns:a16="http://schemas.microsoft.com/office/drawing/2014/main" val="10000"/>
                  </a:ext>
                </a:extLst>
              </a:tr>
              <a:tr h="774000">
                <a:tc>
                  <a:txBody>
                    <a:bodyPr/>
                    <a:lstStyle/>
                    <a:p>
                      <a:pPr>
                        <a:lnSpc>
                          <a:spcPct val="100000"/>
                        </a:lnSpc>
                      </a:pPr>
                      <a:endParaRPr sz="1800" b="0" i="0" dirty="0">
                        <a:latin typeface="Omnes Medium" pitchFamily="2" charset="77"/>
                        <a:cs typeface="Times New Roman"/>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nSpc>
                          <a:spcPct val="100000"/>
                        </a:lnSpc>
                      </a:pPr>
                      <a:endParaRPr sz="1800" dirty="0">
                        <a:solidFill>
                          <a:schemeClr val="bg1"/>
                        </a:solidFill>
                        <a:latin typeface="Omnes Regular" pitchFamily="2" charset="77"/>
                        <a:cs typeface="Times New Roman"/>
                      </a:endParaRPr>
                    </a:p>
                  </a:txBody>
                  <a:tcPr>
                    <a:lnL w="12700" cap="flat" cmpd="sng" algn="ctr">
                      <a:solidFill>
                        <a:schemeClr val="tx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nSpc>
                          <a:spcPct val="100000"/>
                        </a:lnSpc>
                      </a:pPr>
                      <a:endParaRPr sz="1800" dirty="0">
                        <a:solidFill>
                          <a:schemeClr val="bg1"/>
                        </a:solidFill>
                        <a:latin typeface="Omnes Regular" pitchFamily="2" charset="77"/>
                        <a:cs typeface="Times New Roman"/>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nSpc>
                          <a:spcPct val="100000"/>
                        </a:lnSpc>
                      </a:pPr>
                      <a:endParaRPr sz="1800" dirty="0">
                        <a:solidFill>
                          <a:schemeClr val="bg1"/>
                        </a:solidFill>
                        <a:latin typeface="Omnes Regular" pitchFamily="2" charset="77"/>
                        <a:cs typeface="Times New Roman"/>
                      </a:endParaRPr>
                    </a:p>
                  </a:txBody>
                  <a:tcPr>
                    <a:lnL w="12700" cap="flat" cmpd="sng" algn="ctr">
                      <a:solidFill>
                        <a:schemeClr val="bg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extLst>
                  <a:ext uri="{0D108BD9-81ED-4DB2-BD59-A6C34878D82A}">
                    <a16:rowId xmlns:a16="http://schemas.microsoft.com/office/drawing/2014/main" val="10001"/>
                  </a:ext>
                </a:extLst>
              </a:tr>
              <a:tr h="774000">
                <a:tc>
                  <a:txBody>
                    <a:bodyPr/>
                    <a:lstStyle/>
                    <a:p>
                      <a:pPr>
                        <a:lnSpc>
                          <a:spcPct val="100000"/>
                        </a:lnSpc>
                      </a:pPr>
                      <a:endParaRPr sz="1800" b="0" i="0" dirty="0">
                        <a:latin typeface="Omnes Medium" pitchFamily="2" charset="77"/>
                        <a:cs typeface="Times New Roman"/>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nSpc>
                          <a:spcPct val="100000"/>
                        </a:lnSpc>
                      </a:pPr>
                      <a:endParaRPr sz="1800" dirty="0">
                        <a:solidFill>
                          <a:schemeClr val="bg1"/>
                        </a:solidFill>
                        <a:latin typeface="Omnes Regular" pitchFamily="2" charset="77"/>
                        <a:cs typeface="Times New Roman"/>
                      </a:endParaRPr>
                    </a:p>
                  </a:txBody>
                  <a:tcPr>
                    <a:lnL w="12700" cap="flat" cmpd="sng" algn="ctr">
                      <a:solidFill>
                        <a:schemeClr val="tx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nSpc>
                          <a:spcPct val="100000"/>
                        </a:lnSpc>
                      </a:pPr>
                      <a:endParaRPr sz="1800" dirty="0">
                        <a:solidFill>
                          <a:schemeClr val="bg1"/>
                        </a:solidFill>
                        <a:latin typeface="Omnes Regular" pitchFamily="2" charset="77"/>
                        <a:cs typeface="Times New Roman"/>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nSpc>
                          <a:spcPct val="100000"/>
                        </a:lnSpc>
                      </a:pPr>
                      <a:endParaRPr sz="1800" dirty="0">
                        <a:solidFill>
                          <a:schemeClr val="bg1"/>
                        </a:solidFill>
                        <a:latin typeface="Omnes Regular" pitchFamily="2" charset="77"/>
                        <a:cs typeface="Times New Roman"/>
                      </a:endParaRPr>
                    </a:p>
                  </a:txBody>
                  <a:tcPr>
                    <a:lnL w="12700" cap="flat" cmpd="sng" algn="ctr">
                      <a:solidFill>
                        <a:schemeClr val="bg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extLst>
                  <a:ext uri="{0D108BD9-81ED-4DB2-BD59-A6C34878D82A}">
                    <a16:rowId xmlns:a16="http://schemas.microsoft.com/office/drawing/2014/main" val="10002"/>
                  </a:ext>
                </a:extLst>
              </a:tr>
              <a:tr h="774000">
                <a:tc>
                  <a:txBody>
                    <a:bodyPr/>
                    <a:lstStyle/>
                    <a:p>
                      <a:pPr>
                        <a:lnSpc>
                          <a:spcPct val="100000"/>
                        </a:lnSpc>
                      </a:pPr>
                      <a:endParaRPr sz="1800" b="0" i="0" dirty="0">
                        <a:latin typeface="Omnes Medium" pitchFamily="2" charset="77"/>
                        <a:cs typeface="Times New Roman"/>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nSpc>
                          <a:spcPct val="100000"/>
                        </a:lnSpc>
                      </a:pPr>
                      <a:endParaRPr sz="1800" dirty="0">
                        <a:solidFill>
                          <a:schemeClr val="bg1"/>
                        </a:solidFill>
                        <a:latin typeface="Omnes Regular" pitchFamily="2" charset="77"/>
                        <a:cs typeface="Times New Roman"/>
                      </a:endParaRPr>
                    </a:p>
                  </a:txBody>
                  <a:tcPr>
                    <a:lnL w="12700" cap="flat" cmpd="sng" algn="ctr">
                      <a:solidFill>
                        <a:schemeClr val="tx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nSpc>
                          <a:spcPct val="100000"/>
                        </a:lnSpc>
                      </a:pPr>
                      <a:endParaRPr sz="1800" dirty="0">
                        <a:solidFill>
                          <a:schemeClr val="bg1"/>
                        </a:solidFill>
                        <a:latin typeface="Omnes Regular" pitchFamily="2" charset="77"/>
                        <a:cs typeface="Times New Roman"/>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nSpc>
                          <a:spcPct val="100000"/>
                        </a:lnSpc>
                      </a:pPr>
                      <a:endParaRPr sz="1800" dirty="0">
                        <a:solidFill>
                          <a:schemeClr val="bg1"/>
                        </a:solidFill>
                        <a:latin typeface="Omnes Regular" pitchFamily="2" charset="77"/>
                        <a:cs typeface="Times New Roman"/>
                      </a:endParaRPr>
                    </a:p>
                  </a:txBody>
                  <a:tcPr>
                    <a:lnL w="12700" cap="flat" cmpd="sng" algn="ctr">
                      <a:solidFill>
                        <a:schemeClr val="bg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extLst>
                  <a:ext uri="{0D108BD9-81ED-4DB2-BD59-A6C34878D82A}">
                    <a16:rowId xmlns:a16="http://schemas.microsoft.com/office/drawing/2014/main" val="10003"/>
                  </a:ext>
                </a:extLst>
              </a:tr>
              <a:tr h="774000">
                <a:tc>
                  <a:txBody>
                    <a:bodyPr/>
                    <a:lstStyle/>
                    <a:p>
                      <a:pPr>
                        <a:lnSpc>
                          <a:spcPct val="100000"/>
                        </a:lnSpc>
                      </a:pPr>
                      <a:endParaRPr sz="1800" b="0" i="0" dirty="0">
                        <a:latin typeface="Omnes Medium" pitchFamily="2" charset="77"/>
                        <a:cs typeface="Times New Roman"/>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nSpc>
                          <a:spcPct val="100000"/>
                        </a:lnSpc>
                      </a:pPr>
                      <a:endParaRPr sz="1800" dirty="0">
                        <a:solidFill>
                          <a:schemeClr val="bg1"/>
                        </a:solidFill>
                        <a:latin typeface="Omnes Regular" pitchFamily="2" charset="77"/>
                        <a:cs typeface="Times New Roman"/>
                      </a:endParaRPr>
                    </a:p>
                  </a:txBody>
                  <a:tcPr>
                    <a:lnL w="12700" cap="flat" cmpd="sng" algn="ctr">
                      <a:solidFill>
                        <a:schemeClr val="tx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solidFill>
                  </a:tcPr>
                </a:tc>
                <a:tc>
                  <a:txBody>
                    <a:bodyPr/>
                    <a:lstStyle/>
                    <a:p>
                      <a:pPr>
                        <a:lnSpc>
                          <a:spcPct val="100000"/>
                        </a:lnSpc>
                      </a:pPr>
                      <a:endParaRPr sz="1800" dirty="0">
                        <a:solidFill>
                          <a:schemeClr val="bg1"/>
                        </a:solidFill>
                        <a:latin typeface="Omnes Regular" pitchFamily="2" charset="77"/>
                        <a:cs typeface="Times New Roman"/>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solidFill>
                  </a:tcPr>
                </a:tc>
                <a:tc>
                  <a:txBody>
                    <a:bodyPr/>
                    <a:lstStyle/>
                    <a:p>
                      <a:pPr>
                        <a:lnSpc>
                          <a:spcPct val="100000"/>
                        </a:lnSpc>
                      </a:pPr>
                      <a:endParaRPr sz="1800" dirty="0">
                        <a:solidFill>
                          <a:schemeClr val="bg1"/>
                        </a:solidFill>
                        <a:latin typeface="Omnes Regular" pitchFamily="2" charset="77"/>
                        <a:cs typeface="Times New Roman"/>
                      </a:endParaRPr>
                    </a:p>
                  </a:txBody>
                  <a:tcPr>
                    <a:lnL w="12700" cap="flat" cmpd="sng" algn="ctr">
                      <a:solidFill>
                        <a:schemeClr val="bg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solidFill>
                  </a:tcPr>
                </a:tc>
                <a:extLst>
                  <a:ext uri="{0D108BD9-81ED-4DB2-BD59-A6C34878D82A}">
                    <a16:rowId xmlns:a16="http://schemas.microsoft.com/office/drawing/2014/main" val="10004"/>
                  </a:ext>
                </a:extLst>
              </a:tr>
            </a:tbl>
          </a:graphicData>
        </a:graphic>
      </p:graphicFrame>
      <p:pic>
        <p:nvPicPr>
          <p:cNvPr id="3" name="Picture 2" descr="A colorful circle with a question mark and text&#10;&#10;Description automatically generated">
            <a:extLst>
              <a:ext uri="{FF2B5EF4-FFF2-40B4-BE49-F238E27FC236}">
                <a16:creationId xmlns:a16="http://schemas.microsoft.com/office/drawing/2014/main" id="{DB7D762D-5FE4-2E2A-CDCC-F9CA4F1E9131}"/>
              </a:ext>
            </a:extLst>
          </p:cNvPr>
          <p:cNvPicPr>
            <a:picLocks noChangeAspect="1"/>
          </p:cNvPicPr>
          <p:nvPr/>
        </p:nvPicPr>
        <p:blipFill rotWithShape="1">
          <a:blip r:embed="rId4"/>
          <a:srcRect t="76121"/>
          <a:stretch/>
        </p:blipFill>
        <p:spPr>
          <a:xfrm>
            <a:off x="951127" y="4479851"/>
            <a:ext cx="2131868" cy="554004"/>
          </a:xfrm>
          <a:prstGeom prst="rect">
            <a:avLst/>
          </a:prstGeom>
        </p:spPr>
      </p:pic>
      <p:pic>
        <p:nvPicPr>
          <p:cNvPr id="4" name="Picture 3" descr="A logo with a butterfly and text&#10;&#10;Description automatically generated with medium confidence">
            <a:extLst>
              <a:ext uri="{FF2B5EF4-FFF2-40B4-BE49-F238E27FC236}">
                <a16:creationId xmlns:a16="http://schemas.microsoft.com/office/drawing/2014/main" id="{0D402727-82F1-C3FF-5EFF-F7383C8EA950}"/>
              </a:ext>
            </a:extLst>
          </p:cNvPr>
          <p:cNvPicPr>
            <a:picLocks noChangeAspect="1"/>
          </p:cNvPicPr>
          <p:nvPr/>
        </p:nvPicPr>
        <p:blipFill rotWithShape="1">
          <a:blip r:embed="rId5"/>
          <a:srcRect l="11905" t="20971" r="10921" b="20967"/>
          <a:stretch/>
        </p:blipFill>
        <p:spPr>
          <a:xfrm>
            <a:off x="1213659" y="2847318"/>
            <a:ext cx="1645919" cy="675449"/>
          </a:xfrm>
          <a:prstGeom prst="rect">
            <a:avLst/>
          </a:prstGeom>
        </p:spPr>
      </p:pic>
      <p:pic>
        <p:nvPicPr>
          <p:cNvPr id="5" name="Picture 4" descr="A blue and black logo&#10;&#10;Description automatically generated">
            <a:extLst>
              <a:ext uri="{FF2B5EF4-FFF2-40B4-BE49-F238E27FC236}">
                <a16:creationId xmlns:a16="http://schemas.microsoft.com/office/drawing/2014/main" id="{8179D4E6-6B28-64FB-7E42-BCCDE7684086}"/>
              </a:ext>
            </a:extLst>
          </p:cNvPr>
          <p:cNvPicPr>
            <a:picLocks noChangeAspect="1"/>
          </p:cNvPicPr>
          <p:nvPr/>
        </p:nvPicPr>
        <p:blipFill>
          <a:blip r:embed="rId6"/>
          <a:stretch>
            <a:fillRect/>
          </a:stretch>
        </p:blipFill>
        <p:spPr>
          <a:xfrm>
            <a:off x="1026969" y="2226195"/>
            <a:ext cx="2019300" cy="431800"/>
          </a:xfrm>
          <a:prstGeom prst="rect">
            <a:avLst/>
          </a:prstGeom>
        </p:spPr>
      </p:pic>
      <p:pic>
        <p:nvPicPr>
          <p:cNvPr id="6" name="Picture 5" descr="A black background with pink and grey text&#10;&#10;Description automatically generated">
            <a:extLst>
              <a:ext uri="{FF2B5EF4-FFF2-40B4-BE49-F238E27FC236}">
                <a16:creationId xmlns:a16="http://schemas.microsoft.com/office/drawing/2014/main" id="{DBB7A31D-A353-014A-0B93-ABD174D44F87}"/>
              </a:ext>
            </a:extLst>
          </p:cNvPr>
          <p:cNvPicPr>
            <a:picLocks noChangeAspect="1"/>
          </p:cNvPicPr>
          <p:nvPr/>
        </p:nvPicPr>
        <p:blipFill>
          <a:blip r:embed="rId7"/>
          <a:stretch>
            <a:fillRect/>
          </a:stretch>
        </p:blipFill>
        <p:spPr>
          <a:xfrm>
            <a:off x="767222" y="3651934"/>
            <a:ext cx="2499679" cy="621505"/>
          </a:xfrm>
          <a:prstGeom prst="rect">
            <a:avLst/>
          </a:prstGeom>
        </p:spPr>
      </p:pic>
      <p:pic>
        <p:nvPicPr>
          <p:cNvPr id="7" name="Picture 6">
            <a:extLst>
              <a:ext uri="{FF2B5EF4-FFF2-40B4-BE49-F238E27FC236}">
                <a16:creationId xmlns:a16="http://schemas.microsoft.com/office/drawing/2014/main" id="{8A0FF606-BFF6-C000-E13A-52986CA5BCD2}"/>
              </a:ext>
            </a:extLst>
          </p:cNvPr>
          <p:cNvPicPr>
            <a:picLocks noChangeAspect="1"/>
          </p:cNvPicPr>
          <p:nvPr/>
        </p:nvPicPr>
        <p:blipFill>
          <a:blip r:embed="rId8"/>
          <a:stretch>
            <a:fillRect/>
          </a:stretch>
        </p:blipFill>
        <p:spPr>
          <a:xfrm>
            <a:off x="4419945" y="2135928"/>
            <a:ext cx="667443" cy="612333"/>
          </a:xfrm>
          <a:prstGeom prst="rect">
            <a:avLst/>
          </a:prstGeom>
        </p:spPr>
      </p:pic>
      <p:pic>
        <p:nvPicPr>
          <p:cNvPr id="8" name="Picture 7">
            <a:extLst>
              <a:ext uri="{FF2B5EF4-FFF2-40B4-BE49-F238E27FC236}">
                <a16:creationId xmlns:a16="http://schemas.microsoft.com/office/drawing/2014/main" id="{6017E54E-535C-2DE7-8430-F2B75F8F5A59}"/>
              </a:ext>
            </a:extLst>
          </p:cNvPr>
          <p:cNvPicPr>
            <a:picLocks noChangeAspect="1"/>
          </p:cNvPicPr>
          <p:nvPr/>
        </p:nvPicPr>
        <p:blipFill>
          <a:blip r:embed="rId8"/>
          <a:stretch>
            <a:fillRect/>
          </a:stretch>
        </p:blipFill>
        <p:spPr>
          <a:xfrm>
            <a:off x="7162805" y="2135928"/>
            <a:ext cx="667443" cy="612333"/>
          </a:xfrm>
          <a:prstGeom prst="rect">
            <a:avLst/>
          </a:prstGeom>
        </p:spPr>
      </p:pic>
      <p:pic>
        <p:nvPicPr>
          <p:cNvPr id="9" name="Picture 8">
            <a:extLst>
              <a:ext uri="{FF2B5EF4-FFF2-40B4-BE49-F238E27FC236}">
                <a16:creationId xmlns:a16="http://schemas.microsoft.com/office/drawing/2014/main" id="{B43E8ABD-472C-234A-8624-F5A87B857CE0}"/>
              </a:ext>
            </a:extLst>
          </p:cNvPr>
          <p:cNvPicPr>
            <a:picLocks noChangeAspect="1"/>
          </p:cNvPicPr>
          <p:nvPr/>
        </p:nvPicPr>
        <p:blipFill>
          <a:blip r:embed="rId8"/>
          <a:stretch>
            <a:fillRect/>
          </a:stretch>
        </p:blipFill>
        <p:spPr>
          <a:xfrm>
            <a:off x="9930943" y="2135928"/>
            <a:ext cx="667443" cy="612333"/>
          </a:xfrm>
          <a:prstGeom prst="rect">
            <a:avLst/>
          </a:prstGeom>
        </p:spPr>
      </p:pic>
      <p:pic>
        <p:nvPicPr>
          <p:cNvPr id="10" name="Picture 9">
            <a:extLst>
              <a:ext uri="{FF2B5EF4-FFF2-40B4-BE49-F238E27FC236}">
                <a16:creationId xmlns:a16="http://schemas.microsoft.com/office/drawing/2014/main" id="{6D4955CD-A815-9D9F-3C12-54327EB15D17}"/>
              </a:ext>
            </a:extLst>
          </p:cNvPr>
          <p:cNvPicPr>
            <a:picLocks noChangeAspect="1"/>
          </p:cNvPicPr>
          <p:nvPr/>
        </p:nvPicPr>
        <p:blipFill>
          <a:blip r:embed="rId8"/>
          <a:stretch>
            <a:fillRect/>
          </a:stretch>
        </p:blipFill>
        <p:spPr>
          <a:xfrm>
            <a:off x="4419945" y="2892386"/>
            <a:ext cx="667443" cy="612333"/>
          </a:xfrm>
          <a:prstGeom prst="rect">
            <a:avLst/>
          </a:prstGeom>
        </p:spPr>
      </p:pic>
      <p:pic>
        <p:nvPicPr>
          <p:cNvPr id="11" name="Picture 10">
            <a:extLst>
              <a:ext uri="{FF2B5EF4-FFF2-40B4-BE49-F238E27FC236}">
                <a16:creationId xmlns:a16="http://schemas.microsoft.com/office/drawing/2014/main" id="{10A291D0-A951-C6D8-24C1-170B2BD4AEE6}"/>
              </a:ext>
            </a:extLst>
          </p:cNvPr>
          <p:cNvPicPr>
            <a:picLocks noChangeAspect="1"/>
          </p:cNvPicPr>
          <p:nvPr/>
        </p:nvPicPr>
        <p:blipFill>
          <a:blip r:embed="rId8"/>
          <a:stretch>
            <a:fillRect/>
          </a:stretch>
        </p:blipFill>
        <p:spPr>
          <a:xfrm>
            <a:off x="7162805" y="2892386"/>
            <a:ext cx="667443" cy="612333"/>
          </a:xfrm>
          <a:prstGeom prst="rect">
            <a:avLst/>
          </a:prstGeom>
        </p:spPr>
      </p:pic>
      <p:pic>
        <p:nvPicPr>
          <p:cNvPr id="12" name="Picture 11">
            <a:extLst>
              <a:ext uri="{FF2B5EF4-FFF2-40B4-BE49-F238E27FC236}">
                <a16:creationId xmlns:a16="http://schemas.microsoft.com/office/drawing/2014/main" id="{EC2B2EB7-E2C9-8AC8-B1BF-BF02E479A511}"/>
              </a:ext>
            </a:extLst>
          </p:cNvPr>
          <p:cNvPicPr>
            <a:picLocks noChangeAspect="1"/>
          </p:cNvPicPr>
          <p:nvPr/>
        </p:nvPicPr>
        <p:blipFill>
          <a:blip r:embed="rId8"/>
          <a:stretch>
            <a:fillRect/>
          </a:stretch>
        </p:blipFill>
        <p:spPr>
          <a:xfrm>
            <a:off x="4419945" y="3665470"/>
            <a:ext cx="667443" cy="612333"/>
          </a:xfrm>
          <a:prstGeom prst="rect">
            <a:avLst/>
          </a:prstGeom>
        </p:spPr>
      </p:pic>
      <p:pic>
        <p:nvPicPr>
          <p:cNvPr id="13" name="Picture 12">
            <a:extLst>
              <a:ext uri="{FF2B5EF4-FFF2-40B4-BE49-F238E27FC236}">
                <a16:creationId xmlns:a16="http://schemas.microsoft.com/office/drawing/2014/main" id="{440364FC-7C20-29BA-81D1-21256B5BC5FD}"/>
              </a:ext>
            </a:extLst>
          </p:cNvPr>
          <p:cNvPicPr>
            <a:picLocks noChangeAspect="1"/>
          </p:cNvPicPr>
          <p:nvPr/>
        </p:nvPicPr>
        <p:blipFill>
          <a:blip r:embed="rId8"/>
          <a:stretch>
            <a:fillRect/>
          </a:stretch>
        </p:blipFill>
        <p:spPr>
          <a:xfrm>
            <a:off x="7162805" y="3665470"/>
            <a:ext cx="667443" cy="612333"/>
          </a:xfrm>
          <a:prstGeom prst="rect">
            <a:avLst/>
          </a:prstGeom>
        </p:spPr>
      </p:pic>
      <p:pic>
        <p:nvPicPr>
          <p:cNvPr id="14" name="Picture 13">
            <a:extLst>
              <a:ext uri="{FF2B5EF4-FFF2-40B4-BE49-F238E27FC236}">
                <a16:creationId xmlns:a16="http://schemas.microsoft.com/office/drawing/2014/main" id="{B246676B-FF1A-0099-51B0-E83F85BCECBE}"/>
              </a:ext>
            </a:extLst>
          </p:cNvPr>
          <p:cNvPicPr>
            <a:picLocks noChangeAspect="1"/>
          </p:cNvPicPr>
          <p:nvPr/>
        </p:nvPicPr>
        <p:blipFill>
          <a:blip r:embed="rId8"/>
          <a:stretch>
            <a:fillRect/>
          </a:stretch>
        </p:blipFill>
        <p:spPr>
          <a:xfrm>
            <a:off x="4411632" y="4446866"/>
            <a:ext cx="667443" cy="612333"/>
          </a:xfrm>
          <a:prstGeom prst="rect">
            <a:avLst/>
          </a:prstGeom>
        </p:spPr>
      </p:pic>
    </p:spTree>
    <p:extLst>
      <p:ext uri="{BB962C8B-B14F-4D97-AF65-F5344CB8AC3E}">
        <p14:creationId xmlns:p14="http://schemas.microsoft.com/office/powerpoint/2010/main" val="55358118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E5A0DE1-F2EB-3AA7-4081-57920FB82E0F}"/>
              </a:ext>
            </a:extLst>
          </p:cNvPr>
          <p:cNvPicPr>
            <a:picLocks noChangeAspect="1"/>
          </p:cNvPicPr>
          <p:nvPr/>
        </p:nvPicPr>
        <p:blipFill>
          <a:blip r:embed="rId4"/>
          <a:srcRect/>
          <a:stretch/>
        </p:blipFill>
        <p:spPr>
          <a:xfrm>
            <a:off x="685800" y="482600"/>
            <a:ext cx="4394200" cy="4394200"/>
          </a:xfrm>
          <a:prstGeom prst="rect">
            <a:avLst/>
          </a:prstGeom>
        </p:spPr>
      </p:pic>
    </p:spTree>
    <p:extLst>
      <p:ext uri="{BB962C8B-B14F-4D97-AF65-F5344CB8AC3E}">
        <p14:creationId xmlns:p14="http://schemas.microsoft.com/office/powerpoint/2010/main" val="120925133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39647633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801919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01342637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0081942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95695237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73794097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00155301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37507513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028195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94787939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2ADDDB9F7D9954D9430563EB83902D6" ma:contentTypeVersion="24" ma:contentTypeDescription="Create a new document." ma:contentTypeScope="" ma:versionID="e7dd738f8c79d27eb05dd6a4e394d3dc">
  <xsd:schema xmlns:xsd="http://www.w3.org/2001/XMLSchema" xmlns:xs="http://www.w3.org/2001/XMLSchema" xmlns:p="http://schemas.microsoft.com/office/2006/metadata/properties" xmlns:ns2="cc41802b-ab72-4f65-ad3a-8e186cc6aef3" xmlns:ns3="ad830d45-dfc4-4592-a597-0e8b6b83787c" targetNamespace="http://schemas.microsoft.com/office/2006/metadata/properties" ma:root="true" ma:fieldsID="71602b8f2e2dda04a7f02db85c133dfa" ns2:_="" ns3:_="">
    <xsd:import namespace="cc41802b-ab72-4f65-ad3a-8e186cc6aef3"/>
    <xsd:import namespace="ad830d45-dfc4-4592-a597-0e8b6b83787c"/>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SearchProperties" minOccurs="0"/>
                <xsd:element ref="ns3:MediaServiceObjectDetectorVersions" minOccurs="0"/>
                <xsd:element ref="ns3:MediaServiceDateTaken" minOccurs="0"/>
                <xsd:element ref="ns3:MediaServiceLocation" minOccurs="0"/>
                <xsd:element ref="ns3:MediaServiceGenerationTime" minOccurs="0"/>
                <xsd:element ref="ns3:MediaServiceEventHashCode" minOccurs="0"/>
                <xsd:element ref="ns3:MediaLengthInSeconds" minOccurs="0"/>
                <xsd:element ref="ns3:lcf76f155ced4ddcb4097134ff3c332f" minOccurs="0"/>
                <xsd:element ref="ns2:TaxCatchAll" minOccurs="0"/>
                <xsd:element ref="ns3:MediaServiceOCR" minOccurs="0"/>
                <xsd:element ref="ns3:Shortlist"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c41802b-ab72-4f65-ad3a-8e186cc6aef3"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21" nillable="true" ma:displayName="Taxonomy Catch All Column" ma:hidden="true" ma:list="{e30b944f-a694-4043-b6b5-5b44227601c3}" ma:internalName="TaxCatchAll" ma:showField="CatchAllData" ma:web="cc41802b-ab72-4f65-ad3a-8e186cc6aef3">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ad830d45-dfc4-4592-a597-0e8b6b83787c"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SearchProperties" ma:index="12" nillable="true" ma:displayName="MediaServiceSearchProperties" ma:hidden="true" ma:internalName="MediaServiceSearchProperties" ma:readOnly="true">
      <xsd:simpleType>
        <xsd:restriction base="dms:Note"/>
      </xsd:simpleType>
    </xsd:element>
    <xsd:element name="MediaServiceObjectDetectorVersions" ma:index="13" nillable="true" ma:displayName="MediaServiceObjectDetectorVersions" ma:hidden="true" ma:indexed="true" ma:internalName="MediaServiceObjectDetectorVersions" ma:readOnly="true">
      <xsd:simpleType>
        <xsd:restriction base="dms:Text"/>
      </xsd:simpleType>
    </xsd:element>
    <xsd:element name="MediaServiceDateTaken" ma:index="14" nillable="true" ma:displayName="MediaServiceDateTaken" ma:hidden="true" ma:indexed="true" ma:internalName="MediaServiceDateTaken" ma:readOnly="true">
      <xsd:simpleType>
        <xsd:restriction base="dms:Text"/>
      </xsd:simpleType>
    </xsd:element>
    <xsd:element name="MediaServiceLocation" ma:index="15" nillable="true" ma:displayName="Location" ma:indexed="true" ma:internalName="MediaServiceLocatio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LengthInSeconds" ma:index="18" nillable="true" ma:displayName="MediaLengthInSeconds" ma:hidden="true" ma:internalName="MediaLengthInSeconds" ma:readOnly="true">
      <xsd:simpleType>
        <xsd:restriction base="dms:Unknown"/>
      </xsd:simpleType>
    </xsd:element>
    <xsd:element name="lcf76f155ced4ddcb4097134ff3c332f" ma:index="20" nillable="true" ma:taxonomy="true" ma:internalName="lcf76f155ced4ddcb4097134ff3c332f" ma:taxonomyFieldName="MediaServiceImageTags" ma:displayName="Image Tags" ma:readOnly="false" ma:fieldId="{5cf76f15-5ced-4ddc-b409-7134ff3c332f}" ma:taxonomyMulti="true" ma:sspId="3f54af48-ab67-41e8-ae32-8d8f0fc7e0c8" ma:termSetId="09814cd3-568e-fe90-9814-8d621ff8fb84" ma:anchorId="fba54fb3-c3e1-fe81-a776-ca4b69148c4d" ma:open="true" ma:isKeyword="false">
      <xsd:complexType>
        <xsd:sequence>
          <xsd:element ref="pc:Terms" minOccurs="0" maxOccurs="1"/>
        </xsd:sequence>
      </xsd:complexType>
    </xsd:element>
    <xsd:element name="MediaServiceOCR" ma:index="22" nillable="true" ma:displayName="Extracted Text" ma:internalName="MediaServiceOCR" ma:readOnly="true">
      <xsd:simpleType>
        <xsd:restriction base="dms:Note">
          <xsd:maxLength value="255"/>
        </xsd:restriction>
      </xsd:simpleType>
    </xsd:element>
    <xsd:element name="Shortlist" ma:index="23" nillable="true" ma:displayName="Shortlist" ma:description="Short List of Images" ma:format="Dropdown" ma:internalName="Shortlist">
      <xsd:simpleType>
        <xsd:restriction base="dms:Choice">
          <xsd:enumeration value="Choice 1"/>
          <xsd:enumeration value="Choice 2"/>
          <xsd:enumeration value="Choice 3"/>
        </xsd:restriction>
      </xsd:simpleType>
    </xsd:element>
    <xsd:element name="MediaServiceBillingMetadata" ma:index="24" nillable="true" ma:displayName="MediaServiceBillingMetadata" ma:hidden="true" ma:internalName="MediaServiceBilling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cc41802b-ab72-4f65-ad3a-8e186cc6aef3" xsi:nil="true"/>
    <lcf76f155ced4ddcb4097134ff3c332f xmlns="ad830d45-dfc4-4592-a597-0e8b6b83787c">
      <Terms xmlns="http://schemas.microsoft.com/office/infopath/2007/PartnerControls"/>
    </lcf76f155ced4ddcb4097134ff3c332f>
    <Shortlist xmlns="ad830d45-dfc4-4592-a597-0e8b6b83787c" xsi:nil="true"/>
  </documentManagement>
</p:properties>
</file>

<file path=customXml/itemProps1.xml><?xml version="1.0" encoding="utf-8"?>
<ds:datastoreItem xmlns:ds="http://schemas.openxmlformats.org/officeDocument/2006/customXml" ds:itemID="{220BB8BD-77EC-450D-B9D7-26FD222C59FA}"/>
</file>

<file path=customXml/itemProps2.xml><?xml version="1.0" encoding="utf-8"?>
<ds:datastoreItem xmlns:ds="http://schemas.openxmlformats.org/officeDocument/2006/customXml" ds:itemID="{B09D8926-D738-4D94-B03A-D3B233A3D10A}">
  <ds:schemaRefs>
    <ds:schemaRef ds:uri="http://schemas.microsoft.com/sharepoint/v3/contenttype/forms"/>
  </ds:schemaRefs>
</ds:datastoreItem>
</file>

<file path=customXml/itemProps3.xml><?xml version="1.0" encoding="utf-8"?>
<ds:datastoreItem xmlns:ds="http://schemas.openxmlformats.org/officeDocument/2006/customXml" ds:itemID="{988FEBC3-23B9-47ED-82FF-96846CD6E034}"/>
</file>

<file path=docProps/app.xml><?xml version="1.0" encoding="utf-8"?>
<Properties xmlns="http://schemas.openxmlformats.org/officeDocument/2006/extended-properties" xmlns:vt="http://schemas.openxmlformats.org/officeDocument/2006/docPropsVTypes">
  <TotalTime>83</TotalTime>
  <Words>1824</Words>
  <Application>Microsoft Office PowerPoint</Application>
  <PresentationFormat>Widescreen</PresentationFormat>
  <Paragraphs>139</Paragraphs>
  <Slides>20</Slides>
  <Notes>20</Notes>
  <HiddenSlides>0</HiddenSlides>
  <MMClips>0</MMClips>
  <ScaleCrop>false</ScaleCrop>
  <HeadingPairs>
    <vt:vector size="4" baseType="variant">
      <vt:variant>
        <vt:lpstr>Theme</vt:lpstr>
      </vt:variant>
      <vt:variant>
        <vt:i4>1</vt:i4>
      </vt:variant>
      <vt:variant>
        <vt:lpstr>Slide Titles</vt:lpstr>
      </vt:variant>
      <vt:variant>
        <vt:i4>20</vt:i4>
      </vt:variant>
    </vt:vector>
  </HeadingPairs>
  <TitlesOfParts>
    <vt:vector size="21" baseType="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Dorran Wajsman</dc:creator>
  <cp:lastModifiedBy>Amelia Gilbert</cp:lastModifiedBy>
  <cp:revision>41</cp:revision>
  <dcterms:created xsi:type="dcterms:W3CDTF">2024-07-22T07:45:05Z</dcterms:created>
  <dcterms:modified xsi:type="dcterms:W3CDTF">2024-07-23T22:57:05Z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0x01010072ADDDB9F7D9954D9430563EB83902D6</vt:lpwstr>
  </property>
</Properties>
</file>