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B_7907091A.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2_EAC7A5.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05_20FEFA7C.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7"/>
  </p:notesMasterIdLst>
  <p:sldIdLst>
    <p:sldId id="256" r:id="rId6"/>
    <p:sldId id="257" r:id="rId7"/>
    <p:sldId id="281" r:id="rId8"/>
    <p:sldId id="267" r:id="rId9"/>
    <p:sldId id="282" r:id="rId10"/>
    <p:sldId id="268" r:id="rId11"/>
    <p:sldId id="269" r:id="rId12"/>
    <p:sldId id="283" r:id="rId13"/>
    <p:sldId id="286" r:id="rId14"/>
    <p:sldId id="271" r:id="rId15"/>
    <p:sldId id="272" r:id="rId16"/>
    <p:sldId id="274" r:id="rId17"/>
    <p:sldId id="259" r:id="rId18"/>
    <p:sldId id="262" r:id="rId19"/>
    <p:sldId id="263" r:id="rId20"/>
    <p:sldId id="264" r:id="rId21"/>
    <p:sldId id="275" r:id="rId22"/>
    <p:sldId id="261" r:id="rId23"/>
    <p:sldId id="276" r:id="rId24"/>
    <p:sldId id="280"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03F329-040A-8A27-91AB-1DEB9FEE73A7}" name="Gennie Sheer" initials="GS" userId="S::gennie@ruok.org.au::7ec2a2e5-8126-4ae2-9914-ce8352191de2" providerId="AD"/>
  <p188:author id="{1F06A13A-73BB-7AA5-A3B8-A7805DCB6A6F}" name="Rebecca Wood" initials="" userId="S::rebecca@ruok.org.au::79b20a43-362e-4436-89a0-95582d7aff5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DFAFA2-0421-EE20-9953-96F945FCD8F4}" v="3" dt="2025-08-12T23:10:29.338"/>
    <p1510:client id="{DB7F772F-FE42-16DB-8DE2-0A5E9D51B041}" v="5" dt="2025-08-12T22:45:33.1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63"/>
    <p:restoredTop sz="70508"/>
  </p:normalViewPr>
  <p:slideViewPr>
    <p:cSldViewPr snapToGrid="0">
      <p:cViewPr varScale="1">
        <p:scale>
          <a:sx n="108" d="100"/>
          <a:sy n="108" d="100"/>
        </p:scale>
        <p:origin x="2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Wood" userId="S::rebecca@ruok.org.au::79b20a43-362e-4436-89a0-95582d7aff58" providerId="AD" clId="Web-{D6E0B57E-BF32-929E-A19E-5786A2898180}"/>
    <pc:docChg chg="modSld">
      <pc:chgData name="Rebecca Wood" userId="S::rebecca@ruok.org.au::79b20a43-362e-4436-89a0-95582d7aff58" providerId="AD" clId="Web-{D6E0B57E-BF32-929E-A19E-5786A2898180}" dt="2025-08-01T01:39:06.710" v="1"/>
      <pc:docMkLst>
        <pc:docMk/>
      </pc:docMkLst>
      <pc:sldChg chg="modNotes">
        <pc:chgData name="Rebecca Wood" userId="S::rebecca@ruok.org.au::79b20a43-362e-4436-89a0-95582d7aff58" providerId="AD" clId="Web-{D6E0B57E-BF32-929E-A19E-5786A2898180}" dt="2025-08-01T01:39:06.710" v="1"/>
        <pc:sldMkLst>
          <pc:docMk/>
          <pc:sldMk cId="15386533" sldId="274"/>
        </pc:sldMkLst>
      </pc:sldChg>
    </pc:docChg>
  </pc:docChgLst>
  <pc:docChgLst>
    <pc:chgData name="Holly Broadhurst" userId="S::holly@ruok.org.au::6384c3a7-8800-4ae3-a072-e825b5caeeb9" providerId="AD" clId="Web-{B274F3DF-E89C-74C2-3FC6-47E493690AD1}"/>
    <pc:docChg chg="modSld">
      <pc:chgData name="Holly Broadhurst" userId="S::holly@ruok.org.au::6384c3a7-8800-4ae3-a072-e825b5caeeb9" providerId="AD" clId="Web-{B274F3DF-E89C-74C2-3FC6-47E493690AD1}" dt="2025-08-06T07:50:20.402" v="349"/>
      <pc:docMkLst>
        <pc:docMk/>
      </pc:docMkLst>
      <pc:sldChg chg="modNotes">
        <pc:chgData name="Holly Broadhurst" userId="S::holly@ruok.org.au::6384c3a7-8800-4ae3-a072-e825b5caeeb9" providerId="AD" clId="Web-{B274F3DF-E89C-74C2-3FC6-47E493690AD1}" dt="2025-08-06T07:45:16.824" v="92"/>
        <pc:sldMkLst>
          <pc:docMk/>
          <pc:sldMk cId="3311928248" sldId="256"/>
        </pc:sldMkLst>
      </pc:sldChg>
      <pc:sldChg chg="modNotes">
        <pc:chgData name="Holly Broadhurst" userId="S::holly@ruok.org.au::6384c3a7-8800-4ae3-a072-e825b5caeeb9" providerId="AD" clId="Web-{B274F3DF-E89C-74C2-3FC6-47E493690AD1}" dt="2025-08-06T07:45:26.465" v="100"/>
        <pc:sldMkLst>
          <pc:docMk/>
          <pc:sldMk cId="168019197" sldId="257"/>
        </pc:sldMkLst>
      </pc:sldChg>
      <pc:sldChg chg="modNotes">
        <pc:chgData name="Holly Broadhurst" userId="S::holly@ruok.org.au::6384c3a7-8800-4ae3-a072-e825b5caeeb9" providerId="AD" clId="Web-{B274F3DF-E89C-74C2-3FC6-47E493690AD1}" dt="2025-08-06T07:47:36.558" v="240"/>
        <pc:sldMkLst>
          <pc:docMk/>
          <pc:sldMk cId="2814693372" sldId="259"/>
        </pc:sldMkLst>
      </pc:sldChg>
      <pc:sldChg chg="modNotes">
        <pc:chgData name="Holly Broadhurst" userId="S::holly@ruok.org.au::6384c3a7-8800-4ae3-a072-e825b5caeeb9" providerId="AD" clId="Web-{B274F3DF-E89C-74C2-3FC6-47E493690AD1}" dt="2025-08-06T07:49:47.543" v="311"/>
        <pc:sldMkLst>
          <pc:docMk/>
          <pc:sldMk cId="553581180" sldId="261"/>
        </pc:sldMkLst>
      </pc:sldChg>
      <pc:sldChg chg="modNotes">
        <pc:chgData name="Holly Broadhurst" userId="S::holly@ruok.org.au::6384c3a7-8800-4ae3-a072-e825b5caeeb9" providerId="AD" clId="Web-{B274F3DF-E89C-74C2-3FC6-47E493690AD1}" dt="2025-08-06T07:47:49.105" v="249"/>
        <pc:sldMkLst>
          <pc:docMk/>
          <pc:sldMk cId="1060812202" sldId="262"/>
        </pc:sldMkLst>
      </pc:sldChg>
      <pc:sldChg chg="modNotes">
        <pc:chgData name="Holly Broadhurst" userId="S::holly@ruok.org.au::6384c3a7-8800-4ae3-a072-e825b5caeeb9" providerId="AD" clId="Web-{B274F3DF-E89C-74C2-3FC6-47E493690AD1}" dt="2025-08-06T07:47:58.543" v="267"/>
        <pc:sldMkLst>
          <pc:docMk/>
          <pc:sldMk cId="3446488082" sldId="263"/>
        </pc:sldMkLst>
      </pc:sldChg>
      <pc:sldChg chg="modNotes">
        <pc:chgData name="Holly Broadhurst" userId="S::holly@ruok.org.au::6384c3a7-8800-4ae3-a072-e825b5caeeb9" providerId="AD" clId="Web-{B274F3DF-E89C-74C2-3FC6-47E493690AD1}" dt="2025-08-06T07:49:29.183" v="304"/>
        <pc:sldMkLst>
          <pc:docMk/>
          <pc:sldMk cId="4160575803" sldId="264"/>
        </pc:sldMkLst>
      </pc:sldChg>
      <pc:sldChg chg="modNotes">
        <pc:chgData name="Holly Broadhurst" userId="S::holly@ruok.org.au::6384c3a7-8800-4ae3-a072-e825b5caeeb9" providerId="AD" clId="Web-{B274F3DF-E89C-74C2-3FC6-47E493690AD1}" dt="2025-08-06T07:45:40.933" v="124"/>
        <pc:sldMkLst>
          <pc:docMk/>
          <pc:sldMk cId="989835852" sldId="267"/>
        </pc:sldMkLst>
      </pc:sldChg>
      <pc:sldChg chg="modNotes">
        <pc:chgData name="Holly Broadhurst" userId="S::holly@ruok.org.au::6384c3a7-8800-4ae3-a072-e825b5caeeb9" providerId="AD" clId="Web-{B274F3DF-E89C-74C2-3FC6-47E493690AD1}" dt="2025-08-06T07:45:55.652" v="148"/>
        <pc:sldMkLst>
          <pc:docMk/>
          <pc:sldMk cId="1001553016" sldId="268"/>
        </pc:sldMkLst>
      </pc:sldChg>
      <pc:sldChg chg="modNotes">
        <pc:chgData name="Holly Broadhurst" userId="S::holly@ruok.org.au::6384c3a7-8800-4ae3-a072-e825b5caeeb9" providerId="AD" clId="Web-{B274F3DF-E89C-74C2-3FC6-47E493690AD1}" dt="2025-08-06T07:46:08.574" v="158"/>
        <pc:sldMkLst>
          <pc:docMk/>
          <pc:sldMk cId="3375075138" sldId="269"/>
        </pc:sldMkLst>
      </pc:sldChg>
      <pc:sldChg chg="modNotes">
        <pc:chgData name="Holly Broadhurst" userId="S::holly@ruok.org.au::6384c3a7-8800-4ae3-a072-e825b5caeeb9" providerId="AD" clId="Web-{B274F3DF-E89C-74C2-3FC6-47E493690AD1}" dt="2025-08-06T07:46:46.980" v="199"/>
        <pc:sldMkLst>
          <pc:docMk/>
          <pc:sldMk cId="3020281958" sldId="271"/>
        </pc:sldMkLst>
      </pc:sldChg>
      <pc:sldChg chg="modNotes">
        <pc:chgData name="Holly Broadhurst" userId="S::holly@ruok.org.au::6384c3a7-8800-4ae3-a072-e825b5caeeb9" providerId="AD" clId="Web-{B274F3DF-E89C-74C2-3FC6-47E493690AD1}" dt="2025-08-06T07:47:00.965" v="210"/>
        <pc:sldMkLst>
          <pc:docMk/>
          <pc:sldMk cId="947879392" sldId="272"/>
        </pc:sldMkLst>
      </pc:sldChg>
      <pc:sldChg chg="modNotes">
        <pc:chgData name="Holly Broadhurst" userId="S::holly@ruok.org.au::6384c3a7-8800-4ae3-a072-e825b5caeeb9" providerId="AD" clId="Web-{B274F3DF-E89C-74C2-3FC6-47E493690AD1}" dt="2025-08-06T07:47:27.277" v="234"/>
        <pc:sldMkLst>
          <pc:docMk/>
          <pc:sldMk cId="15386533" sldId="274"/>
        </pc:sldMkLst>
      </pc:sldChg>
      <pc:sldChg chg="modNotes">
        <pc:chgData name="Holly Broadhurst" userId="S::holly@ruok.org.au::6384c3a7-8800-4ae3-a072-e825b5caeeb9" providerId="AD" clId="Web-{B274F3DF-E89C-74C2-3FC6-47E493690AD1}" dt="2025-08-06T07:50:00.308" v="327"/>
        <pc:sldMkLst>
          <pc:docMk/>
          <pc:sldMk cId="1209251332" sldId="276"/>
        </pc:sldMkLst>
      </pc:sldChg>
      <pc:sldChg chg="modNotes">
        <pc:chgData name="Holly Broadhurst" userId="S::holly@ruok.org.au::6384c3a7-8800-4ae3-a072-e825b5caeeb9" providerId="AD" clId="Web-{B274F3DF-E89C-74C2-3FC6-47E493690AD1}" dt="2025-08-06T07:50:12.183" v="339"/>
        <pc:sldMkLst>
          <pc:docMk/>
          <pc:sldMk cId="1013426378" sldId="280"/>
        </pc:sldMkLst>
      </pc:sldChg>
      <pc:sldChg chg="modNotes">
        <pc:chgData name="Holly Broadhurst" userId="S::holly@ruok.org.au::6384c3a7-8800-4ae3-a072-e825b5caeeb9" providerId="AD" clId="Web-{B274F3DF-E89C-74C2-3FC6-47E493690AD1}" dt="2025-08-06T07:45:31.871" v="116"/>
        <pc:sldMkLst>
          <pc:docMk/>
          <pc:sldMk cId="1704299318" sldId="281"/>
        </pc:sldMkLst>
      </pc:sldChg>
      <pc:sldChg chg="modNotes">
        <pc:chgData name="Holly Broadhurst" userId="S::holly@ruok.org.au::6384c3a7-8800-4ae3-a072-e825b5caeeb9" providerId="AD" clId="Web-{B274F3DF-E89C-74C2-3FC6-47E493690AD1}" dt="2025-08-06T07:45:48.871" v="141"/>
        <pc:sldMkLst>
          <pc:docMk/>
          <pc:sldMk cId="4224821757" sldId="282"/>
        </pc:sldMkLst>
      </pc:sldChg>
      <pc:sldChg chg="modNotes">
        <pc:chgData name="Holly Broadhurst" userId="S::holly@ruok.org.au::6384c3a7-8800-4ae3-a072-e825b5caeeb9" providerId="AD" clId="Web-{B274F3DF-E89C-74C2-3FC6-47E493690AD1}" dt="2025-08-06T07:46:20.277" v="173"/>
        <pc:sldMkLst>
          <pc:docMk/>
          <pc:sldMk cId="2030504218" sldId="283"/>
        </pc:sldMkLst>
      </pc:sldChg>
      <pc:sldChg chg="modNotes">
        <pc:chgData name="Holly Broadhurst" userId="S::holly@ruok.org.au::6384c3a7-8800-4ae3-a072-e825b5caeeb9" providerId="AD" clId="Web-{B274F3DF-E89C-74C2-3FC6-47E493690AD1}" dt="2025-08-06T07:50:20.402" v="349"/>
        <pc:sldMkLst>
          <pc:docMk/>
          <pc:sldMk cId="951114400" sldId="285"/>
        </pc:sldMkLst>
      </pc:sldChg>
      <pc:sldChg chg="modNotes">
        <pc:chgData name="Holly Broadhurst" userId="S::holly@ruok.org.au::6384c3a7-8800-4ae3-a072-e825b5caeeb9" providerId="AD" clId="Web-{B274F3DF-E89C-74C2-3FC6-47E493690AD1}" dt="2025-08-06T07:46:33.449" v="186"/>
        <pc:sldMkLst>
          <pc:docMk/>
          <pc:sldMk cId="349870953" sldId="286"/>
        </pc:sldMkLst>
      </pc:sldChg>
      <pc:sldChg chg="modNotes">
        <pc:chgData name="Holly Broadhurst" userId="S::holly@ruok.org.au::6384c3a7-8800-4ae3-a072-e825b5caeeb9" providerId="AD" clId="Web-{B274F3DF-E89C-74C2-3FC6-47E493690AD1}" dt="2025-08-06T07:49:18.293" v="292"/>
        <pc:sldMkLst>
          <pc:docMk/>
          <pc:sldMk cId="1873726866" sldId="287"/>
        </pc:sldMkLst>
      </pc:sldChg>
    </pc:docChg>
  </pc:docChgLst>
  <pc:docChgLst>
    <pc:chgData name="Holly Broadhurst" userId="S::holly@ruok.org.au::6384c3a7-8800-4ae3-a072-e825b5caeeb9" providerId="AD" clId="Web-{036ACEEF-E563-D8B6-8683-848765C35CE4}"/>
    <pc:docChg chg="modSld">
      <pc:chgData name="Holly Broadhurst" userId="S::holly@ruok.org.au::6384c3a7-8800-4ae3-a072-e825b5caeeb9" providerId="AD" clId="Web-{036ACEEF-E563-D8B6-8683-848765C35CE4}" dt="2025-08-05T04:06:19.445" v="16"/>
      <pc:docMkLst>
        <pc:docMk/>
      </pc:docMkLst>
      <pc:sldChg chg="modNotes">
        <pc:chgData name="Holly Broadhurst" userId="S::holly@ruok.org.au::6384c3a7-8800-4ae3-a072-e825b5caeeb9" providerId="AD" clId="Web-{036ACEEF-E563-D8B6-8683-848765C35CE4}" dt="2025-08-05T04:06:19.445" v="16"/>
        <pc:sldMkLst>
          <pc:docMk/>
          <pc:sldMk cId="168019197" sldId="257"/>
        </pc:sldMkLst>
      </pc:sldChg>
    </pc:docChg>
  </pc:docChgLst>
  <pc:docChgLst>
    <pc:chgData name="Rebecca Wood" userId="S::rebecca@ruok.org.au::79b20a43-362e-4436-89a0-95582d7aff58" providerId="AD" clId="Web-{50DFAFA2-0421-EE20-9953-96F945FCD8F4}"/>
    <pc:docChg chg="modSld">
      <pc:chgData name="Rebecca Wood" userId="S::rebecca@ruok.org.au::79b20a43-362e-4436-89a0-95582d7aff58" providerId="AD" clId="Web-{50DFAFA2-0421-EE20-9953-96F945FCD8F4}" dt="2025-08-12T23:10:24.541" v="76"/>
      <pc:docMkLst>
        <pc:docMk/>
      </pc:docMkLst>
      <pc:sldChg chg="modSp">
        <pc:chgData name="Rebecca Wood" userId="S::rebecca@ruok.org.au::79b20a43-362e-4436-89a0-95582d7aff58" providerId="AD" clId="Web-{50DFAFA2-0421-EE20-9953-96F945FCD8F4}" dt="2025-08-12T23:08:15.612" v="0" actId="1076"/>
        <pc:sldMkLst>
          <pc:docMk/>
          <pc:sldMk cId="3311928248" sldId="256"/>
        </pc:sldMkLst>
        <pc:spChg chg="mod">
          <ac:chgData name="Rebecca Wood" userId="S::rebecca@ruok.org.au::79b20a43-362e-4436-89a0-95582d7aff58" providerId="AD" clId="Web-{50DFAFA2-0421-EE20-9953-96F945FCD8F4}" dt="2025-08-12T23:08:15.612" v="0" actId="1076"/>
          <ac:spMkLst>
            <pc:docMk/>
            <pc:sldMk cId="3311928248" sldId="256"/>
            <ac:spMk id="4" creationId="{79CAFA16-1FC6-40A2-0D09-E10D601AFD79}"/>
          </ac:spMkLst>
        </pc:spChg>
      </pc:sldChg>
      <pc:sldChg chg="modNotes">
        <pc:chgData name="Rebecca Wood" userId="S::rebecca@ruok.org.au::79b20a43-362e-4436-89a0-95582d7aff58" providerId="AD" clId="Web-{50DFAFA2-0421-EE20-9953-96F945FCD8F4}" dt="2025-08-12T23:10:24.541" v="76"/>
        <pc:sldMkLst>
          <pc:docMk/>
          <pc:sldMk cId="168019197" sldId="257"/>
        </pc:sldMkLst>
      </pc:sldChg>
      <pc:sldChg chg="modNotes">
        <pc:chgData name="Rebecca Wood" userId="S::rebecca@ruok.org.au::79b20a43-362e-4436-89a0-95582d7aff58" providerId="AD" clId="Web-{50DFAFA2-0421-EE20-9953-96F945FCD8F4}" dt="2025-08-12T23:10:00.821" v="73"/>
        <pc:sldMkLst>
          <pc:docMk/>
          <pc:sldMk cId="951114400" sldId="285"/>
        </pc:sldMkLst>
      </pc:sldChg>
    </pc:docChg>
  </pc:docChgLst>
  <pc:docChgLst>
    <pc:chgData name="Holly Broadhurst" userId="S::holly@ruok.org.au::6384c3a7-8800-4ae3-a072-e825b5caeeb9" providerId="AD" clId="Web-{A644258F-F4E5-225D-AFAA-79778DE4A8E2}"/>
    <pc:docChg chg="modSld">
      <pc:chgData name="Holly Broadhurst" userId="S::holly@ruok.org.au::6384c3a7-8800-4ae3-a072-e825b5caeeb9" providerId="AD" clId="Web-{A644258F-F4E5-225D-AFAA-79778DE4A8E2}" dt="2025-08-01T03:37:31.948" v="49"/>
      <pc:docMkLst>
        <pc:docMk/>
      </pc:docMkLst>
      <pc:sldChg chg="modNotes">
        <pc:chgData name="Holly Broadhurst" userId="S::holly@ruok.org.au::6384c3a7-8800-4ae3-a072-e825b5caeeb9" providerId="AD" clId="Web-{A644258F-F4E5-225D-AFAA-79778DE4A8E2}" dt="2025-08-01T03:33:23.829" v="6"/>
        <pc:sldMkLst>
          <pc:docMk/>
          <pc:sldMk cId="1013426378" sldId="280"/>
        </pc:sldMkLst>
      </pc:sldChg>
      <pc:sldChg chg="modNotes">
        <pc:chgData name="Holly Broadhurst" userId="S::holly@ruok.org.au::6384c3a7-8800-4ae3-a072-e825b5caeeb9" providerId="AD" clId="Web-{A644258F-F4E5-225D-AFAA-79778DE4A8E2}" dt="2025-08-01T03:37:31.948" v="49"/>
        <pc:sldMkLst>
          <pc:docMk/>
          <pc:sldMk cId="349870953" sldId="286"/>
        </pc:sldMkLst>
      </pc:sldChg>
    </pc:docChg>
  </pc:docChgLst>
  <pc:docChgLst>
    <pc:chgData name="Holly Broadhurst" userId="S::holly@ruok.org.au::6384c3a7-8800-4ae3-a072-e825b5caeeb9" providerId="AD" clId="Web-{DB7F772F-FE42-16DB-8DE2-0A5E9D51B041}"/>
    <pc:docChg chg="addSld delSld">
      <pc:chgData name="Holly Broadhurst" userId="S::holly@ruok.org.au::6384c3a7-8800-4ae3-a072-e825b5caeeb9" providerId="AD" clId="Web-{DB7F772F-FE42-16DB-8DE2-0A5E9D51B041}" dt="2025-08-12T22:45:11.066" v="2"/>
      <pc:docMkLst>
        <pc:docMk/>
      </pc:docMkLst>
      <pc:sldChg chg="add del">
        <pc:chgData name="Holly Broadhurst" userId="S::holly@ruok.org.au::6384c3a7-8800-4ae3-a072-e825b5caeeb9" providerId="AD" clId="Web-{DB7F772F-FE42-16DB-8DE2-0A5E9D51B041}" dt="2025-08-12T22:45:11.066" v="2"/>
        <pc:sldMkLst>
          <pc:docMk/>
          <pc:sldMk cId="3558532215" sldId="275"/>
        </pc:sldMkLst>
      </pc:sldChg>
    </pc:docChg>
  </pc:docChgLst>
  <pc:docChgLst>
    <pc:chgData name="Holly Broadhurst" userId="6384c3a7-8800-4ae3-a072-e825b5caeeb9" providerId="ADAL" clId="{EC2FD54C-395D-3B4F-80DC-E3C125089841}"/>
    <pc:docChg chg="custSel modSld">
      <pc:chgData name="Holly Broadhurst" userId="6384c3a7-8800-4ae3-a072-e825b5caeeb9" providerId="ADAL" clId="{EC2FD54C-395D-3B4F-80DC-E3C125089841}" dt="2025-08-06T01:19:53.410" v="65" actId="20577"/>
      <pc:docMkLst>
        <pc:docMk/>
      </pc:docMkLst>
      <pc:sldChg chg="modSp mod modNotesTx">
        <pc:chgData name="Holly Broadhurst" userId="6384c3a7-8800-4ae3-a072-e825b5caeeb9" providerId="ADAL" clId="{EC2FD54C-395D-3B4F-80DC-E3C125089841}" dt="2025-08-05T04:07:03.009" v="53" actId="790"/>
        <pc:sldMkLst>
          <pc:docMk/>
          <pc:sldMk cId="3311928248" sldId="256"/>
        </pc:sldMkLst>
        <pc:spChg chg="mod">
          <ac:chgData name="Holly Broadhurst" userId="6384c3a7-8800-4ae3-a072-e825b5caeeb9" providerId="ADAL" clId="{EC2FD54C-395D-3B4F-80DC-E3C125089841}" dt="2025-08-05T04:07:03.009" v="53" actId="790"/>
          <ac:spMkLst>
            <pc:docMk/>
            <pc:sldMk cId="3311928248" sldId="256"/>
            <ac:spMk id="4" creationId="{79CAFA16-1FC6-40A2-0D09-E10D601AFD79}"/>
          </ac:spMkLst>
        </pc:spChg>
      </pc:sldChg>
      <pc:sldChg chg="modSp mod modNotesTx">
        <pc:chgData name="Holly Broadhurst" userId="6384c3a7-8800-4ae3-a072-e825b5caeeb9" providerId="ADAL" clId="{EC2FD54C-395D-3B4F-80DC-E3C125089841}" dt="2025-08-06T01:19:53.410" v="65" actId="20577"/>
        <pc:sldMkLst>
          <pc:docMk/>
          <pc:sldMk cId="1704299318" sldId="281"/>
        </pc:sldMkLst>
        <pc:spChg chg="mod">
          <ac:chgData name="Holly Broadhurst" userId="6384c3a7-8800-4ae3-a072-e825b5caeeb9" providerId="ADAL" clId="{EC2FD54C-395D-3B4F-80DC-E3C125089841}" dt="2025-08-05T04:07:03.009" v="53" actId="790"/>
          <ac:spMkLst>
            <pc:docMk/>
            <pc:sldMk cId="1704299318" sldId="281"/>
            <ac:spMk id="2" creationId="{A19980D7-42EB-891D-B84C-9DE9356FF870}"/>
          </ac:spMkLst>
        </pc:spChg>
      </pc:sldChg>
    </pc:docChg>
  </pc:docChgLst>
</pc:chgInfo>
</file>

<file path=ppt/comments/modernComment_105_20FEFA7C.xml><?xml version="1.0" encoding="utf-8"?>
<p188:cmLst xmlns:a="http://schemas.openxmlformats.org/drawingml/2006/main" xmlns:r="http://schemas.openxmlformats.org/officeDocument/2006/relationships" xmlns:p188="http://schemas.microsoft.com/office/powerpoint/2018/8/main">
  <p188:cm id="{44B4D843-5095-9C49-AAFC-A8F03025C1E6}" authorId="{4D03F329-040A-8A27-91AB-1DEB9FEE73A7}" status="resolved" created="2025-07-29T12:47:58.386" complete="100000">
    <pc:sldMkLst xmlns:pc="http://schemas.microsoft.com/office/powerpoint/2013/main/command">
      <pc:docMk/>
      <pc:sldMk cId="553581180" sldId="261"/>
    </pc:sldMkLst>
    <p188:txBody>
      <a:bodyPr/>
      <a:lstStyle/>
      <a:p>
        <a:r>
          <a:rPr lang="en-AU"/>
          <a:t>I think you can call all of them if you want advise on helping a friend not only Lifeline.</a:t>
        </a:r>
      </a:p>
    </p188:txBody>
  </p188:cm>
</p188:cmLst>
</file>

<file path=ppt/comments/modernComment_112_EAC7A5.xml><?xml version="1.0" encoding="utf-8"?>
<p188:cmLst xmlns:a="http://schemas.openxmlformats.org/drawingml/2006/main" xmlns:r="http://schemas.openxmlformats.org/officeDocument/2006/relationships" xmlns:p188="http://schemas.microsoft.com/office/powerpoint/2018/8/main">
  <p188:cm id="{9E4057FC-AEFB-6B49-917B-1190F7332EFA}" authorId="{4D03F329-040A-8A27-91AB-1DEB9FEE73A7}" status="resolved" created="2025-07-29T12:34:32.498" complete="100000">
    <pc:sldMkLst xmlns:pc="http://schemas.microsoft.com/office/powerpoint/2013/main/command">
      <pc:docMk/>
      <pc:sldMk cId="15386533" sldId="274"/>
    </pc:sldMkLst>
    <p188:txBody>
      <a:bodyPr/>
      <a:lstStyle/>
      <a:p>
        <a:r>
          <a:rPr lang="en-AU"/>
          <a:t>The notes are quite adult speak.... are we assuming whomever is presenting will adapt accordingly?</a:t>
        </a:r>
      </a:p>
    </p188:txBody>
  </p188:cm>
</p188:cmLst>
</file>

<file path=ppt/comments/modernComment_11B_7907091A.xml><?xml version="1.0" encoding="utf-8"?>
<p188:cmLst xmlns:a="http://schemas.openxmlformats.org/drawingml/2006/main" xmlns:r="http://schemas.openxmlformats.org/officeDocument/2006/relationships" xmlns:p188="http://schemas.microsoft.com/office/powerpoint/2018/8/main">
  <p188:cm id="{7F066D54-4971-5543-9ED6-9F6A720346C3}" authorId="{4D03F329-040A-8A27-91AB-1DEB9FEE73A7}" status="resolved" created="2025-07-29T12:27:27.842" complete="100000">
    <pc:sldMkLst xmlns:pc="http://schemas.microsoft.com/office/powerpoint/2013/main/command">
      <pc:docMk/>
      <pc:sldMk cId="2030504218" sldId="283"/>
    </pc:sldMkLst>
    <p188:txBody>
      <a:bodyPr/>
      <a:lstStyle/>
      <a:p>
        <a:r>
          <a:rPr lang="en-AU"/>
          <a:t>How will you know if a friend is worried or sad?  
How can you notice is not correct.</a:t>
        </a:r>
      </a:p>
    </p188:txBody>
  </p188:cm>
  <p188:cm id="{4B834C2C-14CC-3A4D-A206-EF2B64820F05}" authorId="{4D03F329-040A-8A27-91AB-1DEB9FEE73A7}" status="resolved" created="2025-07-29T12:28:18.022" complete="100000">
    <pc:sldMkLst xmlns:pc="http://schemas.microsoft.com/office/powerpoint/2013/main/command">
      <pc:docMk/>
      <pc:sldMk cId="2030504218" sldId="283"/>
    </pc:sldMkLst>
    <p188:replyLst>
      <p188:reply id="{AEC40DD4-9C52-C045-AF8F-9525C6BFE639}" authorId="{4D03F329-040A-8A27-91AB-1DEB9FEE73A7}" created="2025-07-29T12:28:36.409">
        <p188:txBody>
          <a:bodyPr/>
          <a:lstStyle/>
          <a:p>
            <a:r>
              <a:rPr lang="en-AU"/>
              <a:t>You might notice they don't feel like playing not you might see</a:t>
            </a:r>
          </a:p>
        </p188:txBody>
      </p188:reply>
    </p188:replyLst>
    <p188:txBody>
      <a:bodyPr/>
      <a:lstStyle/>
      <a:p>
        <a:r>
          <a:rPr lang="en-AU"/>
          <a:t>in notes have changed to spot these signs - </a:t>
        </a:r>
      </a:p>
    </p188:txBody>
  </p188:cm>
  <p188:cm id="{871E199C-FC44-4110-94BC-BBA6CCC4D549}" authorId="{1F06A13A-73BB-7AA5-A3B8-A7805DCB6A6F}" status="resolved" created="2025-07-30T00:44:44.439" complete="100000">
    <pc:sldMkLst xmlns:pc="http://schemas.microsoft.com/office/powerpoint/2013/main/command">
      <pc:docMk/>
      <pc:sldMk cId="2030504218" sldId="283"/>
    </pc:sldMkLst>
    <p188:txBody>
      <a:bodyPr/>
      <a:lstStyle/>
      <a:p>
        <a:r>
          <a:rPr lang="en-US"/>
          <a:t>Change 'sore tummy' to 'Feeling sick'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C848D-0DAF-C042-8595-AC74C3DAD767}" type="datetimeFigureOut">
              <a:rPr lang="en-US" smtClean="0"/>
              <a:t>8/18/25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DD8C3-4DDF-AB42-AD9C-AD75806E3574}" type="slidenum">
              <a:rPr lang="en-US" smtClean="0"/>
              <a:t>‹#›</a:t>
            </a:fld>
            <a:endParaRPr lang="en-US"/>
          </a:p>
        </p:txBody>
      </p:sp>
    </p:spTree>
    <p:extLst>
      <p:ext uri="{BB962C8B-B14F-4D97-AF65-F5344CB8AC3E}">
        <p14:creationId xmlns:p14="http://schemas.microsoft.com/office/powerpoint/2010/main" val="3990335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Insert your school name and year group into the slide if relevant. If not, you can delete this text from the slide. </a:t>
            </a:r>
            <a:endParaRPr lang="en-AU" b="1" noProof="0" dirty="0"/>
          </a:p>
          <a:p>
            <a:endParaRPr lang="en-US" b="1" dirty="0"/>
          </a:p>
          <a:p>
            <a:endParaRPr lang="en-US" b="1" dirty="0"/>
          </a:p>
        </p:txBody>
      </p:sp>
      <p:sp>
        <p:nvSpPr>
          <p:cNvPr id="4" name="Slide Number Placeholder 3"/>
          <p:cNvSpPr>
            <a:spLocks noGrp="1"/>
          </p:cNvSpPr>
          <p:nvPr>
            <p:ph type="sldNum" sz="quarter" idx="5"/>
          </p:nvPr>
        </p:nvSpPr>
        <p:spPr/>
        <p:txBody>
          <a:bodyPr/>
          <a:lstStyle/>
          <a:p>
            <a:fld id="{3D5DD8C3-4DDF-AB42-AD9C-AD75806E3574}" type="slidenum">
              <a:rPr lang="en-US" smtClean="0"/>
              <a:t>1</a:t>
            </a:fld>
            <a:endParaRPr lang="en-US"/>
          </a:p>
        </p:txBody>
      </p:sp>
    </p:spTree>
    <p:extLst>
      <p:ext uri="{BB962C8B-B14F-4D97-AF65-F5344CB8AC3E}">
        <p14:creationId xmlns:p14="http://schemas.microsoft.com/office/powerpoint/2010/main" val="4101787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talk through the steps of an R U OK? Conversation.</a:t>
            </a:r>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10</a:t>
            </a:fld>
            <a:endParaRPr lang="en-US"/>
          </a:p>
        </p:txBody>
      </p:sp>
    </p:spTree>
    <p:extLst>
      <p:ext uri="{BB962C8B-B14F-4D97-AF65-F5344CB8AC3E}">
        <p14:creationId xmlns:p14="http://schemas.microsoft.com/office/powerpoint/2010/main" val="59089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should you ask, ‘are you OK?’.</a:t>
            </a:r>
          </a:p>
          <a:p>
            <a:r>
              <a:rPr lang="en-US" dirty="0"/>
              <a:t>Whenever you notice a change in what someone’s saying or doing, or if you know there are things happening in their life that might be putting them under pressure or causing stress.  </a:t>
            </a:r>
          </a:p>
          <a:p>
            <a:endParaRPr lang="en-US" dirty="0"/>
          </a:p>
          <a:p>
            <a:r>
              <a:rPr lang="en-US" u="sng" dirty="0"/>
              <a:t>Question for the class</a:t>
            </a:r>
            <a:r>
              <a:rPr lang="en-US" dirty="0"/>
              <a:t>: What are some examples of signs that could indicate someone needs your support?</a:t>
            </a:r>
          </a:p>
          <a:p>
            <a:endParaRPr lang="en-US" dirty="0"/>
          </a:p>
          <a:p>
            <a:pPr marL="171450" indent="-171450">
              <a:buFont typeface="Arial" panose="020B0604020202020204" pitchFamily="34" charset="0"/>
              <a:buChar char="•"/>
            </a:pPr>
            <a:r>
              <a:rPr lang="en-US" dirty="0"/>
              <a:t>They're being quieter and more withdrawn than usual</a:t>
            </a:r>
          </a:p>
          <a:p>
            <a:pPr marL="171450" indent="-171450">
              <a:buFont typeface="Arial" panose="020B0604020202020204" pitchFamily="34" charset="0"/>
              <a:buChar char="•"/>
            </a:pPr>
            <a:r>
              <a:rPr lang="en-US" dirty="0"/>
              <a:t>You notice a change in their appearance, maybe their hair is usually really neat but lately they haven’t been brushing it</a:t>
            </a:r>
          </a:p>
          <a:p>
            <a:pPr marL="171450" indent="-171450">
              <a:buFont typeface="Arial" panose="020B0604020202020204" pitchFamily="34" charset="0"/>
              <a:buChar char="•"/>
            </a:pPr>
            <a:r>
              <a:rPr lang="en-US" dirty="0"/>
              <a:t>They seem confused or distracted</a:t>
            </a:r>
          </a:p>
          <a:p>
            <a:pPr marL="171450" indent="-171450">
              <a:buFont typeface="Arial" panose="020B0604020202020204" pitchFamily="34" charset="0"/>
              <a:buChar char="•"/>
            </a:pPr>
            <a:r>
              <a:rPr lang="en-US" dirty="0"/>
              <a:t>They’re unable to ‘switch off’</a:t>
            </a:r>
          </a:p>
          <a:p>
            <a:pPr marL="171450" indent="-171450">
              <a:buFont typeface="Arial" panose="020B0604020202020204" pitchFamily="34" charset="0"/>
              <a:buChar char="•"/>
            </a:pPr>
            <a:r>
              <a:rPr lang="en-US" dirty="0"/>
              <a:t>They’re having mood swings</a:t>
            </a:r>
          </a:p>
          <a:p>
            <a:pPr marL="171450" indent="-171450">
              <a:buFont typeface="Arial" panose="020B0604020202020204" pitchFamily="34" charset="0"/>
              <a:buChar char="•"/>
            </a:pPr>
            <a:r>
              <a:rPr lang="en-US" dirty="0"/>
              <a:t>They’re no longer interested in things they used to love doing or talking about</a:t>
            </a:r>
          </a:p>
          <a:p>
            <a:endParaRPr lang="en-US" dirty="0"/>
          </a:p>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11</a:t>
            </a:fld>
            <a:endParaRPr lang="en-US"/>
          </a:p>
        </p:txBody>
      </p:sp>
    </p:spTree>
    <p:extLst>
      <p:ext uri="{BB962C8B-B14F-4D97-AF65-F5344CB8AC3E}">
        <p14:creationId xmlns:p14="http://schemas.microsoft.com/office/powerpoint/2010/main" val="169118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check in with a friend, check in with yourself first.</a:t>
            </a:r>
          </a:p>
          <a:p>
            <a:endParaRPr lang="en-US" dirty="0"/>
          </a:p>
          <a:p>
            <a:r>
              <a:rPr lang="en-US" dirty="0"/>
              <a:t>It’s great to care about others, but before you try help someone, ask yourself: </a:t>
            </a:r>
            <a:r>
              <a:rPr lang="en-US" b="1" dirty="0"/>
              <a:t>Am I feeling okay to do this right now?. </a:t>
            </a:r>
            <a:r>
              <a:rPr lang="en-US" b="0" dirty="0"/>
              <a:t>If you’re not feeling ready, that’s totally okay. You can let a trusted adult or another friend know instead.</a:t>
            </a:r>
          </a:p>
          <a:p>
            <a:endParaRPr lang="en-US" b="0" dirty="0"/>
          </a:p>
          <a:p>
            <a:r>
              <a:rPr lang="en-US" b="0" dirty="0"/>
              <a:t>Here are some questions to help decide if you’re ready to talk to someone who might need support:</a:t>
            </a:r>
          </a:p>
          <a:p>
            <a:pPr>
              <a:buNone/>
            </a:pPr>
            <a:endParaRPr lang="en-US" sz="1200" dirty="0">
              <a:effectLst/>
              <a:latin typeface="+mn-lt"/>
              <a:ea typeface="+mn-ea"/>
              <a:cs typeface="+mn-cs"/>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Are you ready?</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Am I feeling calm and in a good mood?</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Can I really listen to what they’re saying?</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Do I have time to talk, and not rush the conversation?</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Are you prepared?</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I don’t need to fix everything—they might just need someone to listen.</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Talking about tough stuff can be hard, and they might cry or feel upset. That’s okay.</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Have I picked a quiet spot where we can talk comfortably, like a bench or a quiet part of the playground?</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 </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dirty="0">
                <a:effectLst/>
                <a:latin typeface="Arial" panose="020B0604020202020204" pitchFamily="34" charset="0"/>
                <a:ea typeface="Aptos" panose="020B0004020202020204" pitchFamily="34" charset="0"/>
                <a:cs typeface="Aptos" panose="020B0004020202020204" pitchFamily="34" charset="0"/>
              </a:rPr>
              <a:t>Is now a good time for them?</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If they’re busy or not ready to talk, that’s okay too. You can ask, “Would another time be better?”</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rial" panose="020B0604020202020204" pitchFamily="34" charset="0"/>
              <a:buChar char="-"/>
            </a:pPr>
            <a:r>
              <a:rPr lang="en-AU" sz="1800" dirty="0">
                <a:effectLst/>
                <a:latin typeface="Arial" panose="020B0604020202020204" pitchFamily="34" charset="0"/>
                <a:ea typeface="Aptos" panose="020B0004020202020204" pitchFamily="34" charset="0"/>
                <a:cs typeface="Aptos" panose="020B0004020202020204" pitchFamily="34" charset="0"/>
              </a:rPr>
              <a:t>Sometimes it’s easier to chat while doing something else—like walking or kicking a ball.</a:t>
            </a:r>
            <a:endParaRPr lang="en-AU" sz="1800" dirty="0">
              <a:effectLst/>
              <a:latin typeface="Aptos" panose="020B0004020202020204" pitchFamily="34" charset="0"/>
              <a:ea typeface="Aptos" panose="020B0004020202020204" pitchFamily="34" charset="0"/>
              <a:cs typeface="Aptos" panose="020B0004020202020204" pitchFamily="34" charset="0"/>
            </a:endParaRPr>
          </a:p>
          <a:p>
            <a:r>
              <a:rPr lang="en-AU" sz="1800" dirty="0">
                <a:effectLst/>
                <a:latin typeface="Arial"/>
                <a:ea typeface="Aptos" panose="020B0004020202020204" pitchFamily="34" charset="0"/>
                <a:cs typeface="Arial"/>
              </a:rPr>
              <a:t> </a:t>
            </a:r>
            <a:endParaRPr lang="en-AU" sz="1800" dirty="0">
              <a:effectLst/>
              <a:latin typeface="Aptos"/>
              <a:ea typeface="Aptos" panose="020B0004020202020204" pitchFamily="34" charset="0"/>
              <a:cs typeface="Aptos" panose="020B0004020202020204" pitchFamily="34" charset="0"/>
            </a:endParaRPr>
          </a:p>
          <a:p>
            <a:r>
              <a:rPr lang="en-AU" sz="1800" dirty="0">
                <a:latin typeface="Arial"/>
                <a:ea typeface="Aptos" panose="020B0004020202020204" pitchFamily="34" charset="0"/>
                <a:cs typeface="Arial"/>
              </a:rPr>
              <a:t>Remember</a:t>
            </a:r>
            <a:r>
              <a:rPr lang="en-AU" sz="1800" dirty="0">
                <a:effectLst/>
                <a:latin typeface="Arial"/>
                <a:ea typeface="Aptos" panose="020B0004020202020204" pitchFamily="34" charset="0"/>
                <a:cs typeface="Arial"/>
              </a:rPr>
              <a:t>: Being a kind friend means looking after yourself and others. You don’t have to do it alone—ask a teacher, parent, or adult you trust if you’re not sure what to do.</a:t>
            </a:r>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12</a:t>
            </a:fld>
            <a:endParaRPr lang="en-US"/>
          </a:p>
        </p:txBody>
      </p:sp>
    </p:spTree>
    <p:extLst>
      <p:ext uri="{BB962C8B-B14F-4D97-AF65-F5344CB8AC3E}">
        <p14:creationId xmlns:p14="http://schemas.microsoft.com/office/powerpoint/2010/main" val="2468317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steps of an R U OK? conversation is a simple guide to help you support your friends. </a:t>
            </a:r>
          </a:p>
          <a:p>
            <a:endParaRPr lang="en-US" dirty="0"/>
          </a:p>
          <a:p>
            <a:r>
              <a:rPr lang="en-US" dirty="0"/>
              <a:t>The acronym ALEC will help you remember : </a:t>
            </a:r>
          </a:p>
          <a:p>
            <a:r>
              <a:rPr lang="en-US" dirty="0"/>
              <a:t>1. Ask R U OK?  </a:t>
            </a:r>
          </a:p>
          <a:p>
            <a:r>
              <a:rPr lang="en-US" dirty="0"/>
              <a:t>2. Listen  </a:t>
            </a:r>
          </a:p>
          <a:p>
            <a:r>
              <a:rPr lang="en-US" dirty="0"/>
              <a:t>3. Encourage Action  </a:t>
            </a:r>
          </a:p>
          <a:p>
            <a:r>
              <a:rPr lang="en-US" dirty="0"/>
              <a:t>4. Check in </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13</a:t>
            </a:fld>
            <a:endParaRPr lang="en-US"/>
          </a:p>
        </p:txBody>
      </p:sp>
    </p:spTree>
    <p:extLst>
      <p:ext uri="{BB962C8B-B14F-4D97-AF65-F5344CB8AC3E}">
        <p14:creationId xmlns:p14="http://schemas.microsoft.com/office/powerpoint/2010/main" val="4245286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is ‘Ask R U OK?’. </a:t>
            </a:r>
          </a:p>
          <a:p>
            <a:endParaRPr lang="en-US" dirty="0"/>
          </a:p>
          <a:p>
            <a:r>
              <a:rPr lang="en-US" dirty="0"/>
              <a:t>Start the conversation at a time and in a place where you’ll both be comfortable to chat.  </a:t>
            </a:r>
          </a:p>
          <a:p>
            <a:endParaRPr lang="en-US" dirty="0"/>
          </a:p>
          <a:p>
            <a:r>
              <a:rPr lang="en-US" dirty="0"/>
              <a:t>Be relaxed and friendly in your approach. Think about how you can ease into the conversation.  </a:t>
            </a:r>
          </a:p>
          <a:p>
            <a:endParaRPr lang="en-US" dirty="0"/>
          </a:p>
          <a:p>
            <a:r>
              <a:rPr lang="en-US" dirty="0"/>
              <a:t>Ask R U OK? in a way that feels natural to you and your relationship with the other person. See some examples of how to ask on the slide. </a:t>
            </a:r>
          </a:p>
          <a:p>
            <a:endParaRPr lang="en-US" dirty="0"/>
          </a:p>
          <a:p>
            <a:r>
              <a:rPr lang="en-US" dirty="0"/>
              <a:t>You can start by letting them know you’ve noticed a change. You could say something like:  </a:t>
            </a:r>
          </a:p>
          <a:p>
            <a:r>
              <a:rPr lang="en-US" dirty="0"/>
              <a:t>– “I’ve noticed a few changes in what you’ve been saying/doing. How are things going for you?”  </a:t>
            </a:r>
          </a:p>
          <a:p>
            <a:r>
              <a:rPr lang="en-US" dirty="0"/>
              <a:t>– “I know there’s been some big life changes for you recently, how are you managing?” OR  </a:t>
            </a:r>
          </a:p>
          <a:p>
            <a:r>
              <a:rPr lang="en-US" dirty="0"/>
              <a:t>– “You don’t seem yourself lately – want to talk about it?”  </a:t>
            </a:r>
          </a:p>
          <a:p>
            <a:endParaRPr lang="en-US" dirty="0"/>
          </a:p>
          <a:p>
            <a:r>
              <a:rPr lang="en-US" dirty="0"/>
              <a:t>If they don’t want to talk, let them know you’ll be there when they are ready, or ask them if there’s someone they’d be more comfortable chatting to. </a:t>
            </a:r>
          </a:p>
        </p:txBody>
      </p:sp>
      <p:sp>
        <p:nvSpPr>
          <p:cNvPr id="4" name="Slide Number Placeholder 3"/>
          <p:cNvSpPr>
            <a:spLocks noGrp="1"/>
          </p:cNvSpPr>
          <p:nvPr>
            <p:ph type="sldNum" sz="quarter" idx="5"/>
          </p:nvPr>
        </p:nvSpPr>
        <p:spPr/>
        <p:txBody>
          <a:bodyPr/>
          <a:lstStyle/>
          <a:p>
            <a:fld id="{3D5DD8C3-4DDF-AB42-AD9C-AD75806E3574}" type="slidenum">
              <a:rPr lang="en-US" smtClean="0"/>
              <a:t>14</a:t>
            </a:fld>
            <a:endParaRPr lang="en-US"/>
          </a:p>
        </p:txBody>
      </p:sp>
    </p:spTree>
    <p:extLst>
      <p:ext uri="{BB962C8B-B14F-4D97-AF65-F5344CB8AC3E}">
        <p14:creationId xmlns:p14="http://schemas.microsoft.com/office/powerpoint/2010/main" val="283875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is ‘Listen’. </a:t>
            </a:r>
          </a:p>
          <a:p>
            <a:endParaRPr lang="en-US" dirty="0"/>
          </a:p>
          <a:p>
            <a:r>
              <a:rPr lang="en-US" dirty="0"/>
              <a:t>It’s important you genuinely listen with an open mind and without judgment. </a:t>
            </a:r>
          </a:p>
          <a:p>
            <a:endParaRPr lang="en-US" dirty="0"/>
          </a:p>
          <a:p>
            <a:r>
              <a:rPr lang="en-US" dirty="0"/>
              <a:t>It can be tempting to jump in and try to push someone’s worries away or offer a ‘quick fix’, but it’s best to avoid rushing the conversation.  </a:t>
            </a:r>
          </a:p>
          <a:p>
            <a:endParaRPr lang="en-US" dirty="0"/>
          </a:p>
          <a:p>
            <a:r>
              <a:rPr lang="en-US" dirty="0"/>
              <a:t>Also don’t be afraid to sit in silence and give the person some space and quiet so they can find the words to express what they’re going through.  </a:t>
            </a:r>
          </a:p>
          <a:p>
            <a:endParaRPr lang="en-US" dirty="0"/>
          </a:p>
          <a:p>
            <a:r>
              <a:rPr lang="en-US" dirty="0"/>
              <a:t>Acknowledge what they’re going through. </a:t>
            </a:r>
          </a:p>
          <a:p>
            <a:endParaRPr lang="en-US" dirty="0"/>
          </a:p>
          <a:p>
            <a:r>
              <a:rPr lang="en-US" dirty="0"/>
              <a:t>You could say:  </a:t>
            </a:r>
          </a:p>
          <a:p>
            <a:r>
              <a:rPr lang="en-US" dirty="0"/>
              <a:t>– “I’m here to listen if you want to talk more”  </a:t>
            </a:r>
          </a:p>
          <a:p>
            <a:r>
              <a:rPr lang="en-US" dirty="0"/>
              <a:t>– “How are you feeling about that?” OR  </a:t>
            </a:r>
          </a:p>
          <a:p>
            <a:r>
              <a:rPr lang="en-US" dirty="0"/>
              <a:t>– “I’m not going to pretend I know what it’s like for you, but I’m here to listen to why you feel the way you do.”  </a:t>
            </a:r>
          </a:p>
          <a:p>
            <a:endParaRPr lang="en-US" dirty="0"/>
          </a:p>
          <a:p>
            <a:r>
              <a:rPr lang="en-US" dirty="0"/>
              <a:t>It can be really hard to hear that someone is in pain or struggling – but try and sit with the discomfort and remind yourself that your support can make a real difference for them. </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15</a:t>
            </a:fld>
            <a:endParaRPr lang="en-US"/>
          </a:p>
        </p:txBody>
      </p:sp>
    </p:spTree>
    <p:extLst>
      <p:ext uri="{BB962C8B-B14F-4D97-AF65-F5344CB8AC3E}">
        <p14:creationId xmlns:p14="http://schemas.microsoft.com/office/powerpoint/2010/main" val="2215745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is ‘Encourage action’. </a:t>
            </a:r>
          </a:p>
          <a:p>
            <a:endParaRPr lang="en-US" dirty="0"/>
          </a:p>
          <a:p>
            <a:r>
              <a:rPr lang="en-US" dirty="0"/>
              <a:t>Once they’ve shared what they’re going through, you might suggest to them that they think about one small step they might be able to take to improve their situation.  </a:t>
            </a:r>
          </a:p>
          <a:p>
            <a:endParaRPr lang="en-US" dirty="0"/>
          </a:p>
          <a:p>
            <a:r>
              <a:rPr lang="en-US" dirty="0"/>
              <a:t>You don’t have to have the answers or be able to offer professional health advice, but you can help them consider the next steps and actions they can take.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they’ve been feeling this way for a while, they might need to talk to a trusted adult.  </a:t>
            </a:r>
          </a:p>
          <a:p>
            <a:endParaRPr lang="en-US" dirty="0"/>
          </a:p>
          <a:p>
            <a:r>
              <a:rPr lang="en-US" dirty="0"/>
              <a:t>Some options might include talking to a teacher, the school counsellor, a family member or a trusted friend. </a:t>
            </a:r>
          </a:p>
          <a:p>
            <a:endParaRPr lang="en-US" dirty="0"/>
          </a:p>
          <a:p>
            <a:r>
              <a:rPr lang="en-US" dirty="0"/>
              <a:t>You could say:  </a:t>
            </a:r>
          </a:p>
          <a:p>
            <a:r>
              <a:rPr lang="en-US" dirty="0"/>
              <a:t>– “What do you think is a first step that would help you through this?”  </a:t>
            </a:r>
          </a:p>
          <a:p>
            <a:r>
              <a:rPr lang="en-US" dirty="0"/>
              <a:t>– “What can I do right now to support you?” </a:t>
            </a:r>
          </a:p>
          <a:p>
            <a:r>
              <a:rPr lang="en-US" dirty="0"/>
              <a:t> – “Have you spoken to your teacher or the school counsellor about this?” OR  </a:t>
            </a:r>
          </a:p>
          <a:p>
            <a:r>
              <a:rPr lang="en-US" dirty="0"/>
              <a:t>– “What’s something you enjoy doing? Making time for that might help.” </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16</a:t>
            </a:fld>
            <a:endParaRPr lang="en-US"/>
          </a:p>
        </p:txBody>
      </p:sp>
    </p:spTree>
    <p:extLst>
      <p:ext uri="{BB962C8B-B14F-4D97-AF65-F5344CB8AC3E}">
        <p14:creationId xmlns:p14="http://schemas.microsoft.com/office/powerpoint/2010/main" val="428768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help services that you can call for help as well. These services connect you with a professional who is trained to support you and guide you through whatever you need to talk about. You can call them to ask for advice on how to support your friend or your friend can call them.</a:t>
            </a:r>
          </a:p>
          <a:p>
            <a:endParaRPr lang="en-US"/>
          </a:p>
          <a:p>
            <a:r>
              <a:rPr lang="en-US" b="1"/>
              <a:t>Add a slide to include any local support services available at your school or in your local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DD8C3-4DDF-AB42-AD9C-AD75806E35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343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like speaking on the phone, Lifeline, Beyond Blue, and Kids Helpline all have webchat available.</a:t>
            </a:r>
          </a:p>
          <a:p>
            <a:endParaRPr lang="en-US" dirty="0"/>
          </a:p>
          <a:p>
            <a:r>
              <a:rPr lang="en-US" dirty="0"/>
              <a:t>Lifeline also has a text service available, which is again helpful if people don't feel comfortable having a phone call.</a:t>
            </a:r>
          </a:p>
          <a:p>
            <a:endParaRPr lang="en-US" dirty="0"/>
          </a:p>
          <a:p>
            <a:r>
              <a:rPr lang="en-US" dirty="0"/>
              <a:t>You can also call Lifeline, Beyond Blue, Kids Helpline, and 13 YARN on behalf of someone else, and they will all provide guidance on how to support them.</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18</a:t>
            </a:fld>
            <a:endParaRPr lang="en-US"/>
          </a:p>
        </p:txBody>
      </p:sp>
    </p:spTree>
    <p:extLst>
      <p:ext uri="{BB962C8B-B14F-4D97-AF65-F5344CB8AC3E}">
        <p14:creationId xmlns:p14="http://schemas.microsoft.com/office/powerpoint/2010/main" val="780325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conversation it’s important you stay connected and keep checking in. Plan together to get back in touch so you can see how they’re going. Your ongoing care and support can make a difference.  </a:t>
            </a:r>
          </a:p>
          <a:p>
            <a:endParaRPr lang="en-US" dirty="0"/>
          </a:p>
          <a:p>
            <a:r>
              <a:rPr lang="en-US" dirty="0"/>
              <a:t>When you check in you could:  </a:t>
            </a:r>
          </a:p>
          <a:p>
            <a:r>
              <a:rPr lang="en-US" dirty="0"/>
              <a:t>– Lock in a regular catch up and one-on-one time.  </a:t>
            </a:r>
          </a:p>
          <a:p>
            <a:r>
              <a:rPr lang="en-US" dirty="0"/>
              <a:t>– Ask them about activities they like to do and help them make plans to do them or arrange to do them together.  </a:t>
            </a:r>
          </a:p>
          <a:p>
            <a:r>
              <a:rPr lang="en-US" dirty="0"/>
              <a:t>– </a:t>
            </a:r>
            <a:r>
              <a:rPr lang="en-US" dirty="0" err="1"/>
              <a:t>Organise</a:t>
            </a:r>
            <a:r>
              <a:rPr lang="en-US" dirty="0"/>
              <a:t> group catch-ups to help them connect with others.  </a:t>
            </a:r>
          </a:p>
          <a:p>
            <a:endParaRPr lang="en-US" dirty="0"/>
          </a:p>
          <a:p>
            <a:r>
              <a:rPr lang="en-US" dirty="0"/>
              <a:t>When you check in you could say: </a:t>
            </a:r>
          </a:p>
          <a:p>
            <a:r>
              <a:rPr lang="en-US" dirty="0"/>
              <a:t> – “Just wanted to check in and see how you’re doing?”  </a:t>
            </a:r>
          </a:p>
          <a:p>
            <a:r>
              <a:rPr lang="en-US" dirty="0"/>
              <a:t>– “Have things improved or changed since we last spoke?” </a:t>
            </a:r>
          </a:p>
          <a:p>
            <a:r>
              <a:rPr lang="en-US" dirty="0"/>
              <a:t> – “What’s been working for you since we last chatted?” </a:t>
            </a:r>
          </a:p>
          <a:p>
            <a:r>
              <a:rPr lang="en-US" dirty="0"/>
              <a:t> – “Do you need more support?”</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19</a:t>
            </a:fld>
            <a:endParaRPr lang="en-US"/>
          </a:p>
        </p:txBody>
      </p:sp>
    </p:spTree>
    <p:extLst>
      <p:ext uri="{BB962C8B-B14F-4D97-AF65-F5344CB8AC3E}">
        <p14:creationId xmlns:p14="http://schemas.microsoft.com/office/powerpoint/2010/main" val="253166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Acknowledgement of Country</a:t>
            </a:r>
          </a:p>
          <a:p>
            <a:r>
              <a:rPr lang="en-US" dirty="0"/>
              <a:t> I acknowledge the Traditional Owners of the land on which we are meeting today and pay my respect to Elders past, present and future.</a:t>
            </a:r>
          </a:p>
        </p:txBody>
      </p:sp>
      <p:sp>
        <p:nvSpPr>
          <p:cNvPr id="4" name="Slide Number Placeholder 3"/>
          <p:cNvSpPr>
            <a:spLocks noGrp="1"/>
          </p:cNvSpPr>
          <p:nvPr>
            <p:ph type="sldNum" sz="quarter" idx="5"/>
          </p:nvPr>
        </p:nvSpPr>
        <p:spPr/>
        <p:txBody>
          <a:bodyPr/>
          <a:lstStyle/>
          <a:p>
            <a:fld id="{3D5DD8C3-4DDF-AB42-AD9C-AD75806E3574}" type="slidenum">
              <a:rPr lang="en-US" smtClean="0"/>
              <a:t>2</a:t>
            </a:fld>
            <a:endParaRPr lang="en-US"/>
          </a:p>
        </p:txBody>
      </p:sp>
    </p:spTree>
    <p:extLst>
      <p:ext uri="{BB962C8B-B14F-4D97-AF65-F5344CB8AC3E}">
        <p14:creationId xmlns:p14="http://schemas.microsoft.com/office/powerpoint/2010/main" val="4150421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encourage everyone to think about who you can regularly check in with and ask R U OK? Any Day. Or if you are in need of support, I encourage you to reach out to someone today or call one of the support lines for help.</a:t>
            </a:r>
          </a:p>
          <a:p>
            <a:endParaRPr lang="en-US" dirty="0"/>
          </a:p>
          <a:p>
            <a:r>
              <a:rPr lang="en-US" dirty="0"/>
              <a:t>Take some time today to do something nice for yourself -  to make sure you are refilling your cup and looking after yourself. </a:t>
            </a:r>
          </a:p>
          <a:p>
            <a:endParaRPr lang="en-US" dirty="0"/>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20</a:t>
            </a:fld>
            <a:endParaRPr lang="en-US"/>
          </a:p>
        </p:txBody>
      </p:sp>
    </p:spTree>
    <p:extLst>
      <p:ext uri="{BB962C8B-B14F-4D97-AF65-F5344CB8AC3E}">
        <p14:creationId xmlns:p14="http://schemas.microsoft.com/office/powerpoint/2010/main" val="2728399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we wrap up today I'd encourage you to think about someone you could genuinely ask 'are you OK?'</a:t>
            </a:r>
          </a:p>
        </p:txBody>
      </p:sp>
      <p:sp>
        <p:nvSpPr>
          <p:cNvPr id="4" name="Slide Number Placeholder 3"/>
          <p:cNvSpPr>
            <a:spLocks noGrp="1"/>
          </p:cNvSpPr>
          <p:nvPr>
            <p:ph type="sldNum" sz="quarter" idx="5"/>
          </p:nvPr>
        </p:nvSpPr>
        <p:spPr/>
        <p:txBody>
          <a:bodyPr/>
          <a:lstStyle/>
          <a:p>
            <a:fld id="{3D5DD8C3-4DDF-AB42-AD9C-AD75806E3574}" type="slidenum">
              <a:rPr lang="en-US" smtClean="0"/>
              <a:t>21</a:t>
            </a:fld>
            <a:endParaRPr lang="en-US"/>
          </a:p>
        </p:txBody>
      </p:sp>
    </p:spTree>
    <p:extLst>
      <p:ext uri="{BB962C8B-B14F-4D97-AF65-F5344CB8AC3E}">
        <p14:creationId xmlns:p14="http://schemas.microsoft.com/office/powerpoint/2010/main" val="415603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sz="1200" kern="1200" dirty="0">
                <a:solidFill>
                  <a:schemeClr val="tx1"/>
                </a:solidFill>
                <a:effectLst/>
                <a:latin typeface="+mn-lt"/>
                <a:ea typeface="+mn-ea"/>
                <a:cs typeface="+mn-cs"/>
              </a:rPr>
              <a:t>R U OK? is a charity with a mission</a:t>
            </a:r>
            <a:r>
              <a:rPr lang="en-AU" dirty="0"/>
              <a:t> to</a:t>
            </a:r>
            <a:r>
              <a:rPr lang="en-AU" sz="1200" kern="1200" dirty="0">
                <a:solidFill>
                  <a:schemeClr val="tx1"/>
                </a:solidFill>
                <a:effectLst/>
                <a:latin typeface="+mn-lt"/>
                <a:ea typeface="+mn-ea"/>
                <a:cs typeface="+mn-cs"/>
              </a:rPr>
              <a:t> get everyone having more conversations to check in with each other to see how they’re doing.</a:t>
            </a:r>
            <a:endParaRPr lang="en-AU" sz="1200" kern="1200" dirty="0">
              <a:solidFill>
                <a:schemeClr val="tx1"/>
              </a:solidFill>
              <a:effectLst/>
              <a:latin typeface="+mn-lt"/>
              <a:ea typeface="Calibri"/>
              <a:cs typeface="Calibri"/>
            </a:endParaRPr>
          </a:p>
          <a:p>
            <a:r>
              <a:rPr lang="en-AU" sz="1200" kern="1200" dirty="0">
                <a:solidFill>
                  <a:schemeClr val="tx1"/>
                </a:solidFill>
                <a:effectLst/>
                <a:latin typeface="+mn-lt"/>
                <a:ea typeface="+mn-ea"/>
                <a:cs typeface="+mn-cs"/>
              </a:rPr>
              <a:t>It’s about what we can all do to help our friends, classmates and family to get through tough times.</a:t>
            </a:r>
          </a:p>
          <a:p>
            <a:endParaRPr lang="en-AU" sz="1200" kern="1200" dirty="0">
              <a:solidFill>
                <a:schemeClr val="tx1"/>
              </a:solidFill>
              <a:effectLst/>
              <a:latin typeface="+mn-lt"/>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04FAE-58A5-CC49-A2BD-EA4906A7A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277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AU" sz="1200" kern="1200" dirty="0">
                <a:solidFill>
                  <a:schemeClr val="tx1"/>
                </a:solidFill>
                <a:effectLst/>
                <a:latin typeface="+mn-lt"/>
                <a:ea typeface="+mn-ea"/>
                <a:cs typeface="+mn-cs"/>
              </a:rPr>
              <a:t>The role of asking ‘R U OK?’ and helping someone who is struggling can be played by lots of different people – in the middle here there’s someone who needs help. This could be any of us at various times of our life. All the people around – friends, family, team-mates, classmates, doctors, neighbours etc can all play that supporting role.</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When someone is struggling it can be hard for them to reach out. That’s why we call on those around them who might notice, to start the conversation and encourage them to speak about what might be troubling them. This can help people feel like they have a friend supporting them and prevent small things becoming bigger issues.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04FAE-58A5-CC49-A2BD-EA4906A7A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46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chemeClr val="tx1"/>
                </a:solidFill>
                <a:effectLst/>
                <a:latin typeface="+mn-lt"/>
                <a:ea typeface="+mn-ea"/>
                <a:cs typeface="+mn-cs"/>
              </a:rPr>
              <a:t>Script:</a:t>
            </a:r>
          </a:p>
          <a:p>
            <a:r>
              <a:rPr lang="en-AU" dirty="0"/>
              <a:t>When our friends are sad, frustrated or angry it’s important that we try to help them, and ask: ”Are you OK?”.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Asking this can make a difference when someone is struggling – it can make them feel less alone and more supported. We want everyone to feel like people are there for them.</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When someone does need help, it’s often easier for them to talk to someone they know. That’s why we’re going to talk through what to do if they are worried about someone.</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04FAE-58A5-CC49-A2BD-EA4906A7A2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4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remember that you can’t always solve or fix what they’re going through. </a:t>
            </a:r>
          </a:p>
          <a:p>
            <a:endParaRPr lang="en-US"/>
          </a:p>
        </p:txBody>
      </p:sp>
      <p:sp>
        <p:nvSpPr>
          <p:cNvPr id="4" name="Slide Number Placeholder 3"/>
          <p:cNvSpPr>
            <a:spLocks noGrp="1"/>
          </p:cNvSpPr>
          <p:nvPr>
            <p:ph type="sldNum" sz="quarter" idx="5"/>
          </p:nvPr>
        </p:nvSpPr>
        <p:spPr/>
        <p:txBody>
          <a:bodyPr/>
          <a:lstStyle/>
          <a:p>
            <a:fld id="{3D5DD8C3-4DDF-AB42-AD9C-AD75806E3574}" type="slidenum">
              <a:rPr lang="en-US" smtClean="0"/>
              <a:t>6</a:t>
            </a:fld>
            <a:endParaRPr lang="en-US"/>
          </a:p>
        </p:txBody>
      </p:sp>
    </p:spTree>
    <p:extLst>
      <p:ext uri="{BB962C8B-B14F-4D97-AF65-F5344CB8AC3E}">
        <p14:creationId xmlns:p14="http://schemas.microsoft.com/office/powerpoint/2010/main" val="179588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you can do is have regular R U OK? conversations and check in with each other.</a:t>
            </a:r>
          </a:p>
          <a:p>
            <a:endParaRPr lang="en-US" dirty="0"/>
          </a:p>
          <a:p>
            <a:r>
              <a:rPr lang="en-US" dirty="0"/>
              <a:t>That way you’re providing regular opportunities for them to open up and share what’s going on in their life. </a:t>
            </a:r>
          </a:p>
          <a:p>
            <a:endParaRPr lang="en-US" dirty="0"/>
          </a:p>
          <a:p>
            <a:r>
              <a:rPr lang="en-US" u="sng" dirty="0"/>
              <a:t>Question for the class</a:t>
            </a:r>
            <a:r>
              <a:rPr lang="en-US" dirty="0"/>
              <a:t>: How do conversations make a difference?</a:t>
            </a:r>
          </a:p>
          <a:p>
            <a:endParaRPr lang="en-US" dirty="0"/>
          </a:p>
          <a:p>
            <a:pPr>
              <a:defRPr/>
            </a:pPr>
            <a:r>
              <a:rPr lang="en-US" dirty="0"/>
              <a:t>Conversations can help them to process and manage what they’re going through, to prevent little things from becoming big things. </a:t>
            </a:r>
          </a:p>
          <a:p>
            <a:endParaRPr lang="en-US" dirty="0"/>
          </a:p>
        </p:txBody>
      </p:sp>
      <p:sp>
        <p:nvSpPr>
          <p:cNvPr id="4" name="Slide Number Placeholder 3"/>
          <p:cNvSpPr>
            <a:spLocks noGrp="1"/>
          </p:cNvSpPr>
          <p:nvPr>
            <p:ph type="sldNum" sz="quarter" idx="5"/>
          </p:nvPr>
        </p:nvSpPr>
        <p:spPr/>
        <p:txBody>
          <a:bodyPr/>
          <a:lstStyle/>
          <a:p>
            <a:fld id="{3D5DD8C3-4DDF-AB42-AD9C-AD75806E3574}" type="slidenum">
              <a:rPr lang="en-US" smtClean="0"/>
              <a:t>7</a:t>
            </a:fld>
            <a:endParaRPr lang="en-US"/>
          </a:p>
        </p:txBody>
      </p:sp>
    </p:spTree>
    <p:extLst>
      <p:ext uri="{BB962C8B-B14F-4D97-AF65-F5344CB8AC3E}">
        <p14:creationId xmlns:p14="http://schemas.microsoft.com/office/powerpoint/2010/main" val="312423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our friends might feel sad, worried, or upset. It’s important we know how to spot these signs.</a:t>
            </a:r>
          </a:p>
          <a:p>
            <a:pPr marL="171450" indent="-171450">
              <a:buFont typeface="Calibri"/>
              <a:buChar char="-"/>
            </a:pPr>
            <a:r>
              <a:rPr lang="en-US" dirty="0"/>
              <a:t>You might notice they don’t feel like playing, even if it’s a game they usually love.</a:t>
            </a:r>
          </a:p>
          <a:p>
            <a:pPr marL="171450" indent="-171450">
              <a:buFont typeface="Calibri"/>
              <a:buChar char="-"/>
            </a:pPr>
            <a:r>
              <a:rPr lang="en-US" dirty="0"/>
              <a:t>They might be sitting by themselves a lot or not talking as much as usual.</a:t>
            </a:r>
          </a:p>
          <a:p>
            <a:pPr marL="171450" indent="-171450">
              <a:buFont typeface="Calibri"/>
              <a:buChar char="-"/>
            </a:pPr>
            <a:r>
              <a:rPr lang="en-US" dirty="0"/>
              <a:t>Some people say they feel sick when they’re feeling worried.</a:t>
            </a:r>
          </a:p>
          <a:p>
            <a:pPr marL="171450" indent="-171450">
              <a:buFont typeface="Calibri"/>
              <a:buChar char="-"/>
            </a:pPr>
            <a:r>
              <a:rPr lang="en-US" dirty="0"/>
              <a:t>And sometimes, they might cry or look really upset.</a:t>
            </a:r>
          </a:p>
          <a:p>
            <a:r>
              <a:rPr lang="en-US" dirty="0"/>
              <a:t>If you notice any of these signs, it could be a good time to check in and ask: “Are you OK?” — or let a trusted adult know.</a:t>
            </a:r>
          </a:p>
          <a:p>
            <a:endParaRPr lang="en-US" dirty="0">
              <a:latin typeface="Calibri"/>
              <a:ea typeface="Calibri"/>
              <a:cs typeface="Calibri"/>
            </a:endParaRPr>
          </a:p>
          <a:p>
            <a:r>
              <a:rPr lang="en-AU" b="1" i="1" dirty="0"/>
              <a:t>OPTIONAL AUDIENCE ENGAGEMENT QUESTION</a:t>
            </a:r>
            <a:endParaRPr lang="en-US" dirty="0">
              <a:solidFill>
                <a:srgbClr val="444444"/>
              </a:solidFill>
            </a:endParaRPr>
          </a:p>
          <a:p>
            <a:pPr marL="171450" indent="-171450">
              <a:buFont typeface="Calibri"/>
              <a:buChar char="-"/>
            </a:pPr>
            <a:r>
              <a:rPr lang="en-AU" i="1" dirty="0"/>
              <a:t>Can you think of some more signs that might mean someone is feeling sad or might need help?</a:t>
            </a:r>
            <a:endParaRPr lang="en-US" i="1"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D5DD8C3-4DDF-AB42-AD9C-AD75806E3574}" type="slidenum">
              <a:rPr lang="en-US" smtClean="0"/>
              <a:t>8</a:t>
            </a:fld>
            <a:endParaRPr lang="en-US"/>
          </a:p>
        </p:txBody>
      </p:sp>
    </p:spTree>
    <p:extLst>
      <p:ext uri="{BB962C8B-B14F-4D97-AF65-F5344CB8AC3E}">
        <p14:creationId xmlns:p14="http://schemas.microsoft.com/office/powerpoint/2010/main" val="422621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R U </a:t>
            </a:r>
            <a:r>
              <a:rPr lang="en-US" dirty="0" err="1"/>
              <a:t>OK?Day</a:t>
            </a:r>
            <a:r>
              <a:rPr lang="en-US" dirty="0"/>
              <a:t> is a great reminder, but we can make a real difference by checking in with our friends all year round.</a:t>
            </a:r>
          </a:p>
          <a:p>
            <a:pPr marL="171450" indent="-171450">
              <a:buFont typeface="Arial"/>
              <a:buChar char="•"/>
            </a:pPr>
            <a:r>
              <a:rPr lang="en-US" dirty="0"/>
              <a:t>We can ask: “Are you OK?” any day, not just on R U </a:t>
            </a:r>
            <a:r>
              <a:rPr lang="en-US" dirty="0" err="1"/>
              <a:t>OK?Day</a:t>
            </a:r>
            <a:r>
              <a:rPr lang="en-US" dirty="0"/>
              <a:t>.</a:t>
            </a:r>
          </a:p>
          <a:p>
            <a:pPr marL="171450" indent="-171450">
              <a:buFont typeface="Arial"/>
              <a:buChar char="•"/>
            </a:pPr>
            <a:r>
              <a:rPr lang="en-AU" dirty="0"/>
              <a:t>R U OK? want Australians to know you don’t have to be an expert, and you don’t have to do it alone. </a:t>
            </a:r>
            <a:endParaRPr lang="en-US" dirty="0"/>
          </a:p>
          <a:p>
            <a:pPr marL="171450" indent="-171450">
              <a:buFont typeface="Arial"/>
              <a:buChar char="•"/>
            </a:pPr>
            <a:r>
              <a:rPr lang="en-AU" dirty="0"/>
              <a:t>R U OK? is here to help with </a:t>
            </a:r>
            <a:r>
              <a:rPr lang="en-AU" dirty="0">
                <a:solidFill>
                  <a:srgbClr val="000000"/>
                </a:solidFill>
              </a:rPr>
              <a:t>their </a:t>
            </a:r>
            <a:r>
              <a:rPr lang="en-AU" dirty="0">
                <a:solidFill>
                  <a:srgbClr val="333333"/>
                </a:solidFill>
              </a:rPr>
              <a:t>four-step conversation framework, ALEC (Ask, Listen, Encourage Action, and Check In) which we will be going through today to help build your confidence</a:t>
            </a:r>
            <a:endParaRPr lang="en-AU" dirty="0">
              <a:solidFill>
                <a:srgbClr val="000000"/>
              </a:solidFill>
            </a:endParaRPr>
          </a:p>
          <a:p>
            <a:pPr marL="171450" indent="-171450">
              <a:buFont typeface="Arial"/>
              <a:buChar char="•"/>
            </a:pPr>
            <a:endParaRPr lang="en-AU" dirty="0">
              <a:solidFill>
                <a:srgbClr val="333333"/>
              </a:solidFill>
            </a:endParaRPr>
          </a:p>
          <a:p>
            <a:endParaRPr lang="en-AU" dirty="0">
              <a:solidFill>
                <a:srgbClr val="333333"/>
              </a:solidFill>
            </a:endParaRPr>
          </a:p>
        </p:txBody>
      </p:sp>
      <p:sp>
        <p:nvSpPr>
          <p:cNvPr id="4" name="Slide Number Placeholder 3"/>
          <p:cNvSpPr>
            <a:spLocks noGrp="1"/>
          </p:cNvSpPr>
          <p:nvPr>
            <p:ph type="sldNum" sz="quarter" idx="5"/>
          </p:nvPr>
        </p:nvSpPr>
        <p:spPr/>
        <p:txBody>
          <a:bodyPr/>
          <a:lstStyle/>
          <a:p>
            <a:fld id="{3D5DD8C3-4DDF-AB42-AD9C-AD75806E3574}" type="slidenum">
              <a:rPr lang="en-US" smtClean="0"/>
              <a:t>9</a:t>
            </a:fld>
            <a:endParaRPr lang="en-US"/>
          </a:p>
        </p:txBody>
      </p:sp>
    </p:spTree>
    <p:extLst>
      <p:ext uri="{BB962C8B-B14F-4D97-AF65-F5344CB8AC3E}">
        <p14:creationId xmlns:p14="http://schemas.microsoft.com/office/powerpoint/2010/main" val="191222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0723-5796-FC08-C8D9-F86CB50FD6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1BC619B-8EF0-8B0B-C9B1-080C48C6E3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A718840-24F4-D001-8829-7FEAB513779A}"/>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5" name="Footer Placeholder 4">
            <a:extLst>
              <a:ext uri="{FF2B5EF4-FFF2-40B4-BE49-F238E27FC236}">
                <a16:creationId xmlns:a16="http://schemas.microsoft.com/office/drawing/2014/main" id="{DF1BA421-F1F3-84F4-1690-FD06B966D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E81EB-01C2-9E24-E076-25B4D15B1851}"/>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1936539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6FD7-0BFF-76E5-21AA-D2D81CC829E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064543-335D-C5AA-0AD8-E6979B467F6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824F8A-FDC0-CADB-AA1B-D2EAF8E54144}"/>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5" name="Footer Placeholder 4">
            <a:extLst>
              <a:ext uri="{FF2B5EF4-FFF2-40B4-BE49-F238E27FC236}">
                <a16:creationId xmlns:a16="http://schemas.microsoft.com/office/drawing/2014/main" id="{3765B237-5BC1-6C53-6919-90DE91537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E857E-0942-4961-B51D-1DAAB2098582}"/>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2402877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95C18C-95D5-49C2-EA2F-81B63D8DA30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EC04BE-8D87-7711-5841-3E33E1A35B8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52CEC1-5161-BAF7-D007-F84AA9CC8848}"/>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5" name="Footer Placeholder 4">
            <a:extLst>
              <a:ext uri="{FF2B5EF4-FFF2-40B4-BE49-F238E27FC236}">
                <a16:creationId xmlns:a16="http://schemas.microsoft.com/office/drawing/2014/main" id="{D39E7CC6-3048-9A61-839D-DE7B358CC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C885C-EE67-BABC-C0B7-76ABD30FFBAA}"/>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65923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AFDA9F-5C9C-795B-C70C-9660CD9CC57F}"/>
              </a:ext>
            </a:extLst>
          </p:cNvPr>
          <p:cNvSpPr>
            <a:spLocks noGrp="1"/>
          </p:cNvSpPr>
          <p:nvPr>
            <p:ph type="title"/>
          </p:nvPr>
        </p:nvSpPr>
        <p:spPr>
          <a:xfrm>
            <a:off x="444845" y="384176"/>
            <a:ext cx="11281716" cy="1076512"/>
          </a:xfrm>
          <a:prstGeom prst="rect">
            <a:avLst/>
          </a:prstGeom>
        </p:spPr>
        <p:txBody>
          <a:bodyPr tIns="46800" bIns="0" anchor="b" anchorCtr="0">
            <a:normAutofit/>
          </a:bodyPr>
          <a:lstStyle>
            <a:lvl1pPr>
              <a:defRPr sz="5500" b="1" i="0">
                <a:solidFill>
                  <a:schemeClr val="tx1"/>
                </a:solidFill>
                <a:latin typeface="Omnes Semibold" panose="02000606040000020004" pitchFamily="2" charset="0"/>
              </a:defRPr>
            </a:lvl1pPr>
          </a:lstStyle>
          <a:p>
            <a:r>
              <a:rPr lang="en-GB"/>
              <a:t>Click to edit Master title style</a:t>
            </a:r>
            <a:endParaRPr lang="en-US"/>
          </a:p>
        </p:txBody>
      </p:sp>
      <p:sp>
        <p:nvSpPr>
          <p:cNvPr id="4" name="Content Placeholder 2">
            <a:extLst>
              <a:ext uri="{FF2B5EF4-FFF2-40B4-BE49-F238E27FC236}">
                <a16:creationId xmlns:a16="http://schemas.microsoft.com/office/drawing/2014/main" id="{073FA1B3-F5F8-A541-7C5F-0349A81302E0}"/>
              </a:ext>
            </a:extLst>
          </p:cNvPr>
          <p:cNvSpPr>
            <a:spLocks noGrp="1"/>
          </p:cNvSpPr>
          <p:nvPr>
            <p:ph idx="13"/>
          </p:nvPr>
        </p:nvSpPr>
        <p:spPr>
          <a:xfrm>
            <a:off x="444845" y="1682079"/>
            <a:ext cx="11281717" cy="3974003"/>
          </a:xfrm>
          <a:prstGeom prst="rect">
            <a:avLst/>
          </a:prstGeom>
        </p:spPr>
        <p:txBody>
          <a:bodyPr/>
          <a:lstStyle>
            <a:lvl1pPr>
              <a:lnSpc>
                <a:spcPct val="100000"/>
              </a:lnSpc>
              <a:defRPr sz="2500" b="0" i="0">
                <a:solidFill>
                  <a:schemeClr val="tx1"/>
                </a:solidFill>
                <a:latin typeface="Omnes Regular" panose="02000606040000020004" pitchFamily="2" charset="0"/>
              </a:defRPr>
            </a:lvl1pPr>
            <a:lvl2pPr>
              <a:lnSpc>
                <a:spcPct val="100000"/>
              </a:lnSpc>
              <a:defRPr sz="2200" b="0" i="0">
                <a:solidFill>
                  <a:schemeClr val="tx1"/>
                </a:solidFill>
                <a:latin typeface="Omnes Regular" panose="02000606040000020004" pitchFamily="2" charset="0"/>
              </a:defRPr>
            </a:lvl2pPr>
            <a:lvl3pPr>
              <a:lnSpc>
                <a:spcPct val="100000"/>
              </a:lnSpc>
              <a:defRPr sz="2000" b="0" i="0">
                <a:solidFill>
                  <a:schemeClr val="tx1"/>
                </a:solidFill>
                <a:latin typeface="Omnes Regular" panose="02000606040000020004" pitchFamily="2" charset="0"/>
              </a:defRPr>
            </a:lvl3pPr>
            <a:lvl4pPr>
              <a:lnSpc>
                <a:spcPct val="100000"/>
              </a:lnSpc>
              <a:defRPr sz="1800" b="0" i="0">
                <a:solidFill>
                  <a:schemeClr val="tx1"/>
                </a:solidFill>
                <a:latin typeface="Omnes Regular" panose="02000606040000020004" pitchFamily="2" charset="0"/>
              </a:defRPr>
            </a:lvl4pPr>
            <a:lvl5pPr>
              <a:lnSpc>
                <a:spcPct val="100000"/>
              </a:lnSpc>
              <a:defRPr sz="1500" b="0" i="0">
                <a:solidFill>
                  <a:schemeClr val="tx1"/>
                </a:solidFill>
                <a:latin typeface="Omnes Regular" panose="020006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9538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63DA-5DB8-CD46-8AA4-C776CA4FB4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94FDEBE-81BB-AA49-97C6-56CD25F27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83DD7EC-FF73-DA47-B781-9E37F09EA9B3}"/>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5" name="Footer Placeholder 4">
            <a:extLst>
              <a:ext uri="{FF2B5EF4-FFF2-40B4-BE49-F238E27FC236}">
                <a16:creationId xmlns:a16="http://schemas.microsoft.com/office/drawing/2014/main" id="{DF29EC16-1848-614A-9E3E-0C217F72F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C8DF9-0DBF-D441-B8B2-F4431AC6DBAC}"/>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827681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B9550-23CE-7C40-B103-E78B4CD05A4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CF8B1A-60F4-BE49-9D20-8C3B5F88B2C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00581B-8C54-584B-A8E5-2BED3E38750A}"/>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5" name="Footer Placeholder 4">
            <a:extLst>
              <a:ext uri="{FF2B5EF4-FFF2-40B4-BE49-F238E27FC236}">
                <a16:creationId xmlns:a16="http://schemas.microsoft.com/office/drawing/2014/main" id="{FCC65CCF-4CAB-8243-8B34-9FBFB3746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B075C-9D53-1944-A932-02D54C5166A8}"/>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58290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355B-B7E4-3242-B88A-CB021C4EDA0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A6100FC-03D3-4147-9270-C40C32C76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ED0BE0-564F-C744-AE6E-1130A074837C}"/>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5" name="Footer Placeholder 4">
            <a:extLst>
              <a:ext uri="{FF2B5EF4-FFF2-40B4-BE49-F238E27FC236}">
                <a16:creationId xmlns:a16="http://schemas.microsoft.com/office/drawing/2014/main" id="{FAE3E39B-6357-9541-852C-991610A56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50EC9-E8C0-0E41-9F8F-318C42C7192F}"/>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999035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7AAD-6043-5649-8706-FB817870EC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5337A5-009C-CF44-B046-934F41B268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4087998-E352-A749-ABAD-7E51C77341B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C2BB333-4799-A340-932B-BEAE2999CB74}"/>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6" name="Footer Placeholder 5">
            <a:extLst>
              <a:ext uri="{FF2B5EF4-FFF2-40B4-BE49-F238E27FC236}">
                <a16:creationId xmlns:a16="http://schemas.microsoft.com/office/drawing/2014/main" id="{D9EA462F-3599-B541-969D-6F4DD6F47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94BC2-0A72-554B-949C-8623DB066F5E}"/>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845844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B8A4-2A47-F04C-B4AD-2E2E0ECE6B1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CADED42-2ABF-7F41-95A2-C88940743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143F5A5-6997-3D40-B36C-5E39188B816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5483A50-9A38-FE46-A079-65869647B0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3752C86-1BB7-714F-9CDA-2421AACADA7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2BDE12E-F178-3448-A4D4-5A0281FF4392}"/>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8" name="Footer Placeholder 7">
            <a:extLst>
              <a:ext uri="{FF2B5EF4-FFF2-40B4-BE49-F238E27FC236}">
                <a16:creationId xmlns:a16="http://schemas.microsoft.com/office/drawing/2014/main" id="{1B2D8DE5-C642-AF4D-9178-9A5889048F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DE3E7E-767E-C344-A7C0-22E6994E97A5}"/>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825811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2127-968E-E140-A7B9-DA65CE167A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953089C-D724-BE46-B1AB-656F84038044}"/>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4" name="Footer Placeholder 3">
            <a:extLst>
              <a:ext uri="{FF2B5EF4-FFF2-40B4-BE49-F238E27FC236}">
                <a16:creationId xmlns:a16="http://schemas.microsoft.com/office/drawing/2014/main" id="{639E581D-E59C-2C48-AED7-285E735EB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E3DAE2-46C8-7543-90FA-F4110592AB81}"/>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988299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B61A2-B2DC-DB4E-A3CA-282F4F779044}"/>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3" name="Footer Placeholder 2">
            <a:extLst>
              <a:ext uri="{FF2B5EF4-FFF2-40B4-BE49-F238E27FC236}">
                <a16:creationId xmlns:a16="http://schemas.microsoft.com/office/drawing/2014/main" id="{4C25B7C4-E52F-804E-A496-9411CD00F0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E4896-F4E3-A547-AAB6-A48883A192A4}"/>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24799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E5078-46F6-B15A-97F1-D86B9F61F54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40D78A-140E-0485-EBC3-7B2603922BE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E61AA5-EBC9-11DF-5AD8-ABB5C5F3E0A0}"/>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5" name="Footer Placeholder 4">
            <a:extLst>
              <a:ext uri="{FF2B5EF4-FFF2-40B4-BE49-F238E27FC236}">
                <a16:creationId xmlns:a16="http://schemas.microsoft.com/office/drawing/2014/main" id="{A09F6395-8A27-147B-A0A1-0E066D610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EBC9E7-A972-B7AD-219C-25CD02685009}"/>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1415160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AA6B-C4C9-FF42-A5A5-5A1CD43854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7219A1-31B7-7242-B6E3-0E40E0FC50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A5C7411-782D-134E-A9BF-745AE0282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7E96B6-7FA5-A247-9096-B9C9E2FFBEC0}"/>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6" name="Footer Placeholder 5">
            <a:extLst>
              <a:ext uri="{FF2B5EF4-FFF2-40B4-BE49-F238E27FC236}">
                <a16:creationId xmlns:a16="http://schemas.microsoft.com/office/drawing/2014/main" id="{A97A403E-2A08-624D-9C1D-062860C02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E347C-7DF8-8C44-9EC0-B9CBB9AA3FE2}"/>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71887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F689-9357-8549-8DD6-148E7A375B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F8B55A2-8DCC-7A4C-99AF-692F1A2DE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686ECA-AB2A-0F48-B4CF-3EE7BC9BA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FA36D5-A9F9-2E49-9E28-22864F722CC7}"/>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6" name="Footer Placeholder 5">
            <a:extLst>
              <a:ext uri="{FF2B5EF4-FFF2-40B4-BE49-F238E27FC236}">
                <a16:creationId xmlns:a16="http://schemas.microsoft.com/office/drawing/2014/main" id="{F37209A5-6E59-6242-94E3-32BF053FB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4F99-40CD-CC40-9166-BD26A7D0B667}"/>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3873396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C5BC-DD63-194A-BE73-894B87E74A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F41B957-D1CF-4A43-A16F-0DED7CB7EE0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7754D8-AE2B-6340-8AF0-96461042F3FD}"/>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5" name="Footer Placeholder 4">
            <a:extLst>
              <a:ext uri="{FF2B5EF4-FFF2-40B4-BE49-F238E27FC236}">
                <a16:creationId xmlns:a16="http://schemas.microsoft.com/office/drawing/2014/main" id="{BDDC0F20-666A-6544-A625-64DFFAE7C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B86DA-3C3A-0C4B-8A83-83BB7A68D026}"/>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2897143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AC704-C6AD-3E4C-A076-4754399C108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279841-9033-314B-BF46-292BA2CCF9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55F4E9-06FF-A24F-871C-A2D809578E2E}"/>
              </a:ext>
            </a:extLst>
          </p:cNvPr>
          <p:cNvSpPr>
            <a:spLocks noGrp="1"/>
          </p:cNvSpPr>
          <p:nvPr>
            <p:ph type="dt" sz="half" idx="10"/>
          </p:nvPr>
        </p:nvSpPr>
        <p:spPr/>
        <p:txBody>
          <a:bodyPr/>
          <a:lstStyle/>
          <a:p>
            <a:fld id="{9845273A-2F25-DE43-AA4E-2E80051E6A5D}" type="datetimeFigureOut">
              <a:rPr lang="en-US" smtClean="0"/>
              <a:t>8/18/25</a:t>
            </a:fld>
            <a:endParaRPr lang="en-US"/>
          </a:p>
        </p:txBody>
      </p:sp>
      <p:sp>
        <p:nvSpPr>
          <p:cNvPr id="5" name="Footer Placeholder 4">
            <a:extLst>
              <a:ext uri="{FF2B5EF4-FFF2-40B4-BE49-F238E27FC236}">
                <a16:creationId xmlns:a16="http://schemas.microsoft.com/office/drawing/2014/main" id="{00FC210B-DF53-8446-A0B5-121366CA7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E10DD-C7F5-3946-BD91-80EA176F59BD}"/>
              </a:ext>
            </a:extLst>
          </p:cNvPr>
          <p:cNvSpPr>
            <a:spLocks noGrp="1"/>
          </p:cNvSpPr>
          <p:nvPr>
            <p:ph type="sldNum" sz="quarter" idx="12"/>
          </p:nvPr>
        </p:nvSpPr>
        <p:spPr/>
        <p:txBody>
          <a:bodyPr/>
          <a:lstStyle/>
          <a:p>
            <a:fld id="{B381EDB2-61A0-124B-8974-76D287B47B0B}" type="slidenum">
              <a:rPr lang="en-US" smtClean="0"/>
              <a:t>‹#›</a:t>
            </a:fld>
            <a:endParaRPr lang="en-US"/>
          </a:p>
        </p:txBody>
      </p:sp>
    </p:spTree>
    <p:extLst>
      <p:ext uri="{BB962C8B-B14F-4D97-AF65-F5344CB8AC3E}">
        <p14:creationId xmlns:p14="http://schemas.microsoft.com/office/powerpoint/2010/main" val="77631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69845-DE78-E7BA-A436-11A262CFE0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5C6AD13-FC63-745E-731F-2941EEA083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2B11F4-F4FE-9241-6C8C-9672B08EE3E7}"/>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5" name="Footer Placeholder 4">
            <a:extLst>
              <a:ext uri="{FF2B5EF4-FFF2-40B4-BE49-F238E27FC236}">
                <a16:creationId xmlns:a16="http://schemas.microsoft.com/office/drawing/2014/main" id="{237B138B-B3D1-3A23-8229-FBAFF1AB7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F7AAB-A224-105E-D7B3-276FABE4BABB}"/>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426389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9994D-7FB7-3436-DD88-F1107D88B5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479D2A-14C0-B8F3-70FF-F35B9BB1B5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04D9F08-872A-7005-A3EB-4E20EEC8F46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7D90E9-1985-8DAC-FD06-8B9726537C3A}"/>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6" name="Footer Placeholder 5">
            <a:extLst>
              <a:ext uri="{FF2B5EF4-FFF2-40B4-BE49-F238E27FC236}">
                <a16:creationId xmlns:a16="http://schemas.microsoft.com/office/drawing/2014/main" id="{8BD11702-0377-5E02-C446-BB4CE58F9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28295-A588-1926-731D-79D05170CC2F}"/>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2349188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CC95-6829-F68C-8A59-FB2DB13305E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A8AE658-E93E-9309-1BFB-5106C74C3E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374ACEB-0FE3-6C69-0677-2C7FCC88FB8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623708-F1ED-27AA-ECBB-35E845946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A34D4C-EFAE-7FA6-A94E-C61D2DF74D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F5D904D-3763-CCF2-755E-1D029528E48F}"/>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8" name="Footer Placeholder 7">
            <a:extLst>
              <a:ext uri="{FF2B5EF4-FFF2-40B4-BE49-F238E27FC236}">
                <a16:creationId xmlns:a16="http://schemas.microsoft.com/office/drawing/2014/main" id="{4C8C3A07-36B2-8643-3D6A-62C6D43672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6576DA-3C2A-38EF-594F-20119CDC825D}"/>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415102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4E9A-311A-A34D-DC48-1DF4C9AC394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5A85E57-9B38-8560-A2EF-2AD8092E0ADB}"/>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4" name="Footer Placeholder 3">
            <a:extLst>
              <a:ext uri="{FF2B5EF4-FFF2-40B4-BE49-F238E27FC236}">
                <a16:creationId xmlns:a16="http://schemas.microsoft.com/office/drawing/2014/main" id="{8B65F1E5-72E6-2AFF-C2D6-C413797BCD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59A7C1-EE03-3892-BD34-199BA2BD493F}"/>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98341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C2CC6-937B-1328-6A57-123FA69F91F2}"/>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3" name="Footer Placeholder 2">
            <a:extLst>
              <a:ext uri="{FF2B5EF4-FFF2-40B4-BE49-F238E27FC236}">
                <a16:creationId xmlns:a16="http://schemas.microsoft.com/office/drawing/2014/main" id="{1AF9B2D8-3E2A-D6D4-87B8-9835131300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DF277C-4C7F-F906-9274-944612FFFE48}"/>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49411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2E10-8116-1296-58B4-7C91D12EE7C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BEA2644-53E7-3B88-46BD-9E16708EBF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310BC88-AA4E-9A6E-5D93-3752FA5F4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860ADF-9216-7F45-6572-F0CE7432824A}"/>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6" name="Footer Placeholder 5">
            <a:extLst>
              <a:ext uri="{FF2B5EF4-FFF2-40B4-BE49-F238E27FC236}">
                <a16:creationId xmlns:a16="http://schemas.microsoft.com/office/drawing/2014/main" id="{0763ECC9-7C35-4B28-8AB5-268C15609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DAC13C-40B7-F62F-D415-635D3E08AC95}"/>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241730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BA86-63FE-74BB-EBFB-9E407D4D15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D8C1FD-E86C-CE57-B701-824352121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C30D59-9B34-40B6-C65A-DE183D6EF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06711C-1736-114A-7AB9-857A7D1D7BD7}"/>
              </a:ext>
            </a:extLst>
          </p:cNvPr>
          <p:cNvSpPr>
            <a:spLocks noGrp="1"/>
          </p:cNvSpPr>
          <p:nvPr>
            <p:ph type="dt" sz="half" idx="10"/>
          </p:nvPr>
        </p:nvSpPr>
        <p:spPr/>
        <p:txBody>
          <a:bodyPr/>
          <a:lstStyle/>
          <a:p>
            <a:fld id="{490E51D2-8163-A14D-8531-F285A8A536C6}" type="datetimeFigureOut">
              <a:rPr lang="en-US" smtClean="0"/>
              <a:t>8/18/25</a:t>
            </a:fld>
            <a:endParaRPr lang="en-US"/>
          </a:p>
        </p:txBody>
      </p:sp>
      <p:sp>
        <p:nvSpPr>
          <p:cNvPr id="6" name="Footer Placeholder 5">
            <a:extLst>
              <a:ext uri="{FF2B5EF4-FFF2-40B4-BE49-F238E27FC236}">
                <a16:creationId xmlns:a16="http://schemas.microsoft.com/office/drawing/2014/main" id="{0969C88C-F1AE-B2E1-E134-FB0293B01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C716D-B2BA-A4C2-DFB3-740F944ED315}"/>
              </a:ext>
            </a:extLst>
          </p:cNvPr>
          <p:cNvSpPr>
            <a:spLocks noGrp="1"/>
          </p:cNvSpPr>
          <p:nvPr>
            <p:ph type="sldNum" sz="quarter" idx="12"/>
          </p:nvPr>
        </p:nvSpPr>
        <p:spPr/>
        <p:txBody>
          <a:bodyPr/>
          <a:lstStyle/>
          <a:p>
            <a:fld id="{77C4F248-C961-1240-AD89-F5928DB15237}" type="slidenum">
              <a:rPr lang="en-US" smtClean="0"/>
              <a:t>‹#›</a:t>
            </a:fld>
            <a:endParaRPr lang="en-US"/>
          </a:p>
        </p:txBody>
      </p:sp>
    </p:spTree>
    <p:extLst>
      <p:ext uri="{BB962C8B-B14F-4D97-AF65-F5344CB8AC3E}">
        <p14:creationId xmlns:p14="http://schemas.microsoft.com/office/powerpoint/2010/main" val="121481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04634D-5F3C-1CFD-4056-B368F84DE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847D88-9109-5204-68BD-0C057E0A2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50C0E1-D5B3-C929-1E8A-1645173C2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0E51D2-8163-A14D-8531-F285A8A536C6}" type="datetimeFigureOut">
              <a:rPr lang="en-US" smtClean="0"/>
              <a:t>8/18/25</a:t>
            </a:fld>
            <a:endParaRPr lang="en-US"/>
          </a:p>
        </p:txBody>
      </p:sp>
      <p:sp>
        <p:nvSpPr>
          <p:cNvPr id="5" name="Footer Placeholder 4">
            <a:extLst>
              <a:ext uri="{FF2B5EF4-FFF2-40B4-BE49-F238E27FC236}">
                <a16:creationId xmlns:a16="http://schemas.microsoft.com/office/drawing/2014/main" id="{0A69900F-BE3D-1671-B103-7AFAE991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3ACC43-DC1F-8D70-96AE-A35A47DF06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C4F248-C961-1240-AD89-F5928DB15237}" type="slidenum">
              <a:rPr lang="en-US" smtClean="0"/>
              <a:t>‹#›</a:t>
            </a:fld>
            <a:endParaRPr lang="en-US"/>
          </a:p>
        </p:txBody>
      </p:sp>
    </p:spTree>
    <p:extLst>
      <p:ext uri="{BB962C8B-B14F-4D97-AF65-F5344CB8AC3E}">
        <p14:creationId xmlns:p14="http://schemas.microsoft.com/office/powerpoint/2010/main" val="3228225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DC0D6F-681C-CC45-9238-FA55A1F28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F23CDD0-9264-5F4C-ACA9-44B9903BE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522933-488F-8B41-ADAD-AA488DFB0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5273A-2F25-DE43-AA4E-2E80051E6A5D}" type="datetimeFigureOut">
              <a:rPr lang="en-US" smtClean="0"/>
              <a:t>8/18/25</a:t>
            </a:fld>
            <a:endParaRPr lang="en-US"/>
          </a:p>
        </p:txBody>
      </p:sp>
      <p:sp>
        <p:nvSpPr>
          <p:cNvPr id="5" name="Footer Placeholder 4">
            <a:extLst>
              <a:ext uri="{FF2B5EF4-FFF2-40B4-BE49-F238E27FC236}">
                <a16:creationId xmlns:a16="http://schemas.microsoft.com/office/drawing/2014/main" id="{EC60F736-40F6-A043-9728-150E79EF5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1344CE-F91C-0A49-AEF7-92024D91AF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1EDB2-61A0-124B-8974-76D287B47B0B}" type="slidenum">
              <a:rPr lang="en-US" smtClean="0"/>
              <a:t>‹#›</a:t>
            </a:fld>
            <a:endParaRPr lang="en-US"/>
          </a:p>
        </p:txBody>
      </p:sp>
    </p:spTree>
    <p:extLst>
      <p:ext uri="{BB962C8B-B14F-4D97-AF65-F5344CB8AC3E}">
        <p14:creationId xmlns:p14="http://schemas.microsoft.com/office/powerpoint/2010/main" val="248905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2_EAC7A5.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05_20FEFA7C.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1B_7907091A.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CAFA16-1FC6-40A2-0D09-E10D601AFD79}"/>
              </a:ext>
            </a:extLst>
          </p:cNvPr>
          <p:cNvSpPr txBox="1"/>
          <p:nvPr/>
        </p:nvSpPr>
        <p:spPr>
          <a:xfrm>
            <a:off x="2821459" y="5255539"/>
            <a:ext cx="6549081" cy="1169551"/>
          </a:xfrm>
          <a:prstGeom prst="rect">
            <a:avLst/>
          </a:prstGeom>
          <a:noFill/>
        </p:spPr>
        <p:txBody>
          <a:bodyPr wrap="square" rtlCol="0">
            <a:spAutoFit/>
          </a:bodyPr>
          <a:lstStyle/>
          <a:p>
            <a:pPr algn="ctr"/>
            <a:r>
              <a:rPr lang="en-AU" sz="4000" b="1" noProof="0" dirty="0">
                <a:latin typeface="Arial" panose="020B0604020202020204" pitchFamily="34" charset="0"/>
                <a:cs typeface="Arial" panose="020B0604020202020204" pitchFamily="34" charset="0"/>
              </a:rPr>
              <a:t>Insert school name</a:t>
            </a:r>
            <a:endParaRPr lang="en-AU" sz="4000" b="1" noProof="0" dirty="0">
              <a:effectLst/>
              <a:latin typeface="Arial" panose="020B0604020202020204" pitchFamily="34" charset="0"/>
              <a:cs typeface="Arial" panose="020B0604020202020204" pitchFamily="34" charset="0"/>
            </a:endParaRPr>
          </a:p>
          <a:p>
            <a:pPr algn="ctr"/>
            <a:r>
              <a:rPr lang="en-AU" sz="3000" noProof="0" dirty="0">
                <a:effectLst/>
                <a:latin typeface="Arial" panose="020B0604020202020204" pitchFamily="34" charset="0"/>
                <a:cs typeface="Arial" panose="020B0604020202020204" pitchFamily="34" charset="0"/>
              </a:rPr>
              <a:t>Insert school year</a:t>
            </a:r>
            <a:endParaRPr lang="en-AU" sz="30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928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281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879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F14F1C-F31B-C3CB-763F-F3DA7CC85231}"/>
              </a:ext>
            </a:extLst>
          </p:cNvPr>
          <p:cNvPicPr>
            <a:picLocks noChangeAspect="1"/>
          </p:cNvPicPr>
          <p:nvPr/>
        </p:nvPicPr>
        <p:blipFill>
          <a:blip r:embed="rId5"/>
          <a:stretch>
            <a:fillRect/>
          </a:stretch>
        </p:blipFill>
        <p:spPr>
          <a:xfrm>
            <a:off x="1549400" y="1066800"/>
            <a:ext cx="5588000" cy="5588000"/>
          </a:xfrm>
          <a:prstGeom prst="rect">
            <a:avLst/>
          </a:prstGeom>
        </p:spPr>
      </p:pic>
    </p:spTree>
    <p:extLst>
      <p:ext uri="{BB962C8B-B14F-4D97-AF65-F5344CB8AC3E}">
        <p14:creationId xmlns:p14="http://schemas.microsoft.com/office/powerpoint/2010/main" val="1538653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E4B585-1276-855C-03A9-134C37B15379}"/>
              </a:ext>
            </a:extLst>
          </p:cNvPr>
          <p:cNvPicPr>
            <a:picLocks noChangeAspect="1"/>
          </p:cNvPicPr>
          <p:nvPr/>
        </p:nvPicPr>
        <p:blipFill>
          <a:blip r:embed="rId4"/>
          <a:srcRect/>
          <a:stretch/>
        </p:blipFill>
        <p:spPr>
          <a:xfrm>
            <a:off x="127000" y="1689100"/>
            <a:ext cx="2946400" cy="2946400"/>
          </a:xfrm>
          <a:prstGeom prst="rect">
            <a:avLst/>
          </a:prstGeom>
        </p:spPr>
      </p:pic>
      <p:pic>
        <p:nvPicPr>
          <p:cNvPr id="3" name="Picture 2">
            <a:extLst>
              <a:ext uri="{FF2B5EF4-FFF2-40B4-BE49-F238E27FC236}">
                <a16:creationId xmlns:a16="http://schemas.microsoft.com/office/drawing/2014/main" id="{95E1383B-F281-41C0-18B5-AD0F3011C34B}"/>
              </a:ext>
            </a:extLst>
          </p:cNvPr>
          <p:cNvPicPr>
            <a:picLocks noChangeAspect="1"/>
          </p:cNvPicPr>
          <p:nvPr/>
        </p:nvPicPr>
        <p:blipFill>
          <a:blip r:embed="rId5"/>
          <a:srcRect/>
          <a:stretch/>
        </p:blipFill>
        <p:spPr>
          <a:xfrm>
            <a:off x="3327400" y="1943100"/>
            <a:ext cx="2794000" cy="2794000"/>
          </a:xfrm>
          <a:prstGeom prst="rect">
            <a:avLst/>
          </a:prstGeom>
        </p:spPr>
      </p:pic>
      <p:pic>
        <p:nvPicPr>
          <p:cNvPr id="4" name="Picture 3">
            <a:extLst>
              <a:ext uri="{FF2B5EF4-FFF2-40B4-BE49-F238E27FC236}">
                <a16:creationId xmlns:a16="http://schemas.microsoft.com/office/drawing/2014/main" id="{798A3D34-42C5-830C-1D7B-D526BCA9A97E}"/>
              </a:ext>
            </a:extLst>
          </p:cNvPr>
          <p:cNvPicPr>
            <a:picLocks noChangeAspect="1"/>
          </p:cNvPicPr>
          <p:nvPr/>
        </p:nvPicPr>
        <p:blipFill>
          <a:blip r:embed="rId6"/>
          <a:srcRect/>
          <a:stretch/>
        </p:blipFill>
        <p:spPr>
          <a:xfrm>
            <a:off x="6184900" y="1689100"/>
            <a:ext cx="2946400" cy="2946400"/>
          </a:xfrm>
          <a:prstGeom prst="rect">
            <a:avLst/>
          </a:prstGeom>
        </p:spPr>
      </p:pic>
      <p:pic>
        <p:nvPicPr>
          <p:cNvPr id="5" name="Picture 4">
            <a:extLst>
              <a:ext uri="{FF2B5EF4-FFF2-40B4-BE49-F238E27FC236}">
                <a16:creationId xmlns:a16="http://schemas.microsoft.com/office/drawing/2014/main" id="{23895A7D-BFDF-1D2C-3AF5-0307FE96D2BE}"/>
              </a:ext>
            </a:extLst>
          </p:cNvPr>
          <p:cNvPicPr>
            <a:picLocks noChangeAspect="1"/>
          </p:cNvPicPr>
          <p:nvPr/>
        </p:nvPicPr>
        <p:blipFill>
          <a:blip r:embed="rId7"/>
          <a:srcRect/>
          <a:stretch/>
        </p:blipFill>
        <p:spPr>
          <a:xfrm>
            <a:off x="9265228" y="1956955"/>
            <a:ext cx="2678545" cy="2678545"/>
          </a:xfrm>
          <a:prstGeom prst="rect">
            <a:avLst/>
          </a:prstGeom>
        </p:spPr>
      </p:pic>
    </p:spTree>
    <p:extLst>
      <p:ext uri="{BB962C8B-B14F-4D97-AF65-F5344CB8AC3E}">
        <p14:creationId xmlns:p14="http://schemas.microsoft.com/office/powerpoint/2010/main" val="2814693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F64C7-FF59-0116-7E66-E244944C2EA3}"/>
              </a:ext>
            </a:extLst>
          </p:cNvPr>
          <p:cNvPicPr>
            <a:picLocks noChangeAspect="1"/>
          </p:cNvPicPr>
          <p:nvPr/>
        </p:nvPicPr>
        <p:blipFill>
          <a:blip r:embed="rId4"/>
          <a:srcRect/>
          <a:stretch/>
        </p:blipFill>
        <p:spPr>
          <a:xfrm>
            <a:off x="520700" y="381000"/>
            <a:ext cx="4724400" cy="4724400"/>
          </a:xfrm>
          <a:prstGeom prst="rect">
            <a:avLst/>
          </a:prstGeom>
        </p:spPr>
      </p:pic>
    </p:spTree>
    <p:extLst>
      <p:ext uri="{BB962C8B-B14F-4D97-AF65-F5344CB8AC3E}">
        <p14:creationId xmlns:p14="http://schemas.microsoft.com/office/powerpoint/2010/main" val="1060812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67655-4203-DDFF-4574-85ADE3B8A190}"/>
              </a:ext>
            </a:extLst>
          </p:cNvPr>
          <p:cNvPicPr>
            <a:picLocks noChangeAspect="1"/>
          </p:cNvPicPr>
          <p:nvPr/>
        </p:nvPicPr>
        <p:blipFill>
          <a:blip r:embed="rId4"/>
          <a:srcRect/>
          <a:stretch/>
        </p:blipFill>
        <p:spPr>
          <a:xfrm>
            <a:off x="520700" y="571500"/>
            <a:ext cx="4724400" cy="4724400"/>
          </a:xfrm>
          <a:prstGeom prst="rect">
            <a:avLst/>
          </a:prstGeom>
        </p:spPr>
      </p:pic>
    </p:spTree>
    <p:extLst>
      <p:ext uri="{BB962C8B-B14F-4D97-AF65-F5344CB8AC3E}">
        <p14:creationId xmlns:p14="http://schemas.microsoft.com/office/powerpoint/2010/main" val="3446488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A0CB4-C3A5-A747-6996-A5E9DC63F549}"/>
              </a:ext>
            </a:extLst>
          </p:cNvPr>
          <p:cNvPicPr>
            <a:picLocks noChangeAspect="1"/>
          </p:cNvPicPr>
          <p:nvPr/>
        </p:nvPicPr>
        <p:blipFill>
          <a:blip r:embed="rId4"/>
          <a:srcRect/>
          <a:stretch/>
        </p:blipFill>
        <p:spPr>
          <a:xfrm>
            <a:off x="533400" y="292100"/>
            <a:ext cx="4724400" cy="4724400"/>
          </a:xfrm>
          <a:prstGeom prst="rect">
            <a:avLst/>
          </a:prstGeom>
        </p:spPr>
      </p:pic>
    </p:spTree>
    <p:extLst>
      <p:ext uri="{BB962C8B-B14F-4D97-AF65-F5344CB8AC3E}">
        <p14:creationId xmlns:p14="http://schemas.microsoft.com/office/powerpoint/2010/main" val="416057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532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58118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A0DE1-F2EB-3AA7-4081-57920FB82E0F}"/>
              </a:ext>
            </a:extLst>
          </p:cNvPr>
          <p:cNvPicPr>
            <a:picLocks noChangeAspect="1"/>
          </p:cNvPicPr>
          <p:nvPr/>
        </p:nvPicPr>
        <p:blipFill>
          <a:blip r:embed="rId4"/>
          <a:srcRect/>
          <a:stretch/>
        </p:blipFill>
        <p:spPr>
          <a:xfrm>
            <a:off x="685800" y="482600"/>
            <a:ext cx="4394200" cy="4394200"/>
          </a:xfrm>
          <a:prstGeom prst="rect">
            <a:avLst/>
          </a:prstGeom>
        </p:spPr>
      </p:pic>
    </p:spTree>
    <p:extLst>
      <p:ext uri="{BB962C8B-B14F-4D97-AF65-F5344CB8AC3E}">
        <p14:creationId xmlns:p14="http://schemas.microsoft.com/office/powerpoint/2010/main" val="1209251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19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426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114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9980D7-42EB-891D-B84C-9DE9356FF870}"/>
              </a:ext>
            </a:extLst>
          </p:cNvPr>
          <p:cNvSpPr txBox="1"/>
          <p:nvPr/>
        </p:nvSpPr>
        <p:spPr>
          <a:xfrm>
            <a:off x="4169044" y="32391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299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835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821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553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075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504218"/>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0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ADDDB9F7D9954D9430563EB83902D6" ma:contentTypeVersion="24" ma:contentTypeDescription="Create a new document." ma:contentTypeScope="" ma:versionID="e7dd738f8c79d27eb05dd6a4e394d3dc">
  <xsd:schema xmlns:xsd="http://www.w3.org/2001/XMLSchema" xmlns:xs="http://www.w3.org/2001/XMLSchema" xmlns:p="http://schemas.microsoft.com/office/2006/metadata/properties" xmlns:ns2="cc41802b-ab72-4f65-ad3a-8e186cc6aef3" xmlns:ns3="ad830d45-dfc4-4592-a597-0e8b6b83787c" targetNamespace="http://schemas.microsoft.com/office/2006/metadata/properties" ma:root="true" ma:fieldsID="71602b8f2e2dda04a7f02db85c133dfa" ns2:_="" ns3:_="">
    <xsd:import namespace="cc41802b-ab72-4f65-ad3a-8e186cc6aef3"/>
    <xsd:import namespace="ad830d45-dfc4-4592-a597-0e8b6b8378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Shortlis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1802b-ab72-4f65-ad3a-8e186cc6ae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30b944f-a694-4043-b6b5-5b44227601c3}" ma:internalName="TaxCatchAll" ma:showField="CatchAllData" ma:web="cc41802b-ab72-4f65-ad3a-8e186cc6aef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830d45-dfc4-4592-a597-0e8b6b83787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f54af48-ab67-41e8-ae32-8d8f0fc7e0c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Shortlist" ma:index="23" nillable="true" ma:displayName="Shortlist" ma:description="Short List of Images" ma:format="Dropdown" ma:internalName="Shortlist">
      <xsd:simpleType>
        <xsd:restriction base="dms:Choice">
          <xsd:enumeration value="Choice 1"/>
          <xsd:enumeration value="Choice 2"/>
          <xsd:enumeration value="Choice 3"/>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c41802b-ab72-4f65-ad3a-8e186cc6aef3" xsi:nil="true"/>
    <lcf76f155ced4ddcb4097134ff3c332f xmlns="ad830d45-dfc4-4592-a597-0e8b6b83787c">
      <Terms xmlns="http://schemas.microsoft.com/office/infopath/2007/PartnerControls"/>
    </lcf76f155ced4ddcb4097134ff3c332f>
    <Shortlist xmlns="ad830d45-dfc4-4592-a597-0e8b6b83787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F7F0B3-412C-4DCE-81B6-CA6E17B68D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41802b-ab72-4f65-ad3a-8e186cc6aef3"/>
    <ds:schemaRef ds:uri="ad830d45-dfc4-4592-a597-0e8b6b8378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F69B23-2AE3-4FBF-A98F-3FBB7647E1AE}">
  <ds:schemaRefs>
    <ds:schemaRef ds:uri="http://purl.org/dc/elements/1.1/"/>
    <ds:schemaRef ds:uri="http://purl.org/dc/terms/"/>
    <ds:schemaRef ds:uri="http://www.w3.org/XML/1998/namespace"/>
    <ds:schemaRef ds:uri="http://purl.org/dc/dcmitype/"/>
    <ds:schemaRef ds:uri="http://schemas.microsoft.com/office/2006/metadata/properties"/>
    <ds:schemaRef ds:uri="ad830d45-dfc4-4592-a597-0e8b6b83787c"/>
    <ds:schemaRef ds:uri="http://schemas.microsoft.com/office/2006/documentManagement/types"/>
    <ds:schemaRef ds:uri="http://schemas.microsoft.com/office/infopath/2007/PartnerControls"/>
    <ds:schemaRef ds:uri="http://schemas.openxmlformats.org/package/2006/metadata/core-properties"/>
    <ds:schemaRef ds:uri="cc41802b-ab72-4f65-ad3a-8e186cc6aef3"/>
  </ds:schemaRefs>
</ds:datastoreItem>
</file>

<file path=customXml/itemProps3.xml><?xml version="1.0" encoding="utf-8"?>
<ds:datastoreItem xmlns:ds="http://schemas.openxmlformats.org/officeDocument/2006/customXml" ds:itemID="{B09D8926-D738-4D94-B03A-D3B233A3D1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2621</TotalTime>
  <Words>2088</Words>
  <Application>Microsoft Macintosh PowerPoint</Application>
  <PresentationFormat>Widescreen</PresentationFormat>
  <Paragraphs>171</Paragraphs>
  <Slides>21</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Aptos</vt:lpstr>
      <vt:lpstr>Aptos Display</vt:lpstr>
      <vt:lpstr>Arial</vt:lpstr>
      <vt:lpstr>Calibri</vt:lpstr>
      <vt:lpstr>Calibri Light</vt:lpstr>
      <vt:lpstr>Omnes Regular</vt:lpstr>
      <vt:lpstr>Omnes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Dorran Wajsman</dc:creator>
  <cp:lastModifiedBy>Holly Broadhurst</cp:lastModifiedBy>
  <cp:revision>91</cp:revision>
  <dcterms:created xsi:type="dcterms:W3CDTF">2024-07-22T07:45:05Z</dcterms:created>
  <dcterms:modified xsi:type="dcterms:W3CDTF">2025-08-18T01:59:51Z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0x01010072ADDDB9F7D9954D9430563EB83902D6</vt:lpwstr>
  </property>
  <property fmtid="{D5CDD505-2E9C-101B-9397-08002B2CF9AE}" pid="3" name="MediaServiceImageTags">
    <vt:lpwstr/>
  </property>
</Properties>
</file>