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4"/>
  </p:notesMasterIdLst>
  <p:sldIdLst>
    <p:sldId id="256" r:id="rId2"/>
    <p:sldId id="284" r:id="rId3"/>
    <p:sldId id="285" r:id="rId4"/>
    <p:sldId id="286" r:id="rId5"/>
    <p:sldId id="324" r:id="rId6"/>
    <p:sldId id="257" r:id="rId7"/>
    <p:sldId id="287" r:id="rId8"/>
    <p:sldId id="288" r:id="rId9"/>
    <p:sldId id="291" r:id="rId10"/>
    <p:sldId id="292" r:id="rId11"/>
    <p:sldId id="289" r:id="rId12"/>
    <p:sldId id="293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8A61"/>
    <a:srgbClr val="FB7955"/>
    <a:srgbClr val="E35F49"/>
    <a:srgbClr val="4E4E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7390BA-4356-40C4-9AFA-CAAE660B1D1B}" v="63" dt="2026-03-09T16:34:45.2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wart, Kimberly D." userId="d1e72292-d2f6-4f29-80f2-500bdcbef76d" providerId="ADAL" clId="{3EF5C4DA-CF32-471F-9BC7-A8819F73A83A}"/>
    <pc:docChg chg="undo custSel addSld delSld modSld sldOrd modNotesMaster">
      <pc:chgData name="Stewart, Kimberly D." userId="d1e72292-d2f6-4f29-80f2-500bdcbef76d" providerId="ADAL" clId="{3EF5C4DA-CF32-471F-9BC7-A8819F73A83A}" dt="2026-03-17T17:13:08.659" v="519" actId="20577"/>
      <pc:docMkLst>
        <pc:docMk/>
      </pc:docMkLst>
      <pc:sldChg chg="modSp mod">
        <pc:chgData name="Stewart, Kimberly D." userId="d1e72292-d2f6-4f29-80f2-500bdcbef76d" providerId="ADAL" clId="{3EF5C4DA-CF32-471F-9BC7-A8819F73A83A}" dt="2026-03-17T17:13:08.659" v="519" actId="20577"/>
        <pc:sldMkLst>
          <pc:docMk/>
          <pc:sldMk cId="655382806" sldId="284"/>
        </pc:sldMkLst>
        <pc:graphicFrameChg chg="modGraphic">
          <ac:chgData name="Stewart, Kimberly D." userId="d1e72292-d2f6-4f29-80f2-500bdcbef76d" providerId="ADAL" clId="{3EF5C4DA-CF32-471F-9BC7-A8819F73A83A}" dt="2026-03-17T17:13:08.659" v="519" actId="20577"/>
          <ac:graphicFrameMkLst>
            <pc:docMk/>
            <pc:sldMk cId="655382806" sldId="284"/>
            <ac:graphicFrameMk id="117" creationId="{DCFAFFF4-05A7-6A63-146E-478EBFD468AA}"/>
          </ac:graphicFrameMkLst>
        </pc:graphicFrameChg>
      </pc:sldChg>
      <pc:sldChg chg="addSp modSp mod">
        <pc:chgData name="Stewart, Kimberly D." userId="d1e72292-d2f6-4f29-80f2-500bdcbef76d" providerId="ADAL" clId="{3EF5C4DA-CF32-471F-9BC7-A8819F73A83A}" dt="2026-03-09T11:43:35.183" v="104" actId="255"/>
        <pc:sldMkLst>
          <pc:docMk/>
          <pc:sldMk cId="4229102129" sldId="285"/>
        </pc:sldMkLst>
        <pc:spChg chg="add mod">
          <ac:chgData name="Stewart, Kimberly D." userId="d1e72292-d2f6-4f29-80f2-500bdcbef76d" providerId="ADAL" clId="{3EF5C4DA-CF32-471F-9BC7-A8819F73A83A}" dt="2026-03-09T11:43:35.183" v="104" actId="255"/>
          <ac:spMkLst>
            <pc:docMk/>
            <pc:sldMk cId="4229102129" sldId="285"/>
            <ac:spMk id="2" creationId="{58C8BAD1-F799-6675-6522-E34E14E82064}"/>
          </ac:spMkLst>
        </pc:spChg>
      </pc:sldChg>
      <pc:sldChg chg="addSp delSp modSp mod">
        <pc:chgData name="Stewart, Kimberly D." userId="d1e72292-d2f6-4f29-80f2-500bdcbef76d" providerId="ADAL" clId="{3EF5C4DA-CF32-471F-9BC7-A8819F73A83A}" dt="2026-03-09T14:05:51.737" v="407" actId="1076"/>
        <pc:sldMkLst>
          <pc:docMk/>
          <pc:sldMk cId="845344358" sldId="286"/>
        </pc:sldMkLst>
        <pc:picChg chg="add mod">
          <ac:chgData name="Stewart, Kimberly D." userId="d1e72292-d2f6-4f29-80f2-500bdcbef76d" providerId="ADAL" clId="{3EF5C4DA-CF32-471F-9BC7-A8819F73A83A}" dt="2026-03-09T14:03:12.685" v="394" actId="14100"/>
          <ac:picMkLst>
            <pc:docMk/>
            <pc:sldMk cId="845344358" sldId="286"/>
            <ac:picMk id="5" creationId="{D4A20C56-1841-AF8A-0D97-D9E26080E080}"/>
          </ac:picMkLst>
        </pc:picChg>
        <pc:picChg chg="add mod">
          <ac:chgData name="Stewart, Kimberly D." userId="d1e72292-d2f6-4f29-80f2-500bdcbef76d" providerId="ADAL" clId="{3EF5C4DA-CF32-471F-9BC7-A8819F73A83A}" dt="2026-03-09T14:05:51.737" v="407" actId="1076"/>
          <ac:picMkLst>
            <pc:docMk/>
            <pc:sldMk cId="845344358" sldId="286"/>
            <ac:picMk id="6" creationId="{C94A93B0-0445-4EC8-C8A5-593C8027F2F2}"/>
          </ac:picMkLst>
        </pc:picChg>
      </pc:sldChg>
      <pc:sldChg chg="addSp delSp modSp mod ord">
        <pc:chgData name="Stewart, Kimberly D." userId="d1e72292-d2f6-4f29-80f2-500bdcbef76d" providerId="ADAL" clId="{3EF5C4DA-CF32-471F-9BC7-A8819F73A83A}" dt="2026-03-09T13:12:57.765" v="367"/>
        <pc:sldMkLst>
          <pc:docMk/>
          <pc:sldMk cId="2095884264" sldId="287"/>
        </pc:sldMkLst>
        <pc:spChg chg="mod">
          <ac:chgData name="Stewart, Kimberly D." userId="d1e72292-d2f6-4f29-80f2-500bdcbef76d" providerId="ADAL" clId="{3EF5C4DA-CF32-471F-9BC7-A8819F73A83A}" dt="2026-03-09T12:00:36.787" v="351" actId="1076"/>
          <ac:spMkLst>
            <pc:docMk/>
            <pc:sldMk cId="2095884264" sldId="287"/>
            <ac:spMk id="4" creationId="{CD2487A7-0E00-2E88-8F04-B3EE9A17D422}"/>
          </ac:spMkLst>
        </pc:spChg>
        <pc:graphicFrameChg chg="mod modGraphic">
          <ac:chgData name="Stewart, Kimberly D." userId="d1e72292-d2f6-4f29-80f2-500bdcbef76d" providerId="ADAL" clId="{3EF5C4DA-CF32-471F-9BC7-A8819F73A83A}" dt="2026-03-09T11:57:25.005" v="216" actId="207"/>
          <ac:graphicFrameMkLst>
            <pc:docMk/>
            <pc:sldMk cId="2095884264" sldId="287"/>
            <ac:graphicFrameMk id="19" creationId="{C4D1560A-931F-532C-4EE0-F665A16BAB5E}"/>
          </ac:graphicFrameMkLst>
        </pc:graphicFrameChg>
      </pc:sldChg>
      <pc:sldChg chg="modSp mod">
        <pc:chgData name="Stewart, Kimberly D." userId="d1e72292-d2f6-4f29-80f2-500bdcbef76d" providerId="ADAL" clId="{3EF5C4DA-CF32-471F-9BC7-A8819F73A83A}" dt="2026-03-09T16:40:12.123" v="416" actId="20577"/>
        <pc:sldMkLst>
          <pc:docMk/>
          <pc:sldMk cId="3585767014" sldId="289"/>
        </pc:sldMkLst>
        <pc:graphicFrameChg chg="modGraphic">
          <ac:chgData name="Stewart, Kimberly D." userId="d1e72292-d2f6-4f29-80f2-500bdcbef76d" providerId="ADAL" clId="{3EF5C4DA-CF32-471F-9BC7-A8819F73A83A}" dt="2026-03-09T16:40:12.123" v="416" actId="20577"/>
          <ac:graphicFrameMkLst>
            <pc:docMk/>
            <pc:sldMk cId="3585767014" sldId="289"/>
            <ac:graphicFrameMk id="19" creationId="{78929CE3-93AA-EE4D-8FC2-CA4C0BAE04D3}"/>
          </ac:graphicFrameMkLst>
        </pc:graphicFrameChg>
      </pc:sldChg>
      <pc:sldChg chg="del">
        <pc:chgData name="Stewart, Kimberly D." userId="d1e72292-d2f6-4f29-80f2-500bdcbef76d" providerId="ADAL" clId="{3EF5C4DA-CF32-471F-9BC7-A8819F73A83A}" dt="2026-03-17T17:11:41.892" v="417" actId="2696"/>
        <pc:sldMkLst>
          <pc:docMk/>
          <pc:sldMk cId="698867868" sldId="294"/>
        </pc:sldMkLst>
      </pc:sldChg>
      <pc:sldChg chg="modSp add mod">
        <pc:chgData name="Stewart, Kimberly D." userId="d1e72292-d2f6-4f29-80f2-500bdcbef76d" providerId="ADAL" clId="{3EF5C4DA-CF32-471F-9BC7-A8819F73A83A}" dt="2026-03-09T14:04:51.744" v="400" actId="1076"/>
        <pc:sldMkLst>
          <pc:docMk/>
          <pc:sldMk cId="2269403940" sldId="324"/>
        </pc:sldMkLst>
        <pc:spChg chg="mod">
          <ac:chgData name="Stewart, Kimberly D." userId="d1e72292-d2f6-4f29-80f2-500bdcbef76d" providerId="ADAL" clId="{3EF5C4DA-CF32-471F-9BC7-A8819F73A83A}" dt="2026-03-09T14:04:51.744" v="400" actId="1076"/>
          <ac:spMkLst>
            <pc:docMk/>
            <pc:sldMk cId="2269403940" sldId="324"/>
            <ac:spMk id="2" creationId="{2BD48EAC-7EEE-472D-8703-CB8C221C77A8}"/>
          </ac:spMkLst>
        </pc:spChg>
      </pc:sldChg>
    </pc:docChg>
  </pc:docChgLst>
  <pc:docChgLst>
    <pc:chgData name="Stewart, Kimberly D." userId="d1e72292-d2f6-4f29-80f2-500bdcbef76d" providerId="ADAL" clId="{FEF60AB8-A584-4029-91CA-6AA402CF3336}"/>
    <pc:docChg chg="undo custSel addSld delSld modSld sldOrd addMainMaster delMainMaster">
      <pc:chgData name="Stewart, Kimberly D." userId="d1e72292-d2f6-4f29-80f2-500bdcbef76d" providerId="ADAL" clId="{FEF60AB8-A584-4029-91CA-6AA402CF3336}" dt="2026-03-06T16:21:08.981" v="1648" actId="1076"/>
      <pc:docMkLst>
        <pc:docMk/>
      </pc:docMkLst>
      <pc:sldChg chg="addSp delSp modSp mod modMedia setBg modClrScheme addAnim delAnim setClrOvrMap chgLayout">
        <pc:chgData name="Stewart, Kimberly D." userId="d1e72292-d2f6-4f29-80f2-500bdcbef76d" providerId="ADAL" clId="{FEF60AB8-A584-4029-91CA-6AA402CF3336}" dt="2026-03-06T14:43:19.146" v="118" actId="1076"/>
        <pc:sldMkLst>
          <pc:docMk/>
          <pc:sldMk cId="1462125324" sldId="256"/>
        </pc:sldMkLst>
        <pc:spChg chg="add mod ord">
          <ac:chgData name="Stewart, Kimberly D." userId="d1e72292-d2f6-4f29-80f2-500bdcbef76d" providerId="ADAL" clId="{FEF60AB8-A584-4029-91CA-6AA402CF3336}" dt="2026-03-06T14:43:08.066" v="117" actId="1076"/>
          <ac:spMkLst>
            <pc:docMk/>
            <pc:sldMk cId="1462125324" sldId="256"/>
            <ac:spMk id="4" creationId="{7690F527-9066-B427-6F10-F6230D1A29B8}"/>
          </ac:spMkLst>
        </pc:spChg>
        <pc:spChg chg="add mod ord">
          <ac:chgData name="Stewart, Kimberly D." userId="d1e72292-d2f6-4f29-80f2-500bdcbef76d" providerId="ADAL" clId="{FEF60AB8-A584-4029-91CA-6AA402CF3336}" dt="2026-03-06T14:43:19.146" v="118" actId="1076"/>
          <ac:spMkLst>
            <pc:docMk/>
            <pc:sldMk cId="1462125324" sldId="256"/>
            <ac:spMk id="5" creationId="{547D1D22-0A65-6C1A-47D6-299E3674E7BE}"/>
          </ac:spMkLst>
        </pc:spChg>
        <pc:spChg chg="add">
          <ac:chgData name="Stewart, Kimberly D." userId="d1e72292-d2f6-4f29-80f2-500bdcbef76d" providerId="ADAL" clId="{FEF60AB8-A584-4029-91CA-6AA402CF3336}" dt="2026-03-06T14:38:43.609" v="46" actId="26606"/>
          <ac:spMkLst>
            <pc:docMk/>
            <pc:sldMk cId="1462125324" sldId="256"/>
            <ac:spMk id="8" creationId="{80B98925-0550-1AFB-C1DC-02792400FB71}"/>
          </ac:spMkLst>
        </pc:spChg>
        <pc:spChg chg="add">
          <ac:chgData name="Stewart, Kimberly D." userId="d1e72292-d2f6-4f29-80f2-500bdcbef76d" providerId="ADAL" clId="{FEF60AB8-A584-4029-91CA-6AA402CF3336}" dt="2026-03-06T14:38:43.609" v="46" actId="26606"/>
          <ac:spMkLst>
            <pc:docMk/>
            <pc:sldMk cId="1462125324" sldId="256"/>
            <ac:spMk id="11" creationId="{0CCA9273-E74E-A306-1F74-BEF9EDA30500}"/>
          </ac:spMkLst>
        </pc:spChg>
        <pc:picChg chg="add mod">
          <ac:chgData name="Stewart, Kimberly D." userId="d1e72292-d2f6-4f29-80f2-500bdcbef76d" providerId="ADAL" clId="{FEF60AB8-A584-4029-91CA-6AA402CF3336}" dt="2026-03-06T14:42:38.142" v="116" actId="14100"/>
          <ac:picMkLst>
            <pc:docMk/>
            <pc:sldMk cId="1462125324" sldId="256"/>
            <ac:picMk id="6" creationId="{52EFC882-9035-421D-6394-9C3E124D8FB4}"/>
          </ac:picMkLst>
        </pc:picChg>
        <pc:picChg chg="add mod">
          <ac:chgData name="Stewart, Kimberly D." userId="d1e72292-d2f6-4f29-80f2-500bdcbef76d" providerId="ADAL" clId="{FEF60AB8-A584-4029-91CA-6AA402CF3336}" dt="2026-03-06T14:42:21.822" v="112" actId="1076"/>
          <ac:picMkLst>
            <pc:docMk/>
            <pc:sldMk cId="1462125324" sldId="256"/>
            <ac:picMk id="9" creationId="{BD367EFB-0FB3-C4FF-E44A-64FB44176EA1}"/>
          </ac:picMkLst>
        </pc:picChg>
      </pc:sldChg>
      <pc:sldChg chg="addSp delSp modSp new mod ord setBg modClrScheme chgLayout">
        <pc:chgData name="Stewart, Kimberly D." userId="d1e72292-d2f6-4f29-80f2-500bdcbef76d" providerId="ADAL" clId="{FEF60AB8-A584-4029-91CA-6AA402CF3336}" dt="2026-03-06T16:18:18.383" v="1483" actId="255"/>
        <pc:sldMkLst>
          <pc:docMk/>
          <pc:sldMk cId="2530470968" sldId="257"/>
        </pc:sldMkLst>
        <pc:spChg chg="add mod ord">
          <ac:chgData name="Stewart, Kimberly D." userId="d1e72292-d2f6-4f29-80f2-500bdcbef76d" providerId="ADAL" clId="{FEF60AB8-A584-4029-91CA-6AA402CF3336}" dt="2026-03-06T16:18:18.383" v="1483" actId="255"/>
          <ac:spMkLst>
            <pc:docMk/>
            <pc:sldMk cId="2530470968" sldId="257"/>
            <ac:spMk id="4" creationId="{C5B1A4B8-197B-6FA2-9E01-CEFF717F0866}"/>
          </ac:spMkLst>
        </pc:spChg>
        <pc:spChg chg="add mod ord">
          <ac:chgData name="Stewart, Kimberly D." userId="d1e72292-d2f6-4f29-80f2-500bdcbef76d" providerId="ADAL" clId="{FEF60AB8-A584-4029-91CA-6AA402CF3336}" dt="2026-03-06T16:18:06.557" v="1481" actId="255"/>
          <ac:spMkLst>
            <pc:docMk/>
            <pc:sldMk cId="2530470968" sldId="257"/>
            <ac:spMk id="5" creationId="{7C526F8E-4611-CA14-2FC8-BFE5BC5D3735}"/>
          </ac:spMkLst>
        </pc:spChg>
        <pc:spChg chg="add mod ord">
          <ac:chgData name="Stewart, Kimberly D." userId="d1e72292-d2f6-4f29-80f2-500bdcbef76d" providerId="ADAL" clId="{FEF60AB8-A584-4029-91CA-6AA402CF3336}" dt="2026-03-06T16:18:12.300" v="1482" actId="255"/>
          <ac:spMkLst>
            <pc:docMk/>
            <pc:sldMk cId="2530470968" sldId="257"/>
            <ac:spMk id="6" creationId="{FCFC5F8B-C881-B39E-FA03-F855C5616707}"/>
          </ac:spMkLst>
        </pc:spChg>
      </pc:sldChg>
      <pc:sldChg chg="addSp delSp modSp add mod ord setBg">
        <pc:chgData name="Stewart, Kimberly D." userId="d1e72292-d2f6-4f29-80f2-500bdcbef76d" providerId="ADAL" clId="{FEF60AB8-A584-4029-91CA-6AA402CF3336}" dt="2026-03-06T16:17:38.637" v="1480" actId="115"/>
        <pc:sldMkLst>
          <pc:docMk/>
          <pc:sldMk cId="655382806" sldId="284"/>
        </pc:sldMkLst>
        <pc:spChg chg="mod">
          <ac:chgData name="Stewart, Kimberly D." userId="d1e72292-d2f6-4f29-80f2-500bdcbef76d" providerId="ADAL" clId="{FEF60AB8-A584-4029-91CA-6AA402CF3336}" dt="2026-03-06T16:17:38.637" v="1480" actId="115"/>
          <ac:spMkLst>
            <pc:docMk/>
            <pc:sldMk cId="655382806" sldId="284"/>
            <ac:spMk id="4" creationId="{53A42A53-F182-205E-717F-34941E294F05}"/>
          </ac:spMkLst>
        </pc:spChg>
        <pc:spChg chg="add">
          <ac:chgData name="Stewart, Kimberly D." userId="d1e72292-d2f6-4f29-80f2-500bdcbef76d" providerId="ADAL" clId="{FEF60AB8-A584-4029-91CA-6AA402CF3336}" dt="2026-03-06T15:00:15.649" v="426" actId="26606"/>
          <ac:spMkLst>
            <pc:docMk/>
            <pc:sldMk cId="655382806" sldId="284"/>
            <ac:spMk id="142" creationId="{F68B2C62-7648-4430-90D5-AE0F252AF113}"/>
          </ac:spMkLst>
        </pc:spChg>
        <pc:graphicFrameChg chg="mod modGraphic">
          <ac:chgData name="Stewart, Kimberly D." userId="d1e72292-d2f6-4f29-80f2-500bdcbef76d" providerId="ADAL" clId="{FEF60AB8-A584-4029-91CA-6AA402CF3336}" dt="2026-03-06T15:00:15.649" v="426" actId="26606"/>
          <ac:graphicFrameMkLst>
            <pc:docMk/>
            <pc:sldMk cId="655382806" sldId="284"/>
            <ac:graphicFrameMk id="117" creationId="{DCFAFFF4-05A7-6A63-146E-478EBFD468AA}"/>
          </ac:graphicFrameMkLst>
        </pc:graphicFrameChg>
        <pc:cxnChg chg="add">
          <ac:chgData name="Stewart, Kimberly D." userId="d1e72292-d2f6-4f29-80f2-500bdcbef76d" providerId="ADAL" clId="{FEF60AB8-A584-4029-91CA-6AA402CF3336}" dt="2026-03-06T15:00:15.649" v="426" actId="26606"/>
          <ac:cxnSpMkLst>
            <pc:docMk/>
            <pc:sldMk cId="655382806" sldId="284"/>
            <ac:cxnSpMk id="143" creationId="{0ADD27CF-4CE1-2871-1ABA-40FCA4D03214}"/>
          </ac:cxnSpMkLst>
        </pc:cxnChg>
      </pc:sldChg>
      <pc:sldChg chg="addSp delSp modSp add mod ord addAnim delAnim setClrOvrMap">
        <pc:chgData name="Stewart, Kimberly D." userId="d1e72292-d2f6-4f29-80f2-500bdcbef76d" providerId="ADAL" clId="{FEF60AB8-A584-4029-91CA-6AA402CF3336}" dt="2026-03-06T14:59:16.066" v="417" actId="14100"/>
        <pc:sldMkLst>
          <pc:docMk/>
          <pc:sldMk cId="4229102129" sldId="285"/>
        </pc:sldMkLst>
        <pc:spChg chg="mod">
          <ac:chgData name="Stewart, Kimberly D." userId="d1e72292-d2f6-4f29-80f2-500bdcbef76d" providerId="ADAL" clId="{FEF60AB8-A584-4029-91CA-6AA402CF3336}" dt="2026-03-06T14:58:43.268" v="412" actId="20577"/>
          <ac:spMkLst>
            <pc:docMk/>
            <pc:sldMk cId="4229102129" sldId="285"/>
            <ac:spMk id="4" creationId="{0A15983B-4795-2CB6-85A3-97F9B0C9E65E}"/>
          </ac:spMkLst>
        </pc:spChg>
        <pc:spChg chg="add">
          <ac:chgData name="Stewart, Kimberly D." userId="d1e72292-d2f6-4f29-80f2-500bdcbef76d" providerId="ADAL" clId="{FEF60AB8-A584-4029-91CA-6AA402CF3336}" dt="2026-03-06T14:58:10.506" v="382" actId="26606"/>
          <ac:spMkLst>
            <pc:docMk/>
            <pc:sldMk cId="4229102129" sldId="285"/>
            <ac:spMk id="16" creationId="{341BFA31-6544-45C2-9DA0-9E1C5E0B1959}"/>
          </ac:spMkLst>
        </pc:spChg>
        <pc:picChg chg="mod ord">
          <ac:chgData name="Stewart, Kimberly D." userId="d1e72292-d2f6-4f29-80f2-500bdcbef76d" providerId="ADAL" clId="{FEF60AB8-A584-4029-91CA-6AA402CF3336}" dt="2026-03-06T14:59:16.066" v="417" actId="14100"/>
          <ac:picMkLst>
            <pc:docMk/>
            <pc:sldMk cId="4229102129" sldId="285"/>
            <ac:picMk id="9" creationId="{899695BF-EB27-A0A3-76FD-B7A1AAFCE9DE}"/>
          </ac:picMkLst>
        </pc:picChg>
        <pc:cxnChg chg="add">
          <ac:chgData name="Stewart, Kimberly D." userId="d1e72292-d2f6-4f29-80f2-500bdcbef76d" providerId="ADAL" clId="{FEF60AB8-A584-4029-91CA-6AA402CF3336}" dt="2026-03-06T14:58:10.506" v="382" actId="26606"/>
          <ac:cxnSpMkLst>
            <pc:docMk/>
            <pc:sldMk cId="4229102129" sldId="285"/>
            <ac:cxnSpMk id="18" creationId="{198E9398-9388-4776-BA52-8FDF549F6869}"/>
          </ac:cxnSpMkLst>
        </pc:cxnChg>
        <pc:cxnChg chg="add">
          <ac:chgData name="Stewart, Kimberly D." userId="d1e72292-d2f6-4f29-80f2-500bdcbef76d" providerId="ADAL" clId="{FEF60AB8-A584-4029-91CA-6AA402CF3336}" dt="2026-03-06T14:58:10.506" v="382" actId="26606"/>
          <ac:cxnSpMkLst>
            <pc:docMk/>
            <pc:sldMk cId="4229102129" sldId="285"/>
            <ac:cxnSpMk id="20" creationId="{3F434D57-F167-46CC-961F-B741120F94B0}"/>
          </ac:cxnSpMkLst>
        </pc:cxnChg>
      </pc:sldChg>
      <pc:sldChg chg="modSp add mod">
        <pc:chgData name="Stewart, Kimberly D." userId="d1e72292-d2f6-4f29-80f2-500bdcbef76d" providerId="ADAL" clId="{FEF60AB8-A584-4029-91CA-6AA402CF3336}" dt="2026-03-06T15:13:12.133" v="978" actId="688"/>
        <pc:sldMkLst>
          <pc:docMk/>
          <pc:sldMk cId="845344358" sldId="286"/>
        </pc:sldMkLst>
        <pc:spChg chg="mod">
          <ac:chgData name="Stewart, Kimberly D." userId="d1e72292-d2f6-4f29-80f2-500bdcbef76d" providerId="ADAL" clId="{FEF60AB8-A584-4029-91CA-6AA402CF3336}" dt="2026-03-06T14:59:34.425" v="423" actId="20577"/>
          <ac:spMkLst>
            <pc:docMk/>
            <pc:sldMk cId="845344358" sldId="286"/>
            <ac:spMk id="4" creationId="{7735B024-4BAC-F4C3-4163-317668820A04}"/>
          </ac:spMkLst>
        </pc:spChg>
      </pc:sldChg>
      <pc:sldChg chg="addSp delSp modSp add mod setClrOvrMap delDesignElem chgLayout">
        <pc:chgData name="Stewart, Kimberly D." userId="d1e72292-d2f6-4f29-80f2-500bdcbef76d" providerId="ADAL" clId="{FEF60AB8-A584-4029-91CA-6AA402CF3336}" dt="2026-03-06T15:13:37.825" v="979" actId="207"/>
        <pc:sldMkLst>
          <pc:docMk/>
          <pc:sldMk cId="2095884264" sldId="287"/>
        </pc:sldMkLst>
        <pc:spChg chg="mod ord">
          <ac:chgData name="Stewart, Kimberly D." userId="d1e72292-d2f6-4f29-80f2-500bdcbef76d" providerId="ADAL" clId="{FEF60AB8-A584-4029-91CA-6AA402CF3336}" dt="2026-03-06T15:13:37.825" v="979" actId="207"/>
          <ac:spMkLst>
            <pc:docMk/>
            <pc:sldMk cId="2095884264" sldId="287"/>
            <ac:spMk id="4" creationId="{CD2487A7-0E00-2E88-8F04-B3EE9A17D422}"/>
          </ac:spMkLst>
        </pc:spChg>
        <pc:graphicFrameChg chg="add">
          <ac:chgData name="Stewart, Kimberly D." userId="d1e72292-d2f6-4f29-80f2-500bdcbef76d" providerId="ADAL" clId="{FEF60AB8-A584-4029-91CA-6AA402CF3336}" dt="2026-03-06T15:02:50.867" v="486" actId="26606"/>
          <ac:graphicFrameMkLst>
            <pc:docMk/>
            <pc:sldMk cId="2095884264" sldId="287"/>
            <ac:graphicFrameMk id="19" creationId="{C4D1560A-931F-532C-4EE0-F665A16BAB5E}"/>
          </ac:graphicFrameMkLst>
        </pc:graphicFrameChg>
        <pc:picChg chg="mod ord">
          <ac:chgData name="Stewart, Kimberly D." userId="d1e72292-d2f6-4f29-80f2-500bdcbef76d" providerId="ADAL" clId="{FEF60AB8-A584-4029-91CA-6AA402CF3336}" dt="2026-03-06T15:02:41.980" v="483" actId="26606"/>
          <ac:picMkLst>
            <pc:docMk/>
            <pc:sldMk cId="2095884264" sldId="287"/>
            <ac:picMk id="9" creationId="{C2389DA6-3723-D3A5-0500-18A43C0B8AEF}"/>
          </ac:picMkLst>
        </pc:picChg>
      </pc:sldChg>
      <pc:sldChg chg="addSp delSp modSp add mod ord">
        <pc:chgData name="Stewart, Kimberly D." userId="d1e72292-d2f6-4f29-80f2-500bdcbef76d" providerId="ADAL" clId="{FEF60AB8-A584-4029-91CA-6AA402CF3336}" dt="2026-03-06T15:41:50.612" v="1460" actId="1582"/>
        <pc:sldMkLst>
          <pc:docMk/>
          <pc:sldMk cId="462864856" sldId="288"/>
        </pc:sldMkLst>
        <pc:spChg chg="mod">
          <ac:chgData name="Stewart, Kimberly D." userId="d1e72292-d2f6-4f29-80f2-500bdcbef76d" providerId="ADAL" clId="{FEF60AB8-A584-4029-91CA-6AA402CF3336}" dt="2026-03-06T15:41:20.079" v="1456" actId="1582"/>
          <ac:spMkLst>
            <pc:docMk/>
            <pc:sldMk cId="462864856" sldId="288"/>
            <ac:spMk id="4" creationId="{83CEAE50-4692-8E38-2929-ED95513954DB}"/>
          </ac:spMkLst>
        </pc:spChg>
        <pc:picChg chg="add mod">
          <ac:chgData name="Stewart, Kimberly D." userId="d1e72292-d2f6-4f29-80f2-500bdcbef76d" providerId="ADAL" clId="{FEF60AB8-A584-4029-91CA-6AA402CF3336}" dt="2026-03-06T15:41:50.612" v="1460" actId="1582"/>
          <ac:picMkLst>
            <pc:docMk/>
            <pc:sldMk cId="462864856" sldId="288"/>
            <ac:picMk id="3" creationId="{FA0841C1-98C5-C382-CF1A-ED2A142C4AFD}"/>
          </ac:picMkLst>
        </pc:picChg>
        <pc:picChg chg="add mod">
          <ac:chgData name="Stewart, Kimberly D." userId="d1e72292-d2f6-4f29-80f2-500bdcbef76d" providerId="ADAL" clId="{FEF60AB8-A584-4029-91CA-6AA402CF3336}" dt="2026-03-06T15:41:42.321" v="1458" actId="1582"/>
          <ac:picMkLst>
            <pc:docMk/>
            <pc:sldMk cId="462864856" sldId="288"/>
            <ac:picMk id="12" creationId="{7F2879ED-37A2-84C9-40FD-F8D79DECB3ED}"/>
          </ac:picMkLst>
        </pc:picChg>
      </pc:sldChg>
      <pc:sldChg chg="modSp add mod ord modAnim chgLayout">
        <pc:chgData name="Stewart, Kimberly D." userId="d1e72292-d2f6-4f29-80f2-500bdcbef76d" providerId="ADAL" clId="{FEF60AB8-A584-4029-91CA-6AA402CF3336}" dt="2026-03-06T16:21:08.981" v="1648" actId="1076"/>
        <pc:sldMkLst>
          <pc:docMk/>
          <pc:sldMk cId="3585767014" sldId="289"/>
        </pc:sldMkLst>
        <pc:spChg chg="mod ord">
          <ac:chgData name="Stewart, Kimberly D." userId="d1e72292-d2f6-4f29-80f2-500bdcbef76d" providerId="ADAL" clId="{FEF60AB8-A584-4029-91CA-6AA402CF3336}" dt="2026-03-06T16:21:08.981" v="1648" actId="1076"/>
          <ac:spMkLst>
            <pc:docMk/>
            <pc:sldMk cId="3585767014" sldId="289"/>
            <ac:spMk id="4" creationId="{6881F31A-3813-C780-8EDF-E728BF1E2489}"/>
          </ac:spMkLst>
        </pc:spChg>
        <pc:graphicFrameChg chg="mod ord modGraphic">
          <ac:chgData name="Stewart, Kimberly D." userId="d1e72292-d2f6-4f29-80f2-500bdcbef76d" providerId="ADAL" clId="{FEF60AB8-A584-4029-91CA-6AA402CF3336}" dt="2026-03-06T16:20:46.854" v="1645" actId="113"/>
          <ac:graphicFrameMkLst>
            <pc:docMk/>
            <pc:sldMk cId="3585767014" sldId="289"/>
            <ac:graphicFrameMk id="19" creationId="{78929CE3-93AA-EE4D-8FC2-CA4C0BAE04D3}"/>
          </ac:graphicFrameMkLst>
        </pc:graphicFrameChg>
        <pc:picChg chg="mod">
          <ac:chgData name="Stewart, Kimberly D." userId="d1e72292-d2f6-4f29-80f2-500bdcbef76d" providerId="ADAL" clId="{FEF60AB8-A584-4029-91CA-6AA402CF3336}" dt="2026-03-06T16:21:03.435" v="1647" actId="1076"/>
          <ac:picMkLst>
            <pc:docMk/>
            <pc:sldMk cId="3585767014" sldId="289"/>
            <ac:picMk id="9" creationId="{FDA90BD1-9F8D-AA4E-C88E-6E3A1B62175B}"/>
          </ac:picMkLst>
        </pc:picChg>
      </pc:sldChg>
      <pc:sldChg chg="addSp delSp modSp new mod setBg modClrScheme chgLayout">
        <pc:chgData name="Stewart, Kimberly D." userId="d1e72292-d2f6-4f29-80f2-500bdcbef76d" providerId="ADAL" clId="{FEF60AB8-A584-4029-91CA-6AA402CF3336}" dt="2026-03-06T16:01:56.306" v="1467" actId="14100"/>
        <pc:sldMkLst>
          <pc:docMk/>
          <pc:sldMk cId="1084660450" sldId="291"/>
        </pc:sldMkLst>
        <pc:spChg chg="add mod">
          <ac:chgData name="Stewart, Kimberly D." userId="d1e72292-d2f6-4f29-80f2-500bdcbef76d" providerId="ADAL" clId="{FEF60AB8-A584-4029-91CA-6AA402CF3336}" dt="2026-03-06T15:19:50.466" v="1171" actId="14100"/>
          <ac:spMkLst>
            <pc:docMk/>
            <pc:sldMk cId="1084660450" sldId="291"/>
            <ac:spMk id="5" creationId="{7AC75FF1-A271-F8D6-30A5-9921F1B91EE0}"/>
          </ac:spMkLst>
        </pc:spChg>
        <pc:picChg chg="add mod">
          <ac:chgData name="Stewart, Kimberly D." userId="d1e72292-d2f6-4f29-80f2-500bdcbef76d" providerId="ADAL" clId="{FEF60AB8-A584-4029-91CA-6AA402CF3336}" dt="2026-03-06T16:01:56.306" v="1467" actId="14100"/>
          <ac:picMkLst>
            <pc:docMk/>
            <pc:sldMk cId="1084660450" sldId="291"/>
            <ac:picMk id="7" creationId="{AA38351B-8EEA-C54E-9E1F-4F18525CA4D3}"/>
          </ac:picMkLst>
        </pc:picChg>
        <pc:picChg chg="add mod">
          <ac:chgData name="Stewart, Kimberly D." userId="d1e72292-d2f6-4f29-80f2-500bdcbef76d" providerId="ADAL" clId="{FEF60AB8-A584-4029-91CA-6AA402CF3336}" dt="2026-03-06T16:01:52.736" v="1466" actId="14100"/>
          <ac:picMkLst>
            <pc:docMk/>
            <pc:sldMk cId="1084660450" sldId="291"/>
            <ac:picMk id="9" creationId="{E921F46B-2722-4C6A-B6EB-1F1DAFFBB431}"/>
          </ac:picMkLst>
        </pc:picChg>
      </pc:sldChg>
      <pc:sldChg chg="addSp modSp add mod">
        <pc:chgData name="Stewart, Kimberly D." userId="d1e72292-d2f6-4f29-80f2-500bdcbef76d" providerId="ADAL" clId="{FEF60AB8-A584-4029-91CA-6AA402CF3336}" dt="2026-03-06T16:14:01.921" v="1475" actId="14100"/>
        <pc:sldMkLst>
          <pc:docMk/>
          <pc:sldMk cId="2866393355" sldId="292"/>
        </pc:sldMkLst>
        <pc:spChg chg="mod">
          <ac:chgData name="Stewart, Kimberly D." userId="d1e72292-d2f6-4f29-80f2-500bdcbef76d" providerId="ADAL" clId="{FEF60AB8-A584-4029-91CA-6AA402CF3336}" dt="2026-03-06T15:20:27.433" v="1213" actId="20577"/>
          <ac:spMkLst>
            <pc:docMk/>
            <pc:sldMk cId="2866393355" sldId="292"/>
            <ac:spMk id="5" creationId="{488585D0-7196-B138-88D4-54BCBFDC88C8}"/>
          </ac:spMkLst>
        </pc:spChg>
        <pc:picChg chg="add mod">
          <ac:chgData name="Stewart, Kimberly D." userId="d1e72292-d2f6-4f29-80f2-500bdcbef76d" providerId="ADAL" clId="{FEF60AB8-A584-4029-91CA-6AA402CF3336}" dt="2026-03-06T16:14:01.921" v="1475" actId="14100"/>
          <ac:picMkLst>
            <pc:docMk/>
            <pc:sldMk cId="2866393355" sldId="292"/>
            <ac:picMk id="3" creationId="{BF43C82D-5713-E892-67C9-900A61DD3D85}"/>
          </ac:picMkLst>
        </pc:picChg>
        <pc:picChg chg="add mod">
          <ac:chgData name="Stewart, Kimberly D." userId="d1e72292-d2f6-4f29-80f2-500bdcbef76d" providerId="ADAL" clId="{FEF60AB8-A584-4029-91CA-6AA402CF3336}" dt="2026-03-06T16:13:59.676" v="1474" actId="14100"/>
          <ac:picMkLst>
            <pc:docMk/>
            <pc:sldMk cId="2866393355" sldId="292"/>
            <ac:picMk id="6" creationId="{69810B43-951F-D137-AA6B-36EB85BB9D52}"/>
          </ac:picMkLst>
        </pc:picChg>
      </pc:sldChg>
      <pc:sldChg chg="addSp delSp modSp add mod ord">
        <pc:chgData name="Stewart, Kimberly D." userId="d1e72292-d2f6-4f29-80f2-500bdcbef76d" providerId="ADAL" clId="{FEF60AB8-A584-4029-91CA-6AA402CF3336}" dt="2026-03-06T15:27:03.755" v="1273"/>
        <pc:sldMkLst>
          <pc:docMk/>
          <pc:sldMk cId="12379717" sldId="293"/>
        </pc:sldMkLst>
        <pc:picChg chg="add mod">
          <ac:chgData name="Stewart, Kimberly D." userId="d1e72292-d2f6-4f29-80f2-500bdcbef76d" providerId="ADAL" clId="{FEF60AB8-A584-4029-91CA-6AA402CF3336}" dt="2026-03-06T15:25:30.472" v="1229" actId="14100"/>
          <ac:picMkLst>
            <pc:docMk/>
            <pc:sldMk cId="12379717" sldId="293"/>
            <ac:picMk id="11" creationId="{69B1D9DB-557E-EE03-D941-34633318FB8D}"/>
          </ac:picMkLst>
        </pc:picChg>
      </pc:sldChg>
      <pc:sldMasterChg chg="add addSldLayout">
        <pc:chgData name="Stewart, Kimberly D." userId="d1e72292-d2f6-4f29-80f2-500bdcbef76d" providerId="ADAL" clId="{FEF60AB8-A584-4029-91CA-6AA402CF3336}" dt="2026-03-06T14:38:43.609" v="46" actId="26606"/>
        <pc:sldMasterMkLst>
          <pc:docMk/>
          <pc:sldMasterMk cId="4259473158" sldId="2147483699"/>
        </pc:sldMasterMkLst>
        <pc:sldLayoutChg chg="add">
          <pc:chgData name="Stewart, Kimberly D." userId="d1e72292-d2f6-4f29-80f2-500bdcbef76d" providerId="ADAL" clId="{FEF60AB8-A584-4029-91CA-6AA402CF3336}" dt="2026-03-06T14:38:43.609" v="46" actId="26606"/>
          <pc:sldLayoutMkLst>
            <pc:docMk/>
            <pc:sldMasterMk cId="4259473158" sldId="2147483699"/>
            <pc:sldLayoutMk cId="1235387136" sldId="2147483688"/>
          </pc:sldLayoutMkLst>
        </pc:sldLayoutChg>
        <pc:sldLayoutChg chg="add">
          <pc:chgData name="Stewart, Kimberly D." userId="d1e72292-d2f6-4f29-80f2-500bdcbef76d" providerId="ADAL" clId="{FEF60AB8-A584-4029-91CA-6AA402CF3336}" dt="2026-03-06T14:38:43.609" v="46" actId="26606"/>
          <pc:sldLayoutMkLst>
            <pc:docMk/>
            <pc:sldMasterMk cId="4259473158" sldId="2147483699"/>
            <pc:sldLayoutMk cId="3701942158" sldId="2147483689"/>
          </pc:sldLayoutMkLst>
        </pc:sldLayoutChg>
        <pc:sldLayoutChg chg="add">
          <pc:chgData name="Stewart, Kimberly D." userId="d1e72292-d2f6-4f29-80f2-500bdcbef76d" providerId="ADAL" clId="{FEF60AB8-A584-4029-91CA-6AA402CF3336}" dt="2026-03-06T14:38:43.609" v="46" actId="26606"/>
          <pc:sldLayoutMkLst>
            <pc:docMk/>
            <pc:sldMasterMk cId="4259473158" sldId="2147483699"/>
            <pc:sldLayoutMk cId="2426170990" sldId="2147483690"/>
          </pc:sldLayoutMkLst>
        </pc:sldLayoutChg>
        <pc:sldLayoutChg chg="add">
          <pc:chgData name="Stewart, Kimberly D." userId="d1e72292-d2f6-4f29-80f2-500bdcbef76d" providerId="ADAL" clId="{FEF60AB8-A584-4029-91CA-6AA402CF3336}" dt="2026-03-06T14:38:43.609" v="46" actId="26606"/>
          <pc:sldLayoutMkLst>
            <pc:docMk/>
            <pc:sldMasterMk cId="4259473158" sldId="2147483699"/>
            <pc:sldLayoutMk cId="572048924" sldId="2147483691"/>
          </pc:sldLayoutMkLst>
        </pc:sldLayoutChg>
        <pc:sldLayoutChg chg="add">
          <pc:chgData name="Stewart, Kimberly D." userId="d1e72292-d2f6-4f29-80f2-500bdcbef76d" providerId="ADAL" clId="{FEF60AB8-A584-4029-91CA-6AA402CF3336}" dt="2026-03-06T14:38:43.609" v="46" actId="26606"/>
          <pc:sldLayoutMkLst>
            <pc:docMk/>
            <pc:sldMasterMk cId="4259473158" sldId="2147483699"/>
            <pc:sldLayoutMk cId="2050935088" sldId="2147483692"/>
          </pc:sldLayoutMkLst>
        </pc:sldLayoutChg>
        <pc:sldLayoutChg chg="add">
          <pc:chgData name="Stewart, Kimberly D." userId="d1e72292-d2f6-4f29-80f2-500bdcbef76d" providerId="ADAL" clId="{FEF60AB8-A584-4029-91CA-6AA402CF3336}" dt="2026-03-06T14:38:43.609" v="46" actId="26606"/>
          <pc:sldLayoutMkLst>
            <pc:docMk/>
            <pc:sldMasterMk cId="4259473158" sldId="2147483699"/>
            <pc:sldLayoutMk cId="2591048114" sldId="2147483693"/>
          </pc:sldLayoutMkLst>
        </pc:sldLayoutChg>
        <pc:sldLayoutChg chg="add">
          <pc:chgData name="Stewart, Kimberly D." userId="d1e72292-d2f6-4f29-80f2-500bdcbef76d" providerId="ADAL" clId="{FEF60AB8-A584-4029-91CA-6AA402CF3336}" dt="2026-03-06T14:38:43.609" v="46" actId="26606"/>
          <pc:sldLayoutMkLst>
            <pc:docMk/>
            <pc:sldMasterMk cId="4259473158" sldId="2147483699"/>
            <pc:sldLayoutMk cId="3417296400" sldId="2147483694"/>
          </pc:sldLayoutMkLst>
        </pc:sldLayoutChg>
        <pc:sldLayoutChg chg="add">
          <pc:chgData name="Stewart, Kimberly D." userId="d1e72292-d2f6-4f29-80f2-500bdcbef76d" providerId="ADAL" clId="{FEF60AB8-A584-4029-91CA-6AA402CF3336}" dt="2026-03-06T14:38:43.609" v="46" actId="26606"/>
          <pc:sldLayoutMkLst>
            <pc:docMk/>
            <pc:sldMasterMk cId="4259473158" sldId="2147483699"/>
            <pc:sldLayoutMk cId="1165749949" sldId="2147483695"/>
          </pc:sldLayoutMkLst>
        </pc:sldLayoutChg>
        <pc:sldLayoutChg chg="add">
          <pc:chgData name="Stewart, Kimberly D." userId="d1e72292-d2f6-4f29-80f2-500bdcbef76d" providerId="ADAL" clId="{FEF60AB8-A584-4029-91CA-6AA402CF3336}" dt="2026-03-06T14:38:43.609" v="46" actId="26606"/>
          <pc:sldLayoutMkLst>
            <pc:docMk/>
            <pc:sldMasterMk cId="4259473158" sldId="2147483699"/>
            <pc:sldLayoutMk cId="2162918761" sldId="2147483696"/>
          </pc:sldLayoutMkLst>
        </pc:sldLayoutChg>
        <pc:sldLayoutChg chg="add">
          <pc:chgData name="Stewart, Kimberly D." userId="d1e72292-d2f6-4f29-80f2-500bdcbef76d" providerId="ADAL" clId="{FEF60AB8-A584-4029-91CA-6AA402CF3336}" dt="2026-03-06T14:38:43.609" v="46" actId="26606"/>
          <pc:sldLayoutMkLst>
            <pc:docMk/>
            <pc:sldMasterMk cId="4259473158" sldId="2147483699"/>
            <pc:sldLayoutMk cId="3008325532" sldId="2147483697"/>
          </pc:sldLayoutMkLst>
        </pc:sldLayoutChg>
        <pc:sldLayoutChg chg="add">
          <pc:chgData name="Stewart, Kimberly D." userId="d1e72292-d2f6-4f29-80f2-500bdcbef76d" providerId="ADAL" clId="{FEF60AB8-A584-4029-91CA-6AA402CF3336}" dt="2026-03-06T14:38:43.609" v="46" actId="26606"/>
          <pc:sldLayoutMkLst>
            <pc:docMk/>
            <pc:sldMasterMk cId="4259473158" sldId="2147483699"/>
            <pc:sldLayoutMk cId="1431071160" sldId="2147483698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thouston.edu\uthsc\sph\Users\jdelk\Neonatal%20survey%20dummy%20tablesv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Percent of Responses That Selected Topic for First,</a:t>
            </a:r>
            <a:r>
              <a:rPr lang="en-US" sz="1800" baseline="0"/>
              <a:t> Second, or Third Choice</a:t>
            </a:r>
            <a:endParaRPr lang="en-US" sz="1800"/>
          </a:p>
        </c:rich>
      </c:tx>
      <c:layout>
        <c:manualLayout>
          <c:xMode val="edge"/>
          <c:yMode val="edge"/>
          <c:x val="0.21940085592011413"/>
          <c:y val="1.96078431372549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Choice!$B$4:$B$11</c:f>
              <c:strCache>
                <c:ptCount val="8"/>
                <c:pt idx="0">
                  <c:v>Optimizing Newborn Nutrition</c:v>
                </c:pt>
                <c:pt idx="1">
                  <c:v>Screening for Parental Depression in NICU and Mother-Baby Unit</c:v>
                </c:pt>
                <c:pt idx="2">
                  <c:v> Safe Sleep</c:v>
                </c:pt>
                <c:pt idx="3">
                  <c:v>Antibiotic Timeliness</c:v>
                </c:pt>
                <c:pt idx="4">
                  <c:v>All Care is Brain Care</c:v>
                </c:pt>
                <c:pt idx="5">
                  <c:v>Reduction of Severe IVH in Preterm Infants</c:v>
                </c:pt>
                <c:pt idx="6">
                  <c:v>Eliminating Hospital Acquired Infections</c:v>
                </c:pt>
                <c:pt idx="7">
                  <c:v>I don't like any of these topics</c:v>
                </c:pt>
              </c:strCache>
            </c:strRef>
          </c:cat>
          <c:val>
            <c:numRef>
              <c:f>Choice!$D$4:$D$11</c:f>
              <c:numCache>
                <c:formatCode>0.0%</c:formatCode>
                <c:ptCount val="8"/>
                <c:pt idx="0">
                  <c:v>0.56190478801727295</c:v>
                </c:pt>
                <c:pt idx="1">
                  <c:v>0.53333336114883423</c:v>
                </c:pt>
                <c:pt idx="2">
                  <c:v>0.52380955219268799</c:v>
                </c:pt>
                <c:pt idx="3">
                  <c:v>0.41904762387275696</c:v>
                </c:pt>
                <c:pt idx="4">
                  <c:v>0.34285715222358704</c:v>
                </c:pt>
                <c:pt idx="5">
                  <c:v>0.28571429848670959</c:v>
                </c:pt>
                <c:pt idx="6">
                  <c:v>0.22857142984867096</c:v>
                </c:pt>
                <c:pt idx="7">
                  <c:v>5.714285746216774E-2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B3-4FE7-A4E8-8AAAEDB43A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92569824"/>
        <c:axId val="1592571904"/>
      </c:barChart>
      <c:catAx>
        <c:axId val="1592569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2571904"/>
        <c:crosses val="autoZero"/>
        <c:auto val="1"/>
        <c:lblAlgn val="ctr"/>
        <c:lblOffset val="100"/>
        <c:noMultiLvlLbl val="0"/>
      </c:catAx>
      <c:valAx>
        <c:axId val="1592571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2569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7A846A-1EDB-4A76-8F4C-07A6C679A245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DBF6953-6F0F-4EDC-9DB2-5B00AFDE5552}">
      <dgm:prSet/>
      <dgm:spPr/>
      <dgm:t>
        <a:bodyPr/>
        <a:lstStyle/>
        <a:p>
          <a:r>
            <a:rPr lang="en-US" dirty="0"/>
            <a:t>Baptist Beaumont</a:t>
          </a:r>
        </a:p>
      </dgm:t>
    </dgm:pt>
    <dgm:pt modelId="{0F12E43D-8E70-4C75-91D1-12EB881F457F}" type="parTrans" cxnId="{FFD0DC67-6C49-4929-99CE-1FDC90C549BE}">
      <dgm:prSet/>
      <dgm:spPr/>
      <dgm:t>
        <a:bodyPr/>
        <a:lstStyle/>
        <a:p>
          <a:endParaRPr lang="en-US"/>
        </a:p>
      </dgm:t>
    </dgm:pt>
    <dgm:pt modelId="{0A35880F-AFF8-4FE4-89D4-588BB6A9E754}" type="sibTrans" cxnId="{FFD0DC67-6C49-4929-99CE-1FDC90C549BE}">
      <dgm:prSet/>
      <dgm:spPr/>
      <dgm:t>
        <a:bodyPr/>
        <a:lstStyle/>
        <a:p>
          <a:endParaRPr lang="en-US"/>
        </a:p>
      </dgm:t>
    </dgm:pt>
    <dgm:pt modelId="{ACB3F6FD-B1E9-4A16-8B74-1518E25DDBAC}">
      <dgm:prSet/>
      <dgm:spPr/>
      <dgm:t>
        <a:bodyPr/>
        <a:lstStyle/>
        <a:p>
          <a:r>
            <a:rPr lang="en-US" dirty="0"/>
            <a:t>Maternal: Rebekah Landry </a:t>
          </a:r>
        </a:p>
      </dgm:t>
    </dgm:pt>
    <dgm:pt modelId="{C8905182-1C54-40E7-8C36-23BFC425B9AD}" type="parTrans" cxnId="{83847CE8-D3EC-40C9-85D4-D5C9736BF099}">
      <dgm:prSet/>
      <dgm:spPr/>
      <dgm:t>
        <a:bodyPr/>
        <a:lstStyle/>
        <a:p>
          <a:endParaRPr lang="en-US"/>
        </a:p>
      </dgm:t>
    </dgm:pt>
    <dgm:pt modelId="{272C75A5-82EC-4280-8693-2A29E906691F}" type="sibTrans" cxnId="{83847CE8-D3EC-40C9-85D4-D5C9736BF099}">
      <dgm:prSet/>
      <dgm:spPr/>
      <dgm:t>
        <a:bodyPr/>
        <a:lstStyle/>
        <a:p>
          <a:endParaRPr lang="en-US"/>
        </a:p>
      </dgm:t>
    </dgm:pt>
    <dgm:pt modelId="{EA6FF085-3B85-40EB-AD6A-49C0A1D62AFF}">
      <dgm:prSet/>
      <dgm:spPr/>
      <dgm:t>
        <a:bodyPr/>
        <a:lstStyle/>
        <a:p>
          <a:r>
            <a:rPr lang="en-US" dirty="0"/>
            <a:t>Neonatal: Michelle Bordelon, Amie Coble </a:t>
          </a:r>
        </a:p>
      </dgm:t>
    </dgm:pt>
    <dgm:pt modelId="{64B914D2-E7D2-439D-A021-9EFE28B337A8}" type="parTrans" cxnId="{8175EF0B-3930-4070-9BAD-9F67368C6F6C}">
      <dgm:prSet/>
      <dgm:spPr/>
      <dgm:t>
        <a:bodyPr/>
        <a:lstStyle/>
        <a:p>
          <a:endParaRPr lang="en-US"/>
        </a:p>
      </dgm:t>
    </dgm:pt>
    <dgm:pt modelId="{D6874FE2-C329-47A1-8FED-47E2EA10022D}" type="sibTrans" cxnId="{8175EF0B-3930-4070-9BAD-9F67368C6F6C}">
      <dgm:prSet/>
      <dgm:spPr/>
      <dgm:t>
        <a:bodyPr/>
        <a:lstStyle/>
        <a:p>
          <a:endParaRPr lang="en-US"/>
        </a:p>
      </dgm:t>
    </dgm:pt>
    <dgm:pt modelId="{DA65F5EA-8B6B-49AB-A235-42A7C66C2E35}">
      <dgm:prSet/>
      <dgm:spPr/>
      <dgm:t>
        <a:bodyPr/>
        <a:lstStyle/>
        <a:p>
          <a:r>
            <a:rPr lang="en-US" dirty="0"/>
            <a:t>Christus St. Elizabeth</a:t>
          </a:r>
        </a:p>
      </dgm:t>
    </dgm:pt>
    <dgm:pt modelId="{BA7352D9-61AF-4459-A358-AE027CF2DD02}" type="parTrans" cxnId="{4D017C9C-211A-4431-B787-222E4DDC3BC0}">
      <dgm:prSet/>
      <dgm:spPr/>
      <dgm:t>
        <a:bodyPr/>
        <a:lstStyle/>
        <a:p>
          <a:endParaRPr lang="en-US"/>
        </a:p>
      </dgm:t>
    </dgm:pt>
    <dgm:pt modelId="{5BF1B45B-B132-4FA8-9E72-2AB742840A09}" type="sibTrans" cxnId="{4D017C9C-211A-4431-B787-222E4DDC3BC0}">
      <dgm:prSet/>
      <dgm:spPr/>
      <dgm:t>
        <a:bodyPr/>
        <a:lstStyle/>
        <a:p>
          <a:endParaRPr lang="en-US"/>
        </a:p>
      </dgm:t>
    </dgm:pt>
    <dgm:pt modelId="{903353D9-B578-480F-ADA8-8A4E7F252EDA}">
      <dgm:prSet/>
      <dgm:spPr/>
      <dgm:t>
        <a:bodyPr/>
        <a:lstStyle/>
        <a:p>
          <a:r>
            <a:rPr lang="en-US" dirty="0"/>
            <a:t>Maternal: April Waguespack </a:t>
          </a:r>
        </a:p>
      </dgm:t>
    </dgm:pt>
    <dgm:pt modelId="{12D2A603-1B1F-4925-B1AD-111CD3DF8CE2}" type="parTrans" cxnId="{7745E9C8-C68F-4746-82B0-1BDD7E3902A7}">
      <dgm:prSet/>
      <dgm:spPr/>
      <dgm:t>
        <a:bodyPr/>
        <a:lstStyle/>
        <a:p>
          <a:endParaRPr lang="en-US"/>
        </a:p>
      </dgm:t>
    </dgm:pt>
    <dgm:pt modelId="{B45BD02F-682E-47D4-860C-9121284897DF}" type="sibTrans" cxnId="{7745E9C8-C68F-4746-82B0-1BDD7E3902A7}">
      <dgm:prSet/>
      <dgm:spPr/>
      <dgm:t>
        <a:bodyPr/>
        <a:lstStyle/>
        <a:p>
          <a:endParaRPr lang="en-US"/>
        </a:p>
      </dgm:t>
    </dgm:pt>
    <dgm:pt modelId="{DA24C110-4A8B-4E04-8B0F-03BB795DA904}">
      <dgm:prSet/>
      <dgm:spPr/>
      <dgm:t>
        <a:bodyPr/>
        <a:lstStyle/>
        <a:p>
          <a:r>
            <a:rPr lang="en-US" dirty="0"/>
            <a:t>Neonatal: Kellie Huebel </a:t>
          </a:r>
        </a:p>
      </dgm:t>
    </dgm:pt>
    <dgm:pt modelId="{FA4022A2-C9F9-4776-B986-4F043CB88813}" type="parTrans" cxnId="{13C8C509-87F1-4002-931C-6C3A98CFE966}">
      <dgm:prSet/>
      <dgm:spPr/>
      <dgm:t>
        <a:bodyPr/>
        <a:lstStyle/>
        <a:p>
          <a:endParaRPr lang="en-US"/>
        </a:p>
      </dgm:t>
    </dgm:pt>
    <dgm:pt modelId="{C9DD0F26-2331-465A-AA05-9208CE57CA89}" type="sibTrans" cxnId="{13C8C509-87F1-4002-931C-6C3A98CFE966}">
      <dgm:prSet/>
      <dgm:spPr/>
      <dgm:t>
        <a:bodyPr/>
        <a:lstStyle/>
        <a:p>
          <a:endParaRPr lang="en-US"/>
        </a:p>
      </dgm:t>
    </dgm:pt>
    <dgm:pt modelId="{D78ADB57-1578-4989-8642-C7129B6DC621}">
      <dgm:prSet/>
      <dgm:spPr/>
      <dgm:t>
        <a:bodyPr/>
        <a:lstStyle/>
        <a:p>
          <a:r>
            <a:rPr lang="en-US"/>
            <a:t>Medical Center of SE Texas</a:t>
          </a:r>
        </a:p>
      </dgm:t>
    </dgm:pt>
    <dgm:pt modelId="{89FCAEFE-C419-4958-A4A1-91422770C968}" type="parTrans" cxnId="{7A645AEA-E5EE-43BA-B1E2-0CC9A16C6196}">
      <dgm:prSet/>
      <dgm:spPr/>
      <dgm:t>
        <a:bodyPr/>
        <a:lstStyle/>
        <a:p>
          <a:endParaRPr lang="en-US"/>
        </a:p>
      </dgm:t>
    </dgm:pt>
    <dgm:pt modelId="{903E09B1-F2AE-4F81-8CCF-89E4EC03FB45}" type="sibTrans" cxnId="{7A645AEA-E5EE-43BA-B1E2-0CC9A16C6196}">
      <dgm:prSet/>
      <dgm:spPr/>
      <dgm:t>
        <a:bodyPr/>
        <a:lstStyle/>
        <a:p>
          <a:endParaRPr lang="en-US"/>
        </a:p>
      </dgm:t>
    </dgm:pt>
    <dgm:pt modelId="{719F5C58-2A57-4AD0-B273-287C6688F201}">
      <dgm:prSet/>
      <dgm:spPr/>
      <dgm:t>
        <a:bodyPr/>
        <a:lstStyle/>
        <a:p>
          <a:r>
            <a:rPr lang="en-US" b="0" dirty="0"/>
            <a:t>Maternal: </a:t>
          </a:r>
        </a:p>
      </dgm:t>
    </dgm:pt>
    <dgm:pt modelId="{DE39F0B2-3B28-4948-9EC9-CC115C81066F}" type="parTrans" cxnId="{D682BC1D-AEA1-4A3B-9B9B-F80C582CD718}">
      <dgm:prSet/>
      <dgm:spPr/>
      <dgm:t>
        <a:bodyPr/>
        <a:lstStyle/>
        <a:p>
          <a:endParaRPr lang="en-US"/>
        </a:p>
      </dgm:t>
    </dgm:pt>
    <dgm:pt modelId="{ECA7B774-881B-47CC-B9DB-2E11355C5A14}" type="sibTrans" cxnId="{D682BC1D-AEA1-4A3B-9B9B-F80C582CD718}">
      <dgm:prSet/>
      <dgm:spPr/>
      <dgm:t>
        <a:bodyPr/>
        <a:lstStyle/>
        <a:p>
          <a:endParaRPr lang="en-US"/>
        </a:p>
      </dgm:t>
    </dgm:pt>
    <dgm:pt modelId="{BDFA6598-6E28-484D-9017-3BCAA232F3AA}">
      <dgm:prSet/>
      <dgm:spPr/>
      <dgm:t>
        <a:bodyPr/>
        <a:lstStyle/>
        <a:p>
          <a:r>
            <a:rPr lang="en-US" b="0"/>
            <a:t>Neonatal: </a:t>
          </a:r>
        </a:p>
      </dgm:t>
    </dgm:pt>
    <dgm:pt modelId="{C1F9705C-26C2-4A86-9266-A373B42A168A}" type="parTrans" cxnId="{18F318D5-DADF-45C0-A6F6-98B5A723F42B}">
      <dgm:prSet/>
      <dgm:spPr/>
      <dgm:t>
        <a:bodyPr/>
        <a:lstStyle/>
        <a:p>
          <a:endParaRPr lang="en-US"/>
        </a:p>
      </dgm:t>
    </dgm:pt>
    <dgm:pt modelId="{3E8CD641-3120-4059-B2EC-03EABD645C77}" type="sibTrans" cxnId="{18F318D5-DADF-45C0-A6F6-98B5A723F42B}">
      <dgm:prSet/>
      <dgm:spPr/>
      <dgm:t>
        <a:bodyPr/>
        <a:lstStyle/>
        <a:p>
          <a:endParaRPr lang="en-US"/>
        </a:p>
      </dgm:t>
    </dgm:pt>
    <dgm:pt modelId="{58F4FF28-C9F8-4FDD-8E41-EF30EFB7B45E}">
      <dgm:prSet/>
      <dgm:spPr/>
      <dgm:t>
        <a:bodyPr/>
        <a:lstStyle/>
        <a:p>
          <a:r>
            <a:rPr lang="en-US"/>
            <a:t>UTMB Angleton Danbury</a:t>
          </a:r>
        </a:p>
      </dgm:t>
    </dgm:pt>
    <dgm:pt modelId="{FD8DDF1F-E5F5-4822-898B-120C1294AE08}" type="parTrans" cxnId="{D9F50437-34D2-4137-9272-78DA71764C58}">
      <dgm:prSet/>
      <dgm:spPr/>
      <dgm:t>
        <a:bodyPr/>
        <a:lstStyle/>
        <a:p>
          <a:endParaRPr lang="en-US"/>
        </a:p>
      </dgm:t>
    </dgm:pt>
    <dgm:pt modelId="{29650C0A-9284-49E5-92DD-413D5D491E14}" type="sibTrans" cxnId="{D9F50437-34D2-4137-9272-78DA71764C58}">
      <dgm:prSet/>
      <dgm:spPr/>
      <dgm:t>
        <a:bodyPr/>
        <a:lstStyle/>
        <a:p>
          <a:endParaRPr lang="en-US"/>
        </a:p>
      </dgm:t>
    </dgm:pt>
    <dgm:pt modelId="{E9CC4EA7-19BB-455A-86FB-26A2B2BB4C39}">
      <dgm:prSet/>
      <dgm:spPr/>
      <dgm:t>
        <a:bodyPr/>
        <a:lstStyle/>
        <a:p>
          <a:r>
            <a:rPr lang="en-US"/>
            <a:t>Maternal:  </a:t>
          </a:r>
        </a:p>
      </dgm:t>
    </dgm:pt>
    <dgm:pt modelId="{861ED325-45A3-4E0B-9C05-4A73F744A53D}" type="parTrans" cxnId="{482B4F25-C447-45A4-BE05-8828AEC446C4}">
      <dgm:prSet/>
      <dgm:spPr/>
      <dgm:t>
        <a:bodyPr/>
        <a:lstStyle/>
        <a:p>
          <a:endParaRPr lang="en-US"/>
        </a:p>
      </dgm:t>
    </dgm:pt>
    <dgm:pt modelId="{E8CF5B34-2D1A-4E3A-9317-0F81F4B77649}" type="sibTrans" cxnId="{482B4F25-C447-45A4-BE05-8828AEC446C4}">
      <dgm:prSet/>
      <dgm:spPr/>
      <dgm:t>
        <a:bodyPr/>
        <a:lstStyle/>
        <a:p>
          <a:endParaRPr lang="en-US"/>
        </a:p>
      </dgm:t>
    </dgm:pt>
    <dgm:pt modelId="{29D8F9F9-EAFC-4525-B320-9B1E991858B0}">
      <dgm:prSet/>
      <dgm:spPr/>
      <dgm:t>
        <a:bodyPr/>
        <a:lstStyle/>
        <a:p>
          <a:r>
            <a:rPr lang="en-US"/>
            <a:t>Neonatal: </a:t>
          </a:r>
        </a:p>
      </dgm:t>
    </dgm:pt>
    <dgm:pt modelId="{98D8FCC4-E760-4ADB-A704-C3DEEF1E2CCF}" type="parTrans" cxnId="{92F85BE1-AEAC-4F68-AD4F-A4FFE771D7AE}">
      <dgm:prSet/>
      <dgm:spPr/>
      <dgm:t>
        <a:bodyPr/>
        <a:lstStyle/>
        <a:p>
          <a:endParaRPr lang="en-US"/>
        </a:p>
      </dgm:t>
    </dgm:pt>
    <dgm:pt modelId="{98D7B0B4-1C6B-4C42-A353-89C96440F375}" type="sibTrans" cxnId="{92F85BE1-AEAC-4F68-AD4F-A4FFE771D7AE}">
      <dgm:prSet/>
      <dgm:spPr/>
      <dgm:t>
        <a:bodyPr/>
        <a:lstStyle/>
        <a:p>
          <a:endParaRPr lang="en-US"/>
        </a:p>
      </dgm:t>
    </dgm:pt>
    <dgm:pt modelId="{F758D88C-06C2-4777-912E-DAB810B70943}">
      <dgm:prSet/>
      <dgm:spPr/>
      <dgm:t>
        <a:bodyPr/>
        <a:lstStyle/>
        <a:p>
          <a:r>
            <a:rPr lang="en-US"/>
            <a:t>UTMB Galveston</a:t>
          </a:r>
        </a:p>
      </dgm:t>
    </dgm:pt>
    <dgm:pt modelId="{8FA9B589-9D86-4351-8771-23ED53A203BD}" type="parTrans" cxnId="{B466D1B5-0799-4A97-A472-53F35535BA05}">
      <dgm:prSet/>
      <dgm:spPr/>
      <dgm:t>
        <a:bodyPr/>
        <a:lstStyle/>
        <a:p>
          <a:endParaRPr lang="en-US"/>
        </a:p>
      </dgm:t>
    </dgm:pt>
    <dgm:pt modelId="{9ED98A4E-A981-47E9-976A-BFA6B38A32D3}" type="sibTrans" cxnId="{B466D1B5-0799-4A97-A472-53F35535BA05}">
      <dgm:prSet/>
      <dgm:spPr/>
      <dgm:t>
        <a:bodyPr/>
        <a:lstStyle/>
        <a:p>
          <a:endParaRPr lang="en-US"/>
        </a:p>
      </dgm:t>
    </dgm:pt>
    <dgm:pt modelId="{240B9FAE-6996-4D6A-8782-38A67CE144F0}">
      <dgm:prSet/>
      <dgm:spPr/>
      <dgm:t>
        <a:bodyPr/>
        <a:lstStyle/>
        <a:p>
          <a:r>
            <a:rPr lang="en-US" dirty="0"/>
            <a:t>Maternal:  Kim Stewart</a:t>
          </a:r>
        </a:p>
      </dgm:t>
    </dgm:pt>
    <dgm:pt modelId="{E30E9131-CCFA-4975-ADB5-926333271ED4}" type="parTrans" cxnId="{872849C7-4F97-4990-8CB1-207D9F2E8911}">
      <dgm:prSet/>
      <dgm:spPr/>
      <dgm:t>
        <a:bodyPr/>
        <a:lstStyle/>
        <a:p>
          <a:endParaRPr lang="en-US"/>
        </a:p>
      </dgm:t>
    </dgm:pt>
    <dgm:pt modelId="{459A6645-9C63-4F29-8133-2E3C747E1EEC}" type="sibTrans" cxnId="{872849C7-4F97-4990-8CB1-207D9F2E8911}">
      <dgm:prSet/>
      <dgm:spPr/>
      <dgm:t>
        <a:bodyPr/>
        <a:lstStyle/>
        <a:p>
          <a:endParaRPr lang="en-US"/>
        </a:p>
      </dgm:t>
    </dgm:pt>
    <dgm:pt modelId="{EDAF491D-0F4E-4130-B5BA-483D45838B42}">
      <dgm:prSet/>
      <dgm:spPr/>
      <dgm:t>
        <a:bodyPr/>
        <a:lstStyle/>
        <a:p>
          <a:r>
            <a:rPr lang="en-US" dirty="0"/>
            <a:t>Neonatal:  Amy Shapley</a:t>
          </a:r>
        </a:p>
      </dgm:t>
    </dgm:pt>
    <dgm:pt modelId="{5D0745DE-4EA8-42CB-A614-F5F7DBBCDCD9}" type="parTrans" cxnId="{C6231B0C-7481-423A-AA71-A59363D77123}">
      <dgm:prSet/>
      <dgm:spPr/>
      <dgm:t>
        <a:bodyPr/>
        <a:lstStyle/>
        <a:p>
          <a:endParaRPr lang="en-US"/>
        </a:p>
      </dgm:t>
    </dgm:pt>
    <dgm:pt modelId="{65939965-11A7-4955-97D1-C8CB80995BDB}" type="sibTrans" cxnId="{C6231B0C-7481-423A-AA71-A59363D77123}">
      <dgm:prSet/>
      <dgm:spPr/>
      <dgm:t>
        <a:bodyPr/>
        <a:lstStyle/>
        <a:p>
          <a:endParaRPr lang="en-US"/>
        </a:p>
      </dgm:t>
    </dgm:pt>
    <dgm:pt modelId="{79C77E36-6C7A-43D1-AAC6-C5D4600617EC}" type="pres">
      <dgm:prSet presAssocID="{F27A846A-1EDB-4A76-8F4C-07A6C679A245}" presName="vert0" presStyleCnt="0">
        <dgm:presLayoutVars>
          <dgm:dir/>
          <dgm:animOne val="branch"/>
          <dgm:animLvl val="lvl"/>
        </dgm:presLayoutVars>
      </dgm:prSet>
      <dgm:spPr/>
    </dgm:pt>
    <dgm:pt modelId="{91B079D3-BFED-4BF5-85E0-00C959A7D419}" type="pres">
      <dgm:prSet presAssocID="{EDBF6953-6F0F-4EDC-9DB2-5B00AFDE5552}" presName="thickLine" presStyleLbl="alignNode1" presStyleIdx="0" presStyleCnt="5"/>
      <dgm:spPr/>
    </dgm:pt>
    <dgm:pt modelId="{DDDD4541-63CB-4EC3-A42E-03AA5988BE05}" type="pres">
      <dgm:prSet presAssocID="{EDBF6953-6F0F-4EDC-9DB2-5B00AFDE5552}" presName="horz1" presStyleCnt="0"/>
      <dgm:spPr/>
    </dgm:pt>
    <dgm:pt modelId="{70A72724-26C2-45B3-A9A3-EE4112CD3C6A}" type="pres">
      <dgm:prSet presAssocID="{EDBF6953-6F0F-4EDC-9DB2-5B00AFDE5552}" presName="tx1" presStyleLbl="revTx" presStyleIdx="0" presStyleCnt="15"/>
      <dgm:spPr/>
    </dgm:pt>
    <dgm:pt modelId="{A398FD26-4DA1-42B5-88C7-0BC5A48AD2C7}" type="pres">
      <dgm:prSet presAssocID="{EDBF6953-6F0F-4EDC-9DB2-5B00AFDE5552}" presName="vert1" presStyleCnt="0"/>
      <dgm:spPr/>
    </dgm:pt>
    <dgm:pt modelId="{01329649-7C04-4962-BA3C-839633854991}" type="pres">
      <dgm:prSet presAssocID="{ACB3F6FD-B1E9-4A16-8B74-1518E25DDBAC}" presName="vertSpace2a" presStyleCnt="0"/>
      <dgm:spPr/>
    </dgm:pt>
    <dgm:pt modelId="{0A11B02A-39B7-4800-86B0-2DCA6F319BBB}" type="pres">
      <dgm:prSet presAssocID="{ACB3F6FD-B1E9-4A16-8B74-1518E25DDBAC}" presName="horz2" presStyleCnt="0"/>
      <dgm:spPr/>
    </dgm:pt>
    <dgm:pt modelId="{6D69AFC8-0C3D-456A-889E-157AEA459DBA}" type="pres">
      <dgm:prSet presAssocID="{ACB3F6FD-B1E9-4A16-8B74-1518E25DDBAC}" presName="horzSpace2" presStyleCnt="0"/>
      <dgm:spPr/>
    </dgm:pt>
    <dgm:pt modelId="{BCCC85E9-A7DA-4566-A5B8-4131F3C4146C}" type="pres">
      <dgm:prSet presAssocID="{ACB3F6FD-B1E9-4A16-8B74-1518E25DDBAC}" presName="tx2" presStyleLbl="revTx" presStyleIdx="1" presStyleCnt="15"/>
      <dgm:spPr/>
    </dgm:pt>
    <dgm:pt modelId="{18FB3768-C018-4E0D-9FDF-2B9090CC7160}" type="pres">
      <dgm:prSet presAssocID="{ACB3F6FD-B1E9-4A16-8B74-1518E25DDBAC}" presName="vert2" presStyleCnt="0"/>
      <dgm:spPr/>
    </dgm:pt>
    <dgm:pt modelId="{D24A2F83-1539-4362-A549-965AC606B37F}" type="pres">
      <dgm:prSet presAssocID="{ACB3F6FD-B1E9-4A16-8B74-1518E25DDBAC}" presName="thinLine2b" presStyleLbl="callout" presStyleIdx="0" presStyleCnt="10"/>
      <dgm:spPr/>
    </dgm:pt>
    <dgm:pt modelId="{B202D895-D7F3-4638-9351-B605B123E1A1}" type="pres">
      <dgm:prSet presAssocID="{ACB3F6FD-B1E9-4A16-8B74-1518E25DDBAC}" presName="vertSpace2b" presStyleCnt="0"/>
      <dgm:spPr/>
    </dgm:pt>
    <dgm:pt modelId="{CCC77482-34A0-459D-8A17-F6CB7D820851}" type="pres">
      <dgm:prSet presAssocID="{EA6FF085-3B85-40EB-AD6A-49C0A1D62AFF}" presName="horz2" presStyleCnt="0"/>
      <dgm:spPr/>
    </dgm:pt>
    <dgm:pt modelId="{8D921A6E-6CF8-410E-91BB-32D469F8FCD8}" type="pres">
      <dgm:prSet presAssocID="{EA6FF085-3B85-40EB-AD6A-49C0A1D62AFF}" presName="horzSpace2" presStyleCnt="0"/>
      <dgm:spPr/>
    </dgm:pt>
    <dgm:pt modelId="{0CB5D586-0989-4631-86D1-D7AEFC25AC73}" type="pres">
      <dgm:prSet presAssocID="{EA6FF085-3B85-40EB-AD6A-49C0A1D62AFF}" presName="tx2" presStyleLbl="revTx" presStyleIdx="2" presStyleCnt="15"/>
      <dgm:spPr/>
    </dgm:pt>
    <dgm:pt modelId="{CD0DB004-0FB1-4756-B4C4-3A465CB5984B}" type="pres">
      <dgm:prSet presAssocID="{EA6FF085-3B85-40EB-AD6A-49C0A1D62AFF}" presName="vert2" presStyleCnt="0"/>
      <dgm:spPr/>
    </dgm:pt>
    <dgm:pt modelId="{CD8BC857-9179-4F6B-A888-FBD6F2DC02CD}" type="pres">
      <dgm:prSet presAssocID="{EA6FF085-3B85-40EB-AD6A-49C0A1D62AFF}" presName="thinLine2b" presStyleLbl="callout" presStyleIdx="1" presStyleCnt="10"/>
      <dgm:spPr/>
    </dgm:pt>
    <dgm:pt modelId="{32072E40-A8D2-422D-9DB7-9E75CF7FE114}" type="pres">
      <dgm:prSet presAssocID="{EA6FF085-3B85-40EB-AD6A-49C0A1D62AFF}" presName="vertSpace2b" presStyleCnt="0"/>
      <dgm:spPr/>
    </dgm:pt>
    <dgm:pt modelId="{CA95FF1D-98E2-46F8-8728-893E3E3C4514}" type="pres">
      <dgm:prSet presAssocID="{DA65F5EA-8B6B-49AB-A235-42A7C66C2E35}" presName="thickLine" presStyleLbl="alignNode1" presStyleIdx="1" presStyleCnt="5"/>
      <dgm:spPr/>
    </dgm:pt>
    <dgm:pt modelId="{57EAAB13-B5C0-4D2D-AAF7-2C33CB9A886C}" type="pres">
      <dgm:prSet presAssocID="{DA65F5EA-8B6B-49AB-A235-42A7C66C2E35}" presName="horz1" presStyleCnt="0"/>
      <dgm:spPr/>
    </dgm:pt>
    <dgm:pt modelId="{AD2F36AF-6508-41A1-9F32-52AC762034F8}" type="pres">
      <dgm:prSet presAssocID="{DA65F5EA-8B6B-49AB-A235-42A7C66C2E35}" presName="tx1" presStyleLbl="revTx" presStyleIdx="3" presStyleCnt="15"/>
      <dgm:spPr/>
    </dgm:pt>
    <dgm:pt modelId="{D92944B5-2FF0-4189-B555-A57FBD9629E8}" type="pres">
      <dgm:prSet presAssocID="{DA65F5EA-8B6B-49AB-A235-42A7C66C2E35}" presName="vert1" presStyleCnt="0"/>
      <dgm:spPr/>
    </dgm:pt>
    <dgm:pt modelId="{CCE2F53C-23FC-4486-8E0F-FD9252474B32}" type="pres">
      <dgm:prSet presAssocID="{903353D9-B578-480F-ADA8-8A4E7F252EDA}" presName="vertSpace2a" presStyleCnt="0"/>
      <dgm:spPr/>
    </dgm:pt>
    <dgm:pt modelId="{0ADD9525-A598-48BC-84EB-687E08EEE403}" type="pres">
      <dgm:prSet presAssocID="{903353D9-B578-480F-ADA8-8A4E7F252EDA}" presName="horz2" presStyleCnt="0"/>
      <dgm:spPr/>
    </dgm:pt>
    <dgm:pt modelId="{4D7F2618-4F67-4B71-9724-4105530A678A}" type="pres">
      <dgm:prSet presAssocID="{903353D9-B578-480F-ADA8-8A4E7F252EDA}" presName="horzSpace2" presStyleCnt="0"/>
      <dgm:spPr/>
    </dgm:pt>
    <dgm:pt modelId="{7F518F27-AA6A-4C8E-804C-100E32D8E356}" type="pres">
      <dgm:prSet presAssocID="{903353D9-B578-480F-ADA8-8A4E7F252EDA}" presName="tx2" presStyleLbl="revTx" presStyleIdx="4" presStyleCnt="15"/>
      <dgm:spPr/>
    </dgm:pt>
    <dgm:pt modelId="{9F26257A-63B6-4248-AE8E-996774D5B63B}" type="pres">
      <dgm:prSet presAssocID="{903353D9-B578-480F-ADA8-8A4E7F252EDA}" presName="vert2" presStyleCnt="0"/>
      <dgm:spPr/>
    </dgm:pt>
    <dgm:pt modelId="{81706A02-F960-4221-86F1-7693FC868969}" type="pres">
      <dgm:prSet presAssocID="{903353D9-B578-480F-ADA8-8A4E7F252EDA}" presName="thinLine2b" presStyleLbl="callout" presStyleIdx="2" presStyleCnt="10"/>
      <dgm:spPr/>
    </dgm:pt>
    <dgm:pt modelId="{4C0B110E-903D-4D71-ACC7-DFEDF49E3E15}" type="pres">
      <dgm:prSet presAssocID="{903353D9-B578-480F-ADA8-8A4E7F252EDA}" presName="vertSpace2b" presStyleCnt="0"/>
      <dgm:spPr/>
    </dgm:pt>
    <dgm:pt modelId="{CFFE1302-E8E1-4738-BF7D-D111F952E703}" type="pres">
      <dgm:prSet presAssocID="{DA24C110-4A8B-4E04-8B0F-03BB795DA904}" presName="horz2" presStyleCnt="0"/>
      <dgm:spPr/>
    </dgm:pt>
    <dgm:pt modelId="{864FC078-0207-4F5F-B960-318FDCBCF5AC}" type="pres">
      <dgm:prSet presAssocID="{DA24C110-4A8B-4E04-8B0F-03BB795DA904}" presName="horzSpace2" presStyleCnt="0"/>
      <dgm:spPr/>
    </dgm:pt>
    <dgm:pt modelId="{0F709805-043B-4421-A7B4-16CF9C3C23ED}" type="pres">
      <dgm:prSet presAssocID="{DA24C110-4A8B-4E04-8B0F-03BB795DA904}" presName="tx2" presStyleLbl="revTx" presStyleIdx="5" presStyleCnt="15"/>
      <dgm:spPr/>
    </dgm:pt>
    <dgm:pt modelId="{E4556F56-F4DD-42B4-AE9E-761D4B0940D5}" type="pres">
      <dgm:prSet presAssocID="{DA24C110-4A8B-4E04-8B0F-03BB795DA904}" presName="vert2" presStyleCnt="0"/>
      <dgm:spPr/>
    </dgm:pt>
    <dgm:pt modelId="{946FF9C5-5564-42AF-9C51-647D4FE6C09F}" type="pres">
      <dgm:prSet presAssocID="{DA24C110-4A8B-4E04-8B0F-03BB795DA904}" presName="thinLine2b" presStyleLbl="callout" presStyleIdx="3" presStyleCnt="10"/>
      <dgm:spPr/>
    </dgm:pt>
    <dgm:pt modelId="{3576D355-75F5-456B-A266-FAC44C3DFA0B}" type="pres">
      <dgm:prSet presAssocID="{DA24C110-4A8B-4E04-8B0F-03BB795DA904}" presName="vertSpace2b" presStyleCnt="0"/>
      <dgm:spPr/>
    </dgm:pt>
    <dgm:pt modelId="{DEEB4A5D-AE16-4488-BB44-17A072BD5394}" type="pres">
      <dgm:prSet presAssocID="{D78ADB57-1578-4989-8642-C7129B6DC621}" presName="thickLine" presStyleLbl="alignNode1" presStyleIdx="2" presStyleCnt="5"/>
      <dgm:spPr/>
    </dgm:pt>
    <dgm:pt modelId="{BD25E7D7-7451-45A2-9539-B6EE49B5CBF2}" type="pres">
      <dgm:prSet presAssocID="{D78ADB57-1578-4989-8642-C7129B6DC621}" presName="horz1" presStyleCnt="0"/>
      <dgm:spPr/>
    </dgm:pt>
    <dgm:pt modelId="{F38797DA-2641-47B0-BAF8-6FAC34125E7E}" type="pres">
      <dgm:prSet presAssocID="{D78ADB57-1578-4989-8642-C7129B6DC621}" presName="tx1" presStyleLbl="revTx" presStyleIdx="6" presStyleCnt="15"/>
      <dgm:spPr/>
    </dgm:pt>
    <dgm:pt modelId="{BAF36349-37DE-4629-B109-39A95BBC259E}" type="pres">
      <dgm:prSet presAssocID="{D78ADB57-1578-4989-8642-C7129B6DC621}" presName="vert1" presStyleCnt="0"/>
      <dgm:spPr/>
    </dgm:pt>
    <dgm:pt modelId="{AF9E3DBB-AFDD-4AFB-B641-4AD335B2F333}" type="pres">
      <dgm:prSet presAssocID="{719F5C58-2A57-4AD0-B273-287C6688F201}" presName="vertSpace2a" presStyleCnt="0"/>
      <dgm:spPr/>
    </dgm:pt>
    <dgm:pt modelId="{6D3B555F-8AF5-4AD0-96AC-C2C8F0625F58}" type="pres">
      <dgm:prSet presAssocID="{719F5C58-2A57-4AD0-B273-287C6688F201}" presName="horz2" presStyleCnt="0"/>
      <dgm:spPr/>
    </dgm:pt>
    <dgm:pt modelId="{438DAB45-BA8C-479B-88EF-1E29B72D81F6}" type="pres">
      <dgm:prSet presAssocID="{719F5C58-2A57-4AD0-B273-287C6688F201}" presName="horzSpace2" presStyleCnt="0"/>
      <dgm:spPr/>
    </dgm:pt>
    <dgm:pt modelId="{B5F36A9F-6A63-443F-A1C6-DCE58A02631B}" type="pres">
      <dgm:prSet presAssocID="{719F5C58-2A57-4AD0-B273-287C6688F201}" presName="tx2" presStyleLbl="revTx" presStyleIdx="7" presStyleCnt="15"/>
      <dgm:spPr/>
    </dgm:pt>
    <dgm:pt modelId="{CF2A17A8-8523-4A86-A520-3C6810D3E93A}" type="pres">
      <dgm:prSet presAssocID="{719F5C58-2A57-4AD0-B273-287C6688F201}" presName="vert2" presStyleCnt="0"/>
      <dgm:spPr/>
    </dgm:pt>
    <dgm:pt modelId="{17D5A732-991B-4B51-8C89-77C08137F7EE}" type="pres">
      <dgm:prSet presAssocID="{719F5C58-2A57-4AD0-B273-287C6688F201}" presName="thinLine2b" presStyleLbl="callout" presStyleIdx="4" presStyleCnt="10"/>
      <dgm:spPr/>
    </dgm:pt>
    <dgm:pt modelId="{E140A150-D148-49C7-B904-96073F004A58}" type="pres">
      <dgm:prSet presAssocID="{719F5C58-2A57-4AD0-B273-287C6688F201}" presName="vertSpace2b" presStyleCnt="0"/>
      <dgm:spPr/>
    </dgm:pt>
    <dgm:pt modelId="{5EA54341-56D5-41B3-B3D5-EB006BEAC162}" type="pres">
      <dgm:prSet presAssocID="{BDFA6598-6E28-484D-9017-3BCAA232F3AA}" presName="horz2" presStyleCnt="0"/>
      <dgm:spPr/>
    </dgm:pt>
    <dgm:pt modelId="{C1CB2179-D0DC-4CA8-BFC9-AFF3D34E9A11}" type="pres">
      <dgm:prSet presAssocID="{BDFA6598-6E28-484D-9017-3BCAA232F3AA}" presName="horzSpace2" presStyleCnt="0"/>
      <dgm:spPr/>
    </dgm:pt>
    <dgm:pt modelId="{519CDA82-BDAC-4F01-B390-92BF9AEE9991}" type="pres">
      <dgm:prSet presAssocID="{BDFA6598-6E28-484D-9017-3BCAA232F3AA}" presName="tx2" presStyleLbl="revTx" presStyleIdx="8" presStyleCnt="15"/>
      <dgm:spPr/>
    </dgm:pt>
    <dgm:pt modelId="{57F0A42F-2836-4B78-A376-34E5DF5775B0}" type="pres">
      <dgm:prSet presAssocID="{BDFA6598-6E28-484D-9017-3BCAA232F3AA}" presName="vert2" presStyleCnt="0"/>
      <dgm:spPr/>
    </dgm:pt>
    <dgm:pt modelId="{FF1CEEE8-1AB3-4E54-90A0-95ED6CB2FC4A}" type="pres">
      <dgm:prSet presAssocID="{BDFA6598-6E28-484D-9017-3BCAA232F3AA}" presName="thinLine2b" presStyleLbl="callout" presStyleIdx="5" presStyleCnt="10"/>
      <dgm:spPr/>
    </dgm:pt>
    <dgm:pt modelId="{8D1C69D9-76D9-4515-BF55-EE5BEBB16DB3}" type="pres">
      <dgm:prSet presAssocID="{BDFA6598-6E28-484D-9017-3BCAA232F3AA}" presName="vertSpace2b" presStyleCnt="0"/>
      <dgm:spPr/>
    </dgm:pt>
    <dgm:pt modelId="{192E2D6A-DF37-4E7B-9574-A1782C3FAD87}" type="pres">
      <dgm:prSet presAssocID="{58F4FF28-C9F8-4FDD-8E41-EF30EFB7B45E}" presName="thickLine" presStyleLbl="alignNode1" presStyleIdx="3" presStyleCnt="5"/>
      <dgm:spPr/>
    </dgm:pt>
    <dgm:pt modelId="{15C18485-1CCD-455E-B32B-FD2C78F37205}" type="pres">
      <dgm:prSet presAssocID="{58F4FF28-C9F8-4FDD-8E41-EF30EFB7B45E}" presName="horz1" presStyleCnt="0"/>
      <dgm:spPr/>
    </dgm:pt>
    <dgm:pt modelId="{C1BE0235-452F-42FC-B05C-BAB0D2A060A2}" type="pres">
      <dgm:prSet presAssocID="{58F4FF28-C9F8-4FDD-8E41-EF30EFB7B45E}" presName="tx1" presStyleLbl="revTx" presStyleIdx="9" presStyleCnt="15"/>
      <dgm:spPr/>
    </dgm:pt>
    <dgm:pt modelId="{8945BD7F-281C-4191-A42C-E10E25B0B07A}" type="pres">
      <dgm:prSet presAssocID="{58F4FF28-C9F8-4FDD-8E41-EF30EFB7B45E}" presName="vert1" presStyleCnt="0"/>
      <dgm:spPr/>
    </dgm:pt>
    <dgm:pt modelId="{93A9A478-A686-4D9B-9F56-4A6F2BE77B63}" type="pres">
      <dgm:prSet presAssocID="{E9CC4EA7-19BB-455A-86FB-26A2B2BB4C39}" presName="vertSpace2a" presStyleCnt="0"/>
      <dgm:spPr/>
    </dgm:pt>
    <dgm:pt modelId="{704BD2BD-EDB9-4640-9721-007BE3C7A396}" type="pres">
      <dgm:prSet presAssocID="{E9CC4EA7-19BB-455A-86FB-26A2B2BB4C39}" presName="horz2" presStyleCnt="0"/>
      <dgm:spPr/>
    </dgm:pt>
    <dgm:pt modelId="{2C64FD31-E029-434E-8A39-5025D099BDE0}" type="pres">
      <dgm:prSet presAssocID="{E9CC4EA7-19BB-455A-86FB-26A2B2BB4C39}" presName="horzSpace2" presStyleCnt="0"/>
      <dgm:spPr/>
    </dgm:pt>
    <dgm:pt modelId="{3E3ABADE-A931-4B7C-AB3A-DF0805B0CDE8}" type="pres">
      <dgm:prSet presAssocID="{E9CC4EA7-19BB-455A-86FB-26A2B2BB4C39}" presName="tx2" presStyleLbl="revTx" presStyleIdx="10" presStyleCnt="15"/>
      <dgm:spPr/>
    </dgm:pt>
    <dgm:pt modelId="{F1D83B3E-F4AA-4581-BEB1-98AAD250AD85}" type="pres">
      <dgm:prSet presAssocID="{E9CC4EA7-19BB-455A-86FB-26A2B2BB4C39}" presName="vert2" presStyleCnt="0"/>
      <dgm:spPr/>
    </dgm:pt>
    <dgm:pt modelId="{1C812779-9067-496C-AD70-F695819481DD}" type="pres">
      <dgm:prSet presAssocID="{E9CC4EA7-19BB-455A-86FB-26A2B2BB4C39}" presName="thinLine2b" presStyleLbl="callout" presStyleIdx="6" presStyleCnt="10"/>
      <dgm:spPr/>
    </dgm:pt>
    <dgm:pt modelId="{94523A3E-7C2D-4059-A9C8-87CC97C104F3}" type="pres">
      <dgm:prSet presAssocID="{E9CC4EA7-19BB-455A-86FB-26A2B2BB4C39}" presName="vertSpace2b" presStyleCnt="0"/>
      <dgm:spPr/>
    </dgm:pt>
    <dgm:pt modelId="{748F998D-F815-4463-AADE-1D31F0DF12CB}" type="pres">
      <dgm:prSet presAssocID="{29D8F9F9-EAFC-4525-B320-9B1E991858B0}" presName="horz2" presStyleCnt="0"/>
      <dgm:spPr/>
    </dgm:pt>
    <dgm:pt modelId="{0050A96F-E11E-4C97-A5A3-927FD59BE776}" type="pres">
      <dgm:prSet presAssocID="{29D8F9F9-EAFC-4525-B320-9B1E991858B0}" presName="horzSpace2" presStyleCnt="0"/>
      <dgm:spPr/>
    </dgm:pt>
    <dgm:pt modelId="{5D616D37-6703-499A-949D-EDAC7E9DFD5D}" type="pres">
      <dgm:prSet presAssocID="{29D8F9F9-EAFC-4525-B320-9B1E991858B0}" presName="tx2" presStyleLbl="revTx" presStyleIdx="11" presStyleCnt="15"/>
      <dgm:spPr/>
    </dgm:pt>
    <dgm:pt modelId="{3CAAA463-BD2E-4E16-BB4C-07B16B4DC61E}" type="pres">
      <dgm:prSet presAssocID="{29D8F9F9-EAFC-4525-B320-9B1E991858B0}" presName="vert2" presStyleCnt="0"/>
      <dgm:spPr/>
    </dgm:pt>
    <dgm:pt modelId="{22275CF1-AB45-4A41-8DD3-E40D33DD5388}" type="pres">
      <dgm:prSet presAssocID="{29D8F9F9-EAFC-4525-B320-9B1E991858B0}" presName="thinLine2b" presStyleLbl="callout" presStyleIdx="7" presStyleCnt="10"/>
      <dgm:spPr/>
    </dgm:pt>
    <dgm:pt modelId="{797E9D88-E6DC-4A56-9EFA-8896D4389FD3}" type="pres">
      <dgm:prSet presAssocID="{29D8F9F9-EAFC-4525-B320-9B1E991858B0}" presName="vertSpace2b" presStyleCnt="0"/>
      <dgm:spPr/>
    </dgm:pt>
    <dgm:pt modelId="{CA5E22C9-1474-4EEB-9E8A-BE2417CB3C55}" type="pres">
      <dgm:prSet presAssocID="{F758D88C-06C2-4777-912E-DAB810B70943}" presName="thickLine" presStyleLbl="alignNode1" presStyleIdx="4" presStyleCnt="5"/>
      <dgm:spPr/>
    </dgm:pt>
    <dgm:pt modelId="{1FB7BDDF-C14D-489B-A5FC-EA701318CCD0}" type="pres">
      <dgm:prSet presAssocID="{F758D88C-06C2-4777-912E-DAB810B70943}" presName="horz1" presStyleCnt="0"/>
      <dgm:spPr/>
    </dgm:pt>
    <dgm:pt modelId="{E40FBF2F-971C-45B1-8579-A078F99B4D49}" type="pres">
      <dgm:prSet presAssocID="{F758D88C-06C2-4777-912E-DAB810B70943}" presName="tx1" presStyleLbl="revTx" presStyleIdx="12" presStyleCnt="15"/>
      <dgm:spPr/>
    </dgm:pt>
    <dgm:pt modelId="{B30C7442-E9FC-44D5-B252-06239417B949}" type="pres">
      <dgm:prSet presAssocID="{F758D88C-06C2-4777-912E-DAB810B70943}" presName="vert1" presStyleCnt="0"/>
      <dgm:spPr/>
    </dgm:pt>
    <dgm:pt modelId="{396534B1-1A45-4CF2-8C2C-5B09BA42F8CF}" type="pres">
      <dgm:prSet presAssocID="{240B9FAE-6996-4D6A-8782-38A67CE144F0}" presName="vertSpace2a" presStyleCnt="0"/>
      <dgm:spPr/>
    </dgm:pt>
    <dgm:pt modelId="{F00EE315-79F4-41A6-ABB5-81F2387BBB40}" type="pres">
      <dgm:prSet presAssocID="{240B9FAE-6996-4D6A-8782-38A67CE144F0}" presName="horz2" presStyleCnt="0"/>
      <dgm:spPr/>
    </dgm:pt>
    <dgm:pt modelId="{1B32ADF0-1C15-44A6-9336-5C90ADCF3D35}" type="pres">
      <dgm:prSet presAssocID="{240B9FAE-6996-4D6A-8782-38A67CE144F0}" presName="horzSpace2" presStyleCnt="0"/>
      <dgm:spPr/>
    </dgm:pt>
    <dgm:pt modelId="{7904DC79-FE9B-4207-8CEC-8B02A5D358F0}" type="pres">
      <dgm:prSet presAssocID="{240B9FAE-6996-4D6A-8782-38A67CE144F0}" presName="tx2" presStyleLbl="revTx" presStyleIdx="13" presStyleCnt="15"/>
      <dgm:spPr/>
    </dgm:pt>
    <dgm:pt modelId="{57E1AF9C-48AC-45BD-9A2B-FE16DFD39FC4}" type="pres">
      <dgm:prSet presAssocID="{240B9FAE-6996-4D6A-8782-38A67CE144F0}" presName="vert2" presStyleCnt="0"/>
      <dgm:spPr/>
    </dgm:pt>
    <dgm:pt modelId="{A3271C52-53F9-4F6A-94B3-CAEF2320EAAF}" type="pres">
      <dgm:prSet presAssocID="{240B9FAE-6996-4D6A-8782-38A67CE144F0}" presName="thinLine2b" presStyleLbl="callout" presStyleIdx="8" presStyleCnt="10"/>
      <dgm:spPr/>
    </dgm:pt>
    <dgm:pt modelId="{7A6D6897-6759-497D-9831-85A655107E8C}" type="pres">
      <dgm:prSet presAssocID="{240B9FAE-6996-4D6A-8782-38A67CE144F0}" presName="vertSpace2b" presStyleCnt="0"/>
      <dgm:spPr/>
    </dgm:pt>
    <dgm:pt modelId="{1DFB4B38-DC94-4CA4-9A81-A1F36132C77F}" type="pres">
      <dgm:prSet presAssocID="{EDAF491D-0F4E-4130-B5BA-483D45838B42}" presName="horz2" presStyleCnt="0"/>
      <dgm:spPr/>
    </dgm:pt>
    <dgm:pt modelId="{5F7FB6D4-46EE-4689-961B-B41332E7E75C}" type="pres">
      <dgm:prSet presAssocID="{EDAF491D-0F4E-4130-B5BA-483D45838B42}" presName="horzSpace2" presStyleCnt="0"/>
      <dgm:spPr/>
    </dgm:pt>
    <dgm:pt modelId="{E8A689B8-CC78-4AFE-A324-67F01D7F1747}" type="pres">
      <dgm:prSet presAssocID="{EDAF491D-0F4E-4130-B5BA-483D45838B42}" presName="tx2" presStyleLbl="revTx" presStyleIdx="14" presStyleCnt="15"/>
      <dgm:spPr/>
    </dgm:pt>
    <dgm:pt modelId="{762BEF52-69CA-44B3-B9D3-B6A3336F4276}" type="pres">
      <dgm:prSet presAssocID="{EDAF491D-0F4E-4130-B5BA-483D45838B42}" presName="vert2" presStyleCnt="0"/>
      <dgm:spPr/>
    </dgm:pt>
    <dgm:pt modelId="{A68992BE-2FE1-4E60-BB84-F882EF540B07}" type="pres">
      <dgm:prSet presAssocID="{EDAF491D-0F4E-4130-B5BA-483D45838B42}" presName="thinLine2b" presStyleLbl="callout" presStyleIdx="9" presStyleCnt="10"/>
      <dgm:spPr/>
    </dgm:pt>
    <dgm:pt modelId="{534D1667-C2DF-4CCA-9867-1D9F65B8D3C0}" type="pres">
      <dgm:prSet presAssocID="{EDAF491D-0F4E-4130-B5BA-483D45838B42}" presName="vertSpace2b" presStyleCnt="0"/>
      <dgm:spPr/>
    </dgm:pt>
  </dgm:ptLst>
  <dgm:cxnLst>
    <dgm:cxn modelId="{13C8C509-87F1-4002-931C-6C3A98CFE966}" srcId="{DA65F5EA-8B6B-49AB-A235-42A7C66C2E35}" destId="{DA24C110-4A8B-4E04-8B0F-03BB795DA904}" srcOrd="1" destOrd="0" parTransId="{FA4022A2-C9F9-4776-B986-4F043CB88813}" sibTransId="{C9DD0F26-2331-465A-AA05-9208CE57CA89}"/>
    <dgm:cxn modelId="{8175EF0B-3930-4070-9BAD-9F67368C6F6C}" srcId="{EDBF6953-6F0F-4EDC-9DB2-5B00AFDE5552}" destId="{EA6FF085-3B85-40EB-AD6A-49C0A1D62AFF}" srcOrd="1" destOrd="0" parTransId="{64B914D2-E7D2-439D-A021-9EFE28B337A8}" sibTransId="{D6874FE2-C329-47A1-8FED-47E2EA10022D}"/>
    <dgm:cxn modelId="{C6231B0C-7481-423A-AA71-A59363D77123}" srcId="{F758D88C-06C2-4777-912E-DAB810B70943}" destId="{EDAF491D-0F4E-4130-B5BA-483D45838B42}" srcOrd="1" destOrd="0" parTransId="{5D0745DE-4EA8-42CB-A614-F5F7DBBCDCD9}" sibTransId="{65939965-11A7-4955-97D1-C8CB80995BDB}"/>
    <dgm:cxn modelId="{D682BC1D-AEA1-4A3B-9B9B-F80C582CD718}" srcId="{D78ADB57-1578-4989-8642-C7129B6DC621}" destId="{719F5C58-2A57-4AD0-B273-287C6688F201}" srcOrd="0" destOrd="0" parTransId="{DE39F0B2-3B28-4948-9EC9-CC115C81066F}" sibTransId="{ECA7B774-881B-47CC-B9DB-2E11355C5A14}"/>
    <dgm:cxn modelId="{482B4F25-C447-45A4-BE05-8828AEC446C4}" srcId="{58F4FF28-C9F8-4FDD-8E41-EF30EFB7B45E}" destId="{E9CC4EA7-19BB-455A-86FB-26A2B2BB4C39}" srcOrd="0" destOrd="0" parTransId="{861ED325-45A3-4E0B-9C05-4A73F744A53D}" sibTransId="{E8CF5B34-2D1A-4E3A-9317-0F81F4B77649}"/>
    <dgm:cxn modelId="{1D307725-6A88-4BA0-B60D-12D60855D774}" type="presOf" srcId="{F758D88C-06C2-4777-912E-DAB810B70943}" destId="{E40FBF2F-971C-45B1-8579-A078F99B4D49}" srcOrd="0" destOrd="0" presId="urn:microsoft.com/office/officeart/2008/layout/LinedList"/>
    <dgm:cxn modelId="{D9F50437-34D2-4137-9272-78DA71764C58}" srcId="{F27A846A-1EDB-4A76-8F4C-07A6C679A245}" destId="{58F4FF28-C9F8-4FDD-8E41-EF30EFB7B45E}" srcOrd="3" destOrd="0" parTransId="{FD8DDF1F-E5F5-4822-898B-120C1294AE08}" sibTransId="{29650C0A-9284-49E5-92DD-413D5D491E14}"/>
    <dgm:cxn modelId="{EE7F3B37-E12E-4DC7-B8DB-D6D9BB3D9528}" type="presOf" srcId="{EDAF491D-0F4E-4130-B5BA-483D45838B42}" destId="{E8A689B8-CC78-4AFE-A324-67F01D7F1747}" srcOrd="0" destOrd="0" presId="urn:microsoft.com/office/officeart/2008/layout/LinedList"/>
    <dgm:cxn modelId="{F6509847-1342-4DDF-9ABD-33DF41A12283}" type="presOf" srcId="{29D8F9F9-EAFC-4525-B320-9B1E991858B0}" destId="{5D616D37-6703-499A-949D-EDAC7E9DFD5D}" srcOrd="0" destOrd="0" presId="urn:microsoft.com/office/officeart/2008/layout/LinedList"/>
    <dgm:cxn modelId="{FFD0DC67-6C49-4929-99CE-1FDC90C549BE}" srcId="{F27A846A-1EDB-4A76-8F4C-07A6C679A245}" destId="{EDBF6953-6F0F-4EDC-9DB2-5B00AFDE5552}" srcOrd="0" destOrd="0" parTransId="{0F12E43D-8E70-4C75-91D1-12EB881F457F}" sibTransId="{0A35880F-AFF8-4FE4-89D4-588BB6A9E754}"/>
    <dgm:cxn modelId="{9D5D804C-FB1A-4EDD-95A9-66D663CC4CC9}" type="presOf" srcId="{EDBF6953-6F0F-4EDC-9DB2-5B00AFDE5552}" destId="{70A72724-26C2-45B3-A9A3-EE4112CD3C6A}" srcOrd="0" destOrd="0" presId="urn:microsoft.com/office/officeart/2008/layout/LinedList"/>
    <dgm:cxn modelId="{3935B854-8EC3-4F1C-90B6-58D087A4F922}" type="presOf" srcId="{903353D9-B578-480F-ADA8-8A4E7F252EDA}" destId="{7F518F27-AA6A-4C8E-804C-100E32D8E356}" srcOrd="0" destOrd="0" presId="urn:microsoft.com/office/officeart/2008/layout/LinedList"/>
    <dgm:cxn modelId="{4749437D-2355-444E-985A-6C725A85D3A0}" type="presOf" srcId="{58F4FF28-C9F8-4FDD-8E41-EF30EFB7B45E}" destId="{C1BE0235-452F-42FC-B05C-BAB0D2A060A2}" srcOrd="0" destOrd="0" presId="urn:microsoft.com/office/officeart/2008/layout/LinedList"/>
    <dgm:cxn modelId="{B734367E-5BC8-4772-945B-C9176DDA6EDA}" type="presOf" srcId="{DA65F5EA-8B6B-49AB-A235-42A7C66C2E35}" destId="{AD2F36AF-6508-41A1-9F32-52AC762034F8}" srcOrd="0" destOrd="0" presId="urn:microsoft.com/office/officeart/2008/layout/LinedList"/>
    <dgm:cxn modelId="{84BD4A7E-46A7-47EB-8019-C801923BBFFF}" type="presOf" srcId="{D78ADB57-1578-4989-8642-C7129B6DC621}" destId="{F38797DA-2641-47B0-BAF8-6FAC34125E7E}" srcOrd="0" destOrd="0" presId="urn:microsoft.com/office/officeart/2008/layout/LinedList"/>
    <dgm:cxn modelId="{0002478B-292B-4C26-B053-A3609095EC80}" type="presOf" srcId="{F27A846A-1EDB-4A76-8F4C-07A6C679A245}" destId="{79C77E36-6C7A-43D1-AAC6-C5D4600617EC}" srcOrd="0" destOrd="0" presId="urn:microsoft.com/office/officeart/2008/layout/LinedList"/>
    <dgm:cxn modelId="{7224D88B-293F-451A-A994-9D7C0DB32DDC}" type="presOf" srcId="{719F5C58-2A57-4AD0-B273-287C6688F201}" destId="{B5F36A9F-6A63-443F-A1C6-DCE58A02631B}" srcOrd="0" destOrd="0" presId="urn:microsoft.com/office/officeart/2008/layout/LinedList"/>
    <dgm:cxn modelId="{BA8C278E-ABC1-42DE-AF61-55F488DE2E30}" type="presOf" srcId="{EA6FF085-3B85-40EB-AD6A-49C0A1D62AFF}" destId="{0CB5D586-0989-4631-86D1-D7AEFC25AC73}" srcOrd="0" destOrd="0" presId="urn:microsoft.com/office/officeart/2008/layout/LinedList"/>
    <dgm:cxn modelId="{4D017C9C-211A-4431-B787-222E4DDC3BC0}" srcId="{F27A846A-1EDB-4A76-8F4C-07A6C679A245}" destId="{DA65F5EA-8B6B-49AB-A235-42A7C66C2E35}" srcOrd="1" destOrd="0" parTransId="{BA7352D9-61AF-4459-A358-AE027CF2DD02}" sibTransId="{5BF1B45B-B132-4FA8-9E72-2AB742840A09}"/>
    <dgm:cxn modelId="{19E89AB2-FF1E-40EE-931E-19959473BC6E}" type="presOf" srcId="{BDFA6598-6E28-484D-9017-3BCAA232F3AA}" destId="{519CDA82-BDAC-4F01-B390-92BF9AEE9991}" srcOrd="0" destOrd="0" presId="urn:microsoft.com/office/officeart/2008/layout/LinedList"/>
    <dgm:cxn modelId="{B466D1B5-0799-4A97-A472-53F35535BA05}" srcId="{F27A846A-1EDB-4A76-8F4C-07A6C679A245}" destId="{F758D88C-06C2-4777-912E-DAB810B70943}" srcOrd="4" destOrd="0" parTransId="{8FA9B589-9D86-4351-8771-23ED53A203BD}" sibTransId="{9ED98A4E-A981-47E9-976A-BFA6B38A32D3}"/>
    <dgm:cxn modelId="{E3A0E7B5-A5DA-491D-8C79-F65540C1B7B8}" type="presOf" srcId="{ACB3F6FD-B1E9-4A16-8B74-1518E25DDBAC}" destId="{BCCC85E9-A7DA-4566-A5B8-4131F3C4146C}" srcOrd="0" destOrd="0" presId="urn:microsoft.com/office/officeart/2008/layout/LinedList"/>
    <dgm:cxn modelId="{872849C7-4F97-4990-8CB1-207D9F2E8911}" srcId="{F758D88C-06C2-4777-912E-DAB810B70943}" destId="{240B9FAE-6996-4D6A-8782-38A67CE144F0}" srcOrd="0" destOrd="0" parTransId="{E30E9131-CCFA-4975-ADB5-926333271ED4}" sibTransId="{459A6645-9C63-4F29-8133-2E3C747E1EEC}"/>
    <dgm:cxn modelId="{7745E9C8-C68F-4746-82B0-1BDD7E3902A7}" srcId="{DA65F5EA-8B6B-49AB-A235-42A7C66C2E35}" destId="{903353D9-B578-480F-ADA8-8A4E7F252EDA}" srcOrd="0" destOrd="0" parTransId="{12D2A603-1B1F-4925-B1AD-111CD3DF8CE2}" sibTransId="{B45BD02F-682E-47D4-860C-9121284897DF}"/>
    <dgm:cxn modelId="{18F318D5-DADF-45C0-A6F6-98B5A723F42B}" srcId="{D78ADB57-1578-4989-8642-C7129B6DC621}" destId="{BDFA6598-6E28-484D-9017-3BCAA232F3AA}" srcOrd="1" destOrd="0" parTransId="{C1F9705C-26C2-4A86-9266-A373B42A168A}" sibTransId="{3E8CD641-3120-4059-B2EC-03EABD645C77}"/>
    <dgm:cxn modelId="{F68A48DC-5B0D-40B6-B506-3507699A500A}" type="presOf" srcId="{E9CC4EA7-19BB-455A-86FB-26A2B2BB4C39}" destId="{3E3ABADE-A931-4B7C-AB3A-DF0805B0CDE8}" srcOrd="0" destOrd="0" presId="urn:microsoft.com/office/officeart/2008/layout/LinedList"/>
    <dgm:cxn modelId="{92F85BE1-AEAC-4F68-AD4F-A4FFE771D7AE}" srcId="{58F4FF28-C9F8-4FDD-8E41-EF30EFB7B45E}" destId="{29D8F9F9-EAFC-4525-B320-9B1E991858B0}" srcOrd="1" destOrd="0" parTransId="{98D8FCC4-E760-4ADB-A704-C3DEEF1E2CCF}" sibTransId="{98D7B0B4-1C6B-4C42-A353-89C96440F375}"/>
    <dgm:cxn modelId="{83847CE8-D3EC-40C9-85D4-D5C9736BF099}" srcId="{EDBF6953-6F0F-4EDC-9DB2-5B00AFDE5552}" destId="{ACB3F6FD-B1E9-4A16-8B74-1518E25DDBAC}" srcOrd="0" destOrd="0" parTransId="{C8905182-1C54-40E7-8C36-23BFC425B9AD}" sibTransId="{272C75A5-82EC-4280-8693-2A29E906691F}"/>
    <dgm:cxn modelId="{7A645AEA-E5EE-43BA-B1E2-0CC9A16C6196}" srcId="{F27A846A-1EDB-4A76-8F4C-07A6C679A245}" destId="{D78ADB57-1578-4989-8642-C7129B6DC621}" srcOrd="2" destOrd="0" parTransId="{89FCAEFE-C419-4958-A4A1-91422770C968}" sibTransId="{903E09B1-F2AE-4F81-8CCF-89E4EC03FB45}"/>
    <dgm:cxn modelId="{3E8922F2-0251-48DB-B225-B136A1AF8BC8}" type="presOf" srcId="{DA24C110-4A8B-4E04-8B0F-03BB795DA904}" destId="{0F709805-043B-4421-A7B4-16CF9C3C23ED}" srcOrd="0" destOrd="0" presId="urn:microsoft.com/office/officeart/2008/layout/LinedList"/>
    <dgm:cxn modelId="{E6E065FF-F71D-4ACF-BFC2-A4E9C17DDF61}" type="presOf" srcId="{240B9FAE-6996-4D6A-8782-38A67CE144F0}" destId="{7904DC79-FE9B-4207-8CEC-8B02A5D358F0}" srcOrd="0" destOrd="0" presId="urn:microsoft.com/office/officeart/2008/layout/LinedList"/>
    <dgm:cxn modelId="{BABA3E65-99CC-4F96-BEE6-BFFE8A8C2246}" type="presParOf" srcId="{79C77E36-6C7A-43D1-AAC6-C5D4600617EC}" destId="{91B079D3-BFED-4BF5-85E0-00C959A7D419}" srcOrd="0" destOrd="0" presId="urn:microsoft.com/office/officeart/2008/layout/LinedList"/>
    <dgm:cxn modelId="{A78B4F29-93C8-46DD-AA82-FDE3E188C0F9}" type="presParOf" srcId="{79C77E36-6C7A-43D1-AAC6-C5D4600617EC}" destId="{DDDD4541-63CB-4EC3-A42E-03AA5988BE05}" srcOrd="1" destOrd="0" presId="urn:microsoft.com/office/officeart/2008/layout/LinedList"/>
    <dgm:cxn modelId="{A568343E-1716-49CB-97D1-0CAE048D2D58}" type="presParOf" srcId="{DDDD4541-63CB-4EC3-A42E-03AA5988BE05}" destId="{70A72724-26C2-45B3-A9A3-EE4112CD3C6A}" srcOrd="0" destOrd="0" presId="urn:microsoft.com/office/officeart/2008/layout/LinedList"/>
    <dgm:cxn modelId="{91F21F19-0DC4-4FAF-9D5E-6F60E5E68F9C}" type="presParOf" srcId="{DDDD4541-63CB-4EC3-A42E-03AA5988BE05}" destId="{A398FD26-4DA1-42B5-88C7-0BC5A48AD2C7}" srcOrd="1" destOrd="0" presId="urn:microsoft.com/office/officeart/2008/layout/LinedList"/>
    <dgm:cxn modelId="{47E0338F-4779-4BB5-B0AF-BB65D9E3AA2B}" type="presParOf" srcId="{A398FD26-4DA1-42B5-88C7-0BC5A48AD2C7}" destId="{01329649-7C04-4962-BA3C-839633854991}" srcOrd="0" destOrd="0" presId="urn:microsoft.com/office/officeart/2008/layout/LinedList"/>
    <dgm:cxn modelId="{781AD345-2B99-49F6-9809-47DCE8F77089}" type="presParOf" srcId="{A398FD26-4DA1-42B5-88C7-0BC5A48AD2C7}" destId="{0A11B02A-39B7-4800-86B0-2DCA6F319BBB}" srcOrd="1" destOrd="0" presId="urn:microsoft.com/office/officeart/2008/layout/LinedList"/>
    <dgm:cxn modelId="{3AFB66CA-53BD-4B60-AC37-5084C855AC51}" type="presParOf" srcId="{0A11B02A-39B7-4800-86B0-2DCA6F319BBB}" destId="{6D69AFC8-0C3D-456A-889E-157AEA459DBA}" srcOrd="0" destOrd="0" presId="urn:microsoft.com/office/officeart/2008/layout/LinedList"/>
    <dgm:cxn modelId="{E687D472-F99B-4398-B171-76BEAC80D8A2}" type="presParOf" srcId="{0A11B02A-39B7-4800-86B0-2DCA6F319BBB}" destId="{BCCC85E9-A7DA-4566-A5B8-4131F3C4146C}" srcOrd="1" destOrd="0" presId="urn:microsoft.com/office/officeart/2008/layout/LinedList"/>
    <dgm:cxn modelId="{BA691573-A96A-498A-9284-FBB6E74DBC01}" type="presParOf" srcId="{0A11B02A-39B7-4800-86B0-2DCA6F319BBB}" destId="{18FB3768-C018-4E0D-9FDF-2B9090CC7160}" srcOrd="2" destOrd="0" presId="urn:microsoft.com/office/officeart/2008/layout/LinedList"/>
    <dgm:cxn modelId="{27020B93-135F-413A-AA67-A1C5CBE58981}" type="presParOf" srcId="{A398FD26-4DA1-42B5-88C7-0BC5A48AD2C7}" destId="{D24A2F83-1539-4362-A549-965AC606B37F}" srcOrd="2" destOrd="0" presId="urn:microsoft.com/office/officeart/2008/layout/LinedList"/>
    <dgm:cxn modelId="{7046AFC9-8C0C-4CE3-BBDD-F606461613F1}" type="presParOf" srcId="{A398FD26-4DA1-42B5-88C7-0BC5A48AD2C7}" destId="{B202D895-D7F3-4638-9351-B605B123E1A1}" srcOrd="3" destOrd="0" presId="urn:microsoft.com/office/officeart/2008/layout/LinedList"/>
    <dgm:cxn modelId="{11232855-6F81-4F9E-939B-DD3CF9870A2D}" type="presParOf" srcId="{A398FD26-4DA1-42B5-88C7-0BC5A48AD2C7}" destId="{CCC77482-34A0-459D-8A17-F6CB7D820851}" srcOrd="4" destOrd="0" presId="urn:microsoft.com/office/officeart/2008/layout/LinedList"/>
    <dgm:cxn modelId="{10652EDA-908A-4495-81CF-F257521F2C7D}" type="presParOf" srcId="{CCC77482-34A0-459D-8A17-F6CB7D820851}" destId="{8D921A6E-6CF8-410E-91BB-32D469F8FCD8}" srcOrd="0" destOrd="0" presId="urn:microsoft.com/office/officeart/2008/layout/LinedList"/>
    <dgm:cxn modelId="{A88282F8-C8CD-40BF-94EE-6889BBF52E30}" type="presParOf" srcId="{CCC77482-34A0-459D-8A17-F6CB7D820851}" destId="{0CB5D586-0989-4631-86D1-D7AEFC25AC73}" srcOrd="1" destOrd="0" presId="urn:microsoft.com/office/officeart/2008/layout/LinedList"/>
    <dgm:cxn modelId="{324958C4-8BC9-41BE-AB1E-4A24149DAA13}" type="presParOf" srcId="{CCC77482-34A0-459D-8A17-F6CB7D820851}" destId="{CD0DB004-0FB1-4756-B4C4-3A465CB5984B}" srcOrd="2" destOrd="0" presId="urn:microsoft.com/office/officeart/2008/layout/LinedList"/>
    <dgm:cxn modelId="{59E2A55A-F4C9-4ABE-82FF-F6C59D1AA0A5}" type="presParOf" srcId="{A398FD26-4DA1-42B5-88C7-0BC5A48AD2C7}" destId="{CD8BC857-9179-4F6B-A888-FBD6F2DC02CD}" srcOrd="5" destOrd="0" presId="urn:microsoft.com/office/officeart/2008/layout/LinedList"/>
    <dgm:cxn modelId="{80EDD831-BD85-4DF2-866E-744D0BF802CB}" type="presParOf" srcId="{A398FD26-4DA1-42B5-88C7-0BC5A48AD2C7}" destId="{32072E40-A8D2-422D-9DB7-9E75CF7FE114}" srcOrd="6" destOrd="0" presId="urn:microsoft.com/office/officeart/2008/layout/LinedList"/>
    <dgm:cxn modelId="{6DDFF463-4A75-41D5-ADB8-FFB79A34BC54}" type="presParOf" srcId="{79C77E36-6C7A-43D1-AAC6-C5D4600617EC}" destId="{CA95FF1D-98E2-46F8-8728-893E3E3C4514}" srcOrd="2" destOrd="0" presId="urn:microsoft.com/office/officeart/2008/layout/LinedList"/>
    <dgm:cxn modelId="{794F3647-5E00-4D64-93E6-B825A3B1131F}" type="presParOf" srcId="{79C77E36-6C7A-43D1-AAC6-C5D4600617EC}" destId="{57EAAB13-B5C0-4D2D-AAF7-2C33CB9A886C}" srcOrd="3" destOrd="0" presId="urn:microsoft.com/office/officeart/2008/layout/LinedList"/>
    <dgm:cxn modelId="{C5F341FE-3EFF-4E0B-88C4-4519A46CBD0B}" type="presParOf" srcId="{57EAAB13-B5C0-4D2D-AAF7-2C33CB9A886C}" destId="{AD2F36AF-6508-41A1-9F32-52AC762034F8}" srcOrd="0" destOrd="0" presId="urn:microsoft.com/office/officeart/2008/layout/LinedList"/>
    <dgm:cxn modelId="{C389DE1B-8A5E-4A69-8381-846025801FEC}" type="presParOf" srcId="{57EAAB13-B5C0-4D2D-AAF7-2C33CB9A886C}" destId="{D92944B5-2FF0-4189-B555-A57FBD9629E8}" srcOrd="1" destOrd="0" presId="urn:microsoft.com/office/officeart/2008/layout/LinedList"/>
    <dgm:cxn modelId="{5144A539-BCF2-4E5D-9E80-972385F76E2A}" type="presParOf" srcId="{D92944B5-2FF0-4189-B555-A57FBD9629E8}" destId="{CCE2F53C-23FC-4486-8E0F-FD9252474B32}" srcOrd="0" destOrd="0" presId="urn:microsoft.com/office/officeart/2008/layout/LinedList"/>
    <dgm:cxn modelId="{CACD3955-C9AD-4B50-BD13-4FD5B86DEFF3}" type="presParOf" srcId="{D92944B5-2FF0-4189-B555-A57FBD9629E8}" destId="{0ADD9525-A598-48BC-84EB-687E08EEE403}" srcOrd="1" destOrd="0" presId="urn:microsoft.com/office/officeart/2008/layout/LinedList"/>
    <dgm:cxn modelId="{44145553-7B09-4537-A7F1-D436C5FA83A1}" type="presParOf" srcId="{0ADD9525-A598-48BC-84EB-687E08EEE403}" destId="{4D7F2618-4F67-4B71-9724-4105530A678A}" srcOrd="0" destOrd="0" presId="urn:microsoft.com/office/officeart/2008/layout/LinedList"/>
    <dgm:cxn modelId="{AA19E0B2-1D80-40CF-8742-69B662215740}" type="presParOf" srcId="{0ADD9525-A598-48BC-84EB-687E08EEE403}" destId="{7F518F27-AA6A-4C8E-804C-100E32D8E356}" srcOrd="1" destOrd="0" presId="urn:microsoft.com/office/officeart/2008/layout/LinedList"/>
    <dgm:cxn modelId="{CFC0CFC4-9283-4E4B-919F-22B463A677BB}" type="presParOf" srcId="{0ADD9525-A598-48BC-84EB-687E08EEE403}" destId="{9F26257A-63B6-4248-AE8E-996774D5B63B}" srcOrd="2" destOrd="0" presId="urn:microsoft.com/office/officeart/2008/layout/LinedList"/>
    <dgm:cxn modelId="{4E2B7ED3-52F8-4B3D-B340-5F5EEA8CA151}" type="presParOf" srcId="{D92944B5-2FF0-4189-B555-A57FBD9629E8}" destId="{81706A02-F960-4221-86F1-7693FC868969}" srcOrd="2" destOrd="0" presId="urn:microsoft.com/office/officeart/2008/layout/LinedList"/>
    <dgm:cxn modelId="{942D563A-2C92-4747-8E7B-6F656EFD7887}" type="presParOf" srcId="{D92944B5-2FF0-4189-B555-A57FBD9629E8}" destId="{4C0B110E-903D-4D71-ACC7-DFEDF49E3E15}" srcOrd="3" destOrd="0" presId="urn:microsoft.com/office/officeart/2008/layout/LinedList"/>
    <dgm:cxn modelId="{A6B85658-4C01-442F-A283-EAFE8FB8E61D}" type="presParOf" srcId="{D92944B5-2FF0-4189-B555-A57FBD9629E8}" destId="{CFFE1302-E8E1-4738-BF7D-D111F952E703}" srcOrd="4" destOrd="0" presId="urn:microsoft.com/office/officeart/2008/layout/LinedList"/>
    <dgm:cxn modelId="{ACAA738E-1244-48D0-AC30-6B753DD929A4}" type="presParOf" srcId="{CFFE1302-E8E1-4738-BF7D-D111F952E703}" destId="{864FC078-0207-4F5F-B960-318FDCBCF5AC}" srcOrd="0" destOrd="0" presId="urn:microsoft.com/office/officeart/2008/layout/LinedList"/>
    <dgm:cxn modelId="{8F925144-4662-444B-BC8E-CB5B85089111}" type="presParOf" srcId="{CFFE1302-E8E1-4738-BF7D-D111F952E703}" destId="{0F709805-043B-4421-A7B4-16CF9C3C23ED}" srcOrd="1" destOrd="0" presId="urn:microsoft.com/office/officeart/2008/layout/LinedList"/>
    <dgm:cxn modelId="{FCA286D4-1E9B-4E50-817B-35560FBBBC55}" type="presParOf" srcId="{CFFE1302-E8E1-4738-BF7D-D111F952E703}" destId="{E4556F56-F4DD-42B4-AE9E-761D4B0940D5}" srcOrd="2" destOrd="0" presId="urn:microsoft.com/office/officeart/2008/layout/LinedList"/>
    <dgm:cxn modelId="{469EC86C-6DCE-4839-9B34-AD5FD359F40A}" type="presParOf" srcId="{D92944B5-2FF0-4189-B555-A57FBD9629E8}" destId="{946FF9C5-5564-42AF-9C51-647D4FE6C09F}" srcOrd="5" destOrd="0" presId="urn:microsoft.com/office/officeart/2008/layout/LinedList"/>
    <dgm:cxn modelId="{C5EBE63B-650C-4B2A-8477-4F3A047A1F8C}" type="presParOf" srcId="{D92944B5-2FF0-4189-B555-A57FBD9629E8}" destId="{3576D355-75F5-456B-A266-FAC44C3DFA0B}" srcOrd="6" destOrd="0" presId="urn:microsoft.com/office/officeart/2008/layout/LinedList"/>
    <dgm:cxn modelId="{D3B4F160-C70C-4AAF-8DA2-B23CF451067C}" type="presParOf" srcId="{79C77E36-6C7A-43D1-AAC6-C5D4600617EC}" destId="{DEEB4A5D-AE16-4488-BB44-17A072BD5394}" srcOrd="4" destOrd="0" presId="urn:microsoft.com/office/officeart/2008/layout/LinedList"/>
    <dgm:cxn modelId="{23DFB84E-0829-4D7C-A2B3-B54A6492745B}" type="presParOf" srcId="{79C77E36-6C7A-43D1-AAC6-C5D4600617EC}" destId="{BD25E7D7-7451-45A2-9539-B6EE49B5CBF2}" srcOrd="5" destOrd="0" presId="urn:microsoft.com/office/officeart/2008/layout/LinedList"/>
    <dgm:cxn modelId="{2F63F3D3-E8FF-47B6-BEDC-0287D7BADFBF}" type="presParOf" srcId="{BD25E7D7-7451-45A2-9539-B6EE49B5CBF2}" destId="{F38797DA-2641-47B0-BAF8-6FAC34125E7E}" srcOrd="0" destOrd="0" presId="urn:microsoft.com/office/officeart/2008/layout/LinedList"/>
    <dgm:cxn modelId="{774D6914-6FDD-4C91-8CC8-F2D82C4A8606}" type="presParOf" srcId="{BD25E7D7-7451-45A2-9539-B6EE49B5CBF2}" destId="{BAF36349-37DE-4629-B109-39A95BBC259E}" srcOrd="1" destOrd="0" presId="urn:microsoft.com/office/officeart/2008/layout/LinedList"/>
    <dgm:cxn modelId="{0A7D26A7-E46E-448B-82C2-0B3FCFB9E8AB}" type="presParOf" srcId="{BAF36349-37DE-4629-B109-39A95BBC259E}" destId="{AF9E3DBB-AFDD-4AFB-B641-4AD335B2F333}" srcOrd="0" destOrd="0" presId="urn:microsoft.com/office/officeart/2008/layout/LinedList"/>
    <dgm:cxn modelId="{63F73E97-5BC7-4A90-B348-FB37698DCCE3}" type="presParOf" srcId="{BAF36349-37DE-4629-B109-39A95BBC259E}" destId="{6D3B555F-8AF5-4AD0-96AC-C2C8F0625F58}" srcOrd="1" destOrd="0" presId="urn:microsoft.com/office/officeart/2008/layout/LinedList"/>
    <dgm:cxn modelId="{317EC092-3DB5-4AA8-911B-5A138BBDA2FE}" type="presParOf" srcId="{6D3B555F-8AF5-4AD0-96AC-C2C8F0625F58}" destId="{438DAB45-BA8C-479B-88EF-1E29B72D81F6}" srcOrd="0" destOrd="0" presId="urn:microsoft.com/office/officeart/2008/layout/LinedList"/>
    <dgm:cxn modelId="{B2B0A539-2CF9-4E1B-9BF3-0B8463DC5F94}" type="presParOf" srcId="{6D3B555F-8AF5-4AD0-96AC-C2C8F0625F58}" destId="{B5F36A9F-6A63-443F-A1C6-DCE58A02631B}" srcOrd="1" destOrd="0" presId="urn:microsoft.com/office/officeart/2008/layout/LinedList"/>
    <dgm:cxn modelId="{7184CFC3-376F-45DB-90DC-C919EB765B60}" type="presParOf" srcId="{6D3B555F-8AF5-4AD0-96AC-C2C8F0625F58}" destId="{CF2A17A8-8523-4A86-A520-3C6810D3E93A}" srcOrd="2" destOrd="0" presId="urn:microsoft.com/office/officeart/2008/layout/LinedList"/>
    <dgm:cxn modelId="{84483947-43F2-4A7A-966C-552A6F88A906}" type="presParOf" srcId="{BAF36349-37DE-4629-B109-39A95BBC259E}" destId="{17D5A732-991B-4B51-8C89-77C08137F7EE}" srcOrd="2" destOrd="0" presId="urn:microsoft.com/office/officeart/2008/layout/LinedList"/>
    <dgm:cxn modelId="{7641F42F-0D11-4E56-BFDE-EC265E89F57B}" type="presParOf" srcId="{BAF36349-37DE-4629-B109-39A95BBC259E}" destId="{E140A150-D148-49C7-B904-96073F004A58}" srcOrd="3" destOrd="0" presId="urn:microsoft.com/office/officeart/2008/layout/LinedList"/>
    <dgm:cxn modelId="{F9C35192-100B-4ED2-9CE7-5707D8F3C609}" type="presParOf" srcId="{BAF36349-37DE-4629-B109-39A95BBC259E}" destId="{5EA54341-56D5-41B3-B3D5-EB006BEAC162}" srcOrd="4" destOrd="0" presId="urn:microsoft.com/office/officeart/2008/layout/LinedList"/>
    <dgm:cxn modelId="{5C97540F-9CE3-4EE5-8ABD-5D5555781387}" type="presParOf" srcId="{5EA54341-56D5-41B3-B3D5-EB006BEAC162}" destId="{C1CB2179-D0DC-4CA8-BFC9-AFF3D34E9A11}" srcOrd="0" destOrd="0" presId="urn:microsoft.com/office/officeart/2008/layout/LinedList"/>
    <dgm:cxn modelId="{E73507B6-8D5E-4F84-BBB7-C13A3D2D2847}" type="presParOf" srcId="{5EA54341-56D5-41B3-B3D5-EB006BEAC162}" destId="{519CDA82-BDAC-4F01-B390-92BF9AEE9991}" srcOrd="1" destOrd="0" presId="urn:microsoft.com/office/officeart/2008/layout/LinedList"/>
    <dgm:cxn modelId="{75D391FF-D7A0-4182-877E-75A022015FD5}" type="presParOf" srcId="{5EA54341-56D5-41B3-B3D5-EB006BEAC162}" destId="{57F0A42F-2836-4B78-A376-34E5DF5775B0}" srcOrd="2" destOrd="0" presId="urn:microsoft.com/office/officeart/2008/layout/LinedList"/>
    <dgm:cxn modelId="{071E2958-D34C-4E57-97A8-61A8F091E10C}" type="presParOf" srcId="{BAF36349-37DE-4629-B109-39A95BBC259E}" destId="{FF1CEEE8-1AB3-4E54-90A0-95ED6CB2FC4A}" srcOrd="5" destOrd="0" presId="urn:microsoft.com/office/officeart/2008/layout/LinedList"/>
    <dgm:cxn modelId="{C83809C1-2572-4C8D-BBAC-46DDF92B70F4}" type="presParOf" srcId="{BAF36349-37DE-4629-B109-39A95BBC259E}" destId="{8D1C69D9-76D9-4515-BF55-EE5BEBB16DB3}" srcOrd="6" destOrd="0" presId="urn:microsoft.com/office/officeart/2008/layout/LinedList"/>
    <dgm:cxn modelId="{78C6A63D-CAAB-4402-92EB-84F3D7503725}" type="presParOf" srcId="{79C77E36-6C7A-43D1-AAC6-C5D4600617EC}" destId="{192E2D6A-DF37-4E7B-9574-A1782C3FAD87}" srcOrd="6" destOrd="0" presId="urn:microsoft.com/office/officeart/2008/layout/LinedList"/>
    <dgm:cxn modelId="{1C4D127C-DCF2-48FA-84F1-558C6D327E53}" type="presParOf" srcId="{79C77E36-6C7A-43D1-AAC6-C5D4600617EC}" destId="{15C18485-1CCD-455E-B32B-FD2C78F37205}" srcOrd="7" destOrd="0" presId="urn:microsoft.com/office/officeart/2008/layout/LinedList"/>
    <dgm:cxn modelId="{A40DF559-6B5D-4E78-BBD1-F1857A3EC3D0}" type="presParOf" srcId="{15C18485-1CCD-455E-B32B-FD2C78F37205}" destId="{C1BE0235-452F-42FC-B05C-BAB0D2A060A2}" srcOrd="0" destOrd="0" presId="urn:microsoft.com/office/officeart/2008/layout/LinedList"/>
    <dgm:cxn modelId="{81FBA1E2-F522-493F-A663-C28AFDBCD656}" type="presParOf" srcId="{15C18485-1CCD-455E-B32B-FD2C78F37205}" destId="{8945BD7F-281C-4191-A42C-E10E25B0B07A}" srcOrd="1" destOrd="0" presId="urn:microsoft.com/office/officeart/2008/layout/LinedList"/>
    <dgm:cxn modelId="{92459031-F330-4AE5-BDF4-B8D18FF740C0}" type="presParOf" srcId="{8945BD7F-281C-4191-A42C-E10E25B0B07A}" destId="{93A9A478-A686-4D9B-9F56-4A6F2BE77B63}" srcOrd="0" destOrd="0" presId="urn:microsoft.com/office/officeart/2008/layout/LinedList"/>
    <dgm:cxn modelId="{B3DD672B-8ADE-48CE-8191-4E49C7CB74D6}" type="presParOf" srcId="{8945BD7F-281C-4191-A42C-E10E25B0B07A}" destId="{704BD2BD-EDB9-4640-9721-007BE3C7A396}" srcOrd="1" destOrd="0" presId="urn:microsoft.com/office/officeart/2008/layout/LinedList"/>
    <dgm:cxn modelId="{8CF7C416-C797-4765-A013-AF5F05270B68}" type="presParOf" srcId="{704BD2BD-EDB9-4640-9721-007BE3C7A396}" destId="{2C64FD31-E029-434E-8A39-5025D099BDE0}" srcOrd="0" destOrd="0" presId="urn:microsoft.com/office/officeart/2008/layout/LinedList"/>
    <dgm:cxn modelId="{DD0F7765-E46A-4287-96D9-8A8558A8D9DF}" type="presParOf" srcId="{704BD2BD-EDB9-4640-9721-007BE3C7A396}" destId="{3E3ABADE-A931-4B7C-AB3A-DF0805B0CDE8}" srcOrd="1" destOrd="0" presId="urn:microsoft.com/office/officeart/2008/layout/LinedList"/>
    <dgm:cxn modelId="{1A3E79F5-CF1A-4339-B593-3C66461E0D7D}" type="presParOf" srcId="{704BD2BD-EDB9-4640-9721-007BE3C7A396}" destId="{F1D83B3E-F4AA-4581-BEB1-98AAD250AD85}" srcOrd="2" destOrd="0" presId="urn:microsoft.com/office/officeart/2008/layout/LinedList"/>
    <dgm:cxn modelId="{CAD882EF-B3F7-49E5-A338-6D7680158981}" type="presParOf" srcId="{8945BD7F-281C-4191-A42C-E10E25B0B07A}" destId="{1C812779-9067-496C-AD70-F695819481DD}" srcOrd="2" destOrd="0" presId="urn:microsoft.com/office/officeart/2008/layout/LinedList"/>
    <dgm:cxn modelId="{8A1A55E8-5AAC-41FA-A89E-CBA324B90C64}" type="presParOf" srcId="{8945BD7F-281C-4191-A42C-E10E25B0B07A}" destId="{94523A3E-7C2D-4059-A9C8-87CC97C104F3}" srcOrd="3" destOrd="0" presId="urn:microsoft.com/office/officeart/2008/layout/LinedList"/>
    <dgm:cxn modelId="{7DF71C03-1542-4B6F-B050-257A71DCF21B}" type="presParOf" srcId="{8945BD7F-281C-4191-A42C-E10E25B0B07A}" destId="{748F998D-F815-4463-AADE-1D31F0DF12CB}" srcOrd="4" destOrd="0" presId="urn:microsoft.com/office/officeart/2008/layout/LinedList"/>
    <dgm:cxn modelId="{C76202E9-0095-4EE0-9722-6CDE4C8439A9}" type="presParOf" srcId="{748F998D-F815-4463-AADE-1D31F0DF12CB}" destId="{0050A96F-E11E-4C97-A5A3-927FD59BE776}" srcOrd="0" destOrd="0" presId="urn:microsoft.com/office/officeart/2008/layout/LinedList"/>
    <dgm:cxn modelId="{2044F62E-C74D-4384-A78D-571237CE909F}" type="presParOf" srcId="{748F998D-F815-4463-AADE-1D31F0DF12CB}" destId="{5D616D37-6703-499A-949D-EDAC7E9DFD5D}" srcOrd="1" destOrd="0" presId="urn:microsoft.com/office/officeart/2008/layout/LinedList"/>
    <dgm:cxn modelId="{A0F7D140-F898-4891-BCB7-D6D6B8E469F5}" type="presParOf" srcId="{748F998D-F815-4463-AADE-1D31F0DF12CB}" destId="{3CAAA463-BD2E-4E16-BB4C-07B16B4DC61E}" srcOrd="2" destOrd="0" presId="urn:microsoft.com/office/officeart/2008/layout/LinedList"/>
    <dgm:cxn modelId="{3D8994D9-6207-4128-8230-CAD7C6EEEE54}" type="presParOf" srcId="{8945BD7F-281C-4191-A42C-E10E25B0B07A}" destId="{22275CF1-AB45-4A41-8DD3-E40D33DD5388}" srcOrd="5" destOrd="0" presId="urn:microsoft.com/office/officeart/2008/layout/LinedList"/>
    <dgm:cxn modelId="{E1B1D63C-CA63-4F26-A5CA-EAAB06899307}" type="presParOf" srcId="{8945BD7F-281C-4191-A42C-E10E25B0B07A}" destId="{797E9D88-E6DC-4A56-9EFA-8896D4389FD3}" srcOrd="6" destOrd="0" presId="urn:microsoft.com/office/officeart/2008/layout/LinedList"/>
    <dgm:cxn modelId="{716C62E3-93D6-4859-B3CA-5A563F4672A7}" type="presParOf" srcId="{79C77E36-6C7A-43D1-AAC6-C5D4600617EC}" destId="{CA5E22C9-1474-4EEB-9E8A-BE2417CB3C55}" srcOrd="8" destOrd="0" presId="urn:microsoft.com/office/officeart/2008/layout/LinedList"/>
    <dgm:cxn modelId="{AB6CC6C1-96D7-4B96-A5A6-0569A09A1FFE}" type="presParOf" srcId="{79C77E36-6C7A-43D1-AAC6-C5D4600617EC}" destId="{1FB7BDDF-C14D-489B-A5FC-EA701318CCD0}" srcOrd="9" destOrd="0" presId="urn:microsoft.com/office/officeart/2008/layout/LinedList"/>
    <dgm:cxn modelId="{9A8FF8EC-CC79-44CF-8AEB-647237925177}" type="presParOf" srcId="{1FB7BDDF-C14D-489B-A5FC-EA701318CCD0}" destId="{E40FBF2F-971C-45B1-8579-A078F99B4D49}" srcOrd="0" destOrd="0" presId="urn:microsoft.com/office/officeart/2008/layout/LinedList"/>
    <dgm:cxn modelId="{EB963D74-F496-4023-9D9C-C59C1E3684A0}" type="presParOf" srcId="{1FB7BDDF-C14D-489B-A5FC-EA701318CCD0}" destId="{B30C7442-E9FC-44D5-B252-06239417B949}" srcOrd="1" destOrd="0" presId="urn:microsoft.com/office/officeart/2008/layout/LinedList"/>
    <dgm:cxn modelId="{457D768F-3CB6-4B01-940D-649CDEE9ED0D}" type="presParOf" srcId="{B30C7442-E9FC-44D5-B252-06239417B949}" destId="{396534B1-1A45-4CF2-8C2C-5B09BA42F8CF}" srcOrd="0" destOrd="0" presId="urn:microsoft.com/office/officeart/2008/layout/LinedList"/>
    <dgm:cxn modelId="{E6C456B6-66A8-4C12-A7D0-2DC0D2328D40}" type="presParOf" srcId="{B30C7442-E9FC-44D5-B252-06239417B949}" destId="{F00EE315-79F4-41A6-ABB5-81F2387BBB40}" srcOrd="1" destOrd="0" presId="urn:microsoft.com/office/officeart/2008/layout/LinedList"/>
    <dgm:cxn modelId="{634D4BDF-B53D-42DB-9078-4759B66C2E05}" type="presParOf" srcId="{F00EE315-79F4-41A6-ABB5-81F2387BBB40}" destId="{1B32ADF0-1C15-44A6-9336-5C90ADCF3D35}" srcOrd="0" destOrd="0" presId="urn:microsoft.com/office/officeart/2008/layout/LinedList"/>
    <dgm:cxn modelId="{3BF4B5EF-BEDB-4276-AF70-65CCC1CFFA7B}" type="presParOf" srcId="{F00EE315-79F4-41A6-ABB5-81F2387BBB40}" destId="{7904DC79-FE9B-4207-8CEC-8B02A5D358F0}" srcOrd="1" destOrd="0" presId="urn:microsoft.com/office/officeart/2008/layout/LinedList"/>
    <dgm:cxn modelId="{1F864AAE-AA0A-4141-B19D-82688748A04F}" type="presParOf" srcId="{F00EE315-79F4-41A6-ABB5-81F2387BBB40}" destId="{57E1AF9C-48AC-45BD-9A2B-FE16DFD39FC4}" srcOrd="2" destOrd="0" presId="urn:microsoft.com/office/officeart/2008/layout/LinedList"/>
    <dgm:cxn modelId="{BE17C89A-1DE0-4EE8-85B7-A205A222CC40}" type="presParOf" srcId="{B30C7442-E9FC-44D5-B252-06239417B949}" destId="{A3271C52-53F9-4F6A-94B3-CAEF2320EAAF}" srcOrd="2" destOrd="0" presId="urn:microsoft.com/office/officeart/2008/layout/LinedList"/>
    <dgm:cxn modelId="{84EA1504-AD33-4EAB-AC6C-AB8D658B1427}" type="presParOf" srcId="{B30C7442-E9FC-44D5-B252-06239417B949}" destId="{7A6D6897-6759-497D-9831-85A655107E8C}" srcOrd="3" destOrd="0" presId="urn:microsoft.com/office/officeart/2008/layout/LinedList"/>
    <dgm:cxn modelId="{82B04AF6-77BA-4254-BC7B-CBF7A74D1483}" type="presParOf" srcId="{B30C7442-E9FC-44D5-B252-06239417B949}" destId="{1DFB4B38-DC94-4CA4-9A81-A1F36132C77F}" srcOrd="4" destOrd="0" presId="urn:microsoft.com/office/officeart/2008/layout/LinedList"/>
    <dgm:cxn modelId="{717C8A7D-C64E-41ED-BECA-9111B511975B}" type="presParOf" srcId="{1DFB4B38-DC94-4CA4-9A81-A1F36132C77F}" destId="{5F7FB6D4-46EE-4689-961B-B41332E7E75C}" srcOrd="0" destOrd="0" presId="urn:microsoft.com/office/officeart/2008/layout/LinedList"/>
    <dgm:cxn modelId="{1381CE9B-DB0F-4581-A0C4-EB4D62074B30}" type="presParOf" srcId="{1DFB4B38-DC94-4CA4-9A81-A1F36132C77F}" destId="{E8A689B8-CC78-4AFE-A324-67F01D7F1747}" srcOrd="1" destOrd="0" presId="urn:microsoft.com/office/officeart/2008/layout/LinedList"/>
    <dgm:cxn modelId="{02C26659-CDC2-4FBD-8065-31E3DDA5DA93}" type="presParOf" srcId="{1DFB4B38-DC94-4CA4-9A81-A1F36132C77F}" destId="{762BEF52-69CA-44B3-B9D3-B6A3336F4276}" srcOrd="2" destOrd="0" presId="urn:microsoft.com/office/officeart/2008/layout/LinedList"/>
    <dgm:cxn modelId="{BAE51D54-F2A2-4E5C-BAA9-3E7081AA22A4}" type="presParOf" srcId="{B30C7442-E9FC-44D5-B252-06239417B949}" destId="{A68992BE-2FE1-4E60-BB84-F882EF540B07}" srcOrd="5" destOrd="0" presId="urn:microsoft.com/office/officeart/2008/layout/LinedList"/>
    <dgm:cxn modelId="{462F5640-86E8-496E-9BAB-85BDD458B0C8}" type="presParOf" srcId="{B30C7442-E9FC-44D5-B252-06239417B949}" destId="{534D1667-C2DF-4CCA-9867-1D9F65B8D3C0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BE43F1-48F3-445F-9607-42B131E9102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6C19C3-08CE-4F66-8AFF-5EA094C42B0F}">
      <dgm:prSet custT="1"/>
      <dgm:spPr/>
      <dgm:t>
        <a:bodyPr/>
        <a:lstStyle/>
        <a:p>
          <a:r>
            <a:rPr lang="en-US" sz="2400" dirty="0">
              <a:solidFill>
                <a:schemeClr val="accent3">
                  <a:lumMod val="50000"/>
                </a:schemeClr>
              </a:solidFill>
            </a:rPr>
            <a:t>-Perinatal Bereavement, HB 37 (Everly’s Law)</a:t>
          </a:r>
        </a:p>
        <a:p>
          <a:endParaRPr lang="en-US" sz="2400" dirty="0"/>
        </a:p>
      </dgm:t>
    </dgm:pt>
    <dgm:pt modelId="{988B7DA7-9FF7-4865-8C60-CAA5F4A5A14F}" type="parTrans" cxnId="{997895E6-0C89-4246-B0E4-2637D31D2FB2}">
      <dgm:prSet/>
      <dgm:spPr/>
      <dgm:t>
        <a:bodyPr/>
        <a:lstStyle/>
        <a:p>
          <a:endParaRPr lang="en-US"/>
        </a:p>
      </dgm:t>
    </dgm:pt>
    <dgm:pt modelId="{59234B8F-66D1-457F-A412-F63FA98CD934}" type="sibTrans" cxnId="{997895E6-0C89-4246-B0E4-2637D31D2FB2}">
      <dgm:prSet/>
      <dgm:spPr/>
      <dgm:t>
        <a:bodyPr/>
        <a:lstStyle/>
        <a:p>
          <a:endParaRPr lang="en-US"/>
        </a:p>
      </dgm:t>
    </dgm:pt>
    <dgm:pt modelId="{4EE9738A-EB87-41EB-8DA9-BCA573D7D87B}">
      <dgm:prSet custT="1"/>
      <dgm:spPr/>
      <dgm:t>
        <a:bodyPr/>
        <a:lstStyle/>
        <a:p>
          <a:r>
            <a:rPr lang="en-US" sz="2400" dirty="0">
              <a:solidFill>
                <a:schemeClr val="accent2">
                  <a:lumMod val="50000"/>
                </a:schemeClr>
              </a:solidFill>
            </a:rPr>
            <a:t>-PHWB for neonates</a:t>
          </a:r>
        </a:p>
        <a:p>
          <a:r>
            <a:rPr lang="en-US" sz="2400" dirty="0">
              <a:solidFill>
                <a:schemeClr val="accent2">
                  <a:lumMod val="50000"/>
                </a:schemeClr>
              </a:solidFill>
            </a:rPr>
            <a:t>-Neonatal back transfers</a:t>
          </a:r>
        </a:p>
      </dgm:t>
    </dgm:pt>
    <dgm:pt modelId="{FB1BF35A-41BD-4FCF-B631-61365FE6217B}" type="parTrans" cxnId="{567033A2-9B35-4CD0-8931-1FC5CCF5A2DC}">
      <dgm:prSet/>
      <dgm:spPr/>
      <dgm:t>
        <a:bodyPr/>
        <a:lstStyle/>
        <a:p>
          <a:endParaRPr lang="en-US"/>
        </a:p>
      </dgm:t>
    </dgm:pt>
    <dgm:pt modelId="{A4092356-541B-4E43-9610-EA00C9D64A19}" type="sibTrans" cxnId="{567033A2-9B35-4CD0-8931-1FC5CCF5A2DC}">
      <dgm:prSet/>
      <dgm:spPr/>
      <dgm:t>
        <a:bodyPr/>
        <a:lstStyle/>
        <a:p>
          <a:endParaRPr lang="en-US"/>
        </a:p>
      </dgm:t>
    </dgm:pt>
    <dgm:pt modelId="{53BE6538-15CB-434F-A387-663987566CAB}" type="pres">
      <dgm:prSet presAssocID="{93BE43F1-48F3-445F-9607-42B131E9102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7CEC411-C255-4E5E-9AE9-275FB5D293EE}" type="pres">
      <dgm:prSet presAssocID="{066C19C3-08CE-4F66-8AFF-5EA094C42B0F}" presName="hierRoot1" presStyleCnt="0"/>
      <dgm:spPr/>
    </dgm:pt>
    <dgm:pt modelId="{80A3B743-AA4A-4658-96EA-B0CBAA5254A4}" type="pres">
      <dgm:prSet presAssocID="{066C19C3-08CE-4F66-8AFF-5EA094C42B0F}" presName="composite" presStyleCnt="0"/>
      <dgm:spPr/>
    </dgm:pt>
    <dgm:pt modelId="{F2F607B3-12C5-42F2-B984-23C87BDE370C}" type="pres">
      <dgm:prSet presAssocID="{066C19C3-08CE-4F66-8AFF-5EA094C42B0F}" presName="background" presStyleLbl="node0" presStyleIdx="0" presStyleCnt="2"/>
      <dgm:spPr/>
    </dgm:pt>
    <dgm:pt modelId="{0B9E34DD-9CBE-493E-99BA-3C008FA2CCE5}" type="pres">
      <dgm:prSet presAssocID="{066C19C3-08CE-4F66-8AFF-5EA094C42B0F}" presName="text" presStyleLbl="fgAcc0" presStyleIdx="0" presStyleCnt="2">
        <dgm:presLayoutVars>
          <dgm:chPref val="3"/>
        </dgm:presLayoutVars>
      </dgm:prSet>
      <dgm:spPr/>
    </dgm:pt>
    <dgm:pt modelId="{5E4A72EB-9033-4E20-9BD4-A4A63E96199D}" type="pres">
      <dgm:prSet presAssocID="{066C19C3-08CE-4F66-8AFF-5EA094C42B0F}" presName="hierChild2" presStyleCnt="0"/>
      <dgm:spPr/>
    </dgm:pt>
    <dgm:pt modelId="{8C25E1BF-7A28-4613-B737-E2896F94EC1B}" type="pres">
      <dgm:prSet presAssocID="{4EE9738A-EB87-41EB-8DA9-BCA573D7D87B}" presName="hierRoot1" presStyleCnt="0"/>
      <dgm:spPr/>
    </dgm:pt>
    <dgm:pt modelId="{8BF5215F-E05D-4482-8760-71254CF7E61E}" type="pres">
      <dgm:prSet presAssocID="{4EE9738A-EB87-41EB-8DA9-BCA573D7D87B}" presName="composite" presStyleCnt="0"/>
      <dgm:spPr/>
    </dgm:pt>
    <dgm:pt modelId="{EE517140-D461-4731-85D5-E2B05FA90D93}" type="pres">
      <dgm:prSet presAssocID="{4EE9738A-EB87-41EB-8DA9-BCA573D7D87B}" presName="background" presStyleLbl="node0" presStyleIdx="1" presStyleCnt="2"/>
      <dgm:spPr/>
    </dgm:pt>
    <dgm:pt modelId="{AEB0FDC2-A85D-409A-ACD3-7B6731E570E6}" type="pres">
      <dgm:prSet presAssocID="{4EE9738A-EB87-41EB-8DA9-BCA573D7D87B}" presName="text" presStyleLbl="fgAcc0" presStyleIdx="1" presStyleCnt="2">
        <dgm:presLayoutVars>
          <dgm:chPref val="3"/>
        </dgm:presLayoutVars>
      </dgm:prSet>
      <dgm:spPr/>
    </dgm:pt>
    <dgm:pt modelId="{CB4A0FE5-4ED6-408A-97CB-F000E177D9BA}" type="pres">
      <dgm:prSet presAssocID="{4EE9738A-EB87-41EB-8DA9-BCA573D7D87B}" presName="hierChild2" presStyleCnt="0"/>
      <dgm:spPr/>
    </dgm:pt>
  </dgm:ptLst>
  <dgm:cxnLst>
    <dgm:cxn modelId="{2BEDC821-7FB2-430A-877C-C611FDEE6C44}" type="presOf" srcId="{93BE43F1-48F3-445F-9607-42B131E91020}" destId="{53BE6538-15CB-434F-A387-663987566CAB}" srcOrd="0" destOrd="0" presId="urn:microsoft.com/office/officeart/2005/8/layout/hierarchy1"/>
    <dgm:cxn modelId="{63919E43-82B2-4B25-9D6C-F1C6FBA00191}" type="presOf" srcId="{4EE9738A-EB87-41EB-8DA9-BCA573D7D87B}" destId="{AEB0FDC2-A85D-409A-ACD3-7B6731E570E6}" srcOrd="0" destOrd="0" presId="urn:microsoft.com/office/officeart/2005/8/layout/hierarchy1"/>
    <dgm:cxn modelId="{567033A2-9B35-4CD0-8931-1FC5CCF5A2DC}" srcId="{93BE43F1-48F3-445F-9607-42B131E91020}" destId="{4EE9738A-EB87-41EB-8DA9-BCA573D7D87B}" srcOrd="1" destOrd="0" parTransId="{FB1BF35A-41BD-4FCF-B631-61365FE6217B}" sibTransId="{A4092356-541B-4E43-9610-EA00C9D64A19}"/>
    <dgm:cxn modelId="{DD2E57A3-4E18-41A9-B330-95637374E27D}" type="presOf" srcId="{066C19C3-08CE-4F66-8AFF-5EA094C42B0F}" destId="{0B9E34DD-9CBE-493E-99BA-3C008FA2CCE5}" srcOrd="0" destOrd="0" presId="urn:microsoft.com/office/officeart/2005/8/layout/hierarchy1"/>
    <dgm:cxn modelId="{997895E6-0C89-4246-B0E4-2637D31D2FB2}" srcId="{93BE43F1-48F3-445F-9607-42B131E91020}" destId="{066C19C3-08CE-4F66-8AFF-5EA094C42B0F}" srcOrd="0" destOrd="0" parTransId="{988B7DA7-9FF7-4865-8C60-CAA5F4A5A14F}" sibTransId="{59234B8F-66D1-457F-A412-F63FA98CD934}"/>
    <dgm:cxn modelId="{CE947C25-64E4-4E02-9DA2-E4A347A6C07D}" type="presParOf" srcId="{53BE6538-15CB-434F-A387-663987566CAB}" destId="{77CEC411-C255-4E5E-9AE9-275FB5D293EE}" srcOrd="0" destOrd="0" presId="urn:microsoft.com/office/officeart/2005/8/layout/hierarchy1"/>
    <dgm:cxn modelId="{06D5BAFB-7825-4A78-B0B2-7908BAF68B8B}" type="presParOf" srcId="{77CEC411-C255-4E5E-9AE9-275FB5D293EE}" destId="{80A3B743-AA4A-4658-96EA-B0CBAA5254A4}" srcOrd="0" destOrd="0" presId="urn:microsoft.com/office/officeart/2005/8/layout/hierarchy1"/>
    <dgm:cxn modelId="{7A71E02A-ECAA-4BE7-ABC0-7AC45FC92A33}" type="presParOf" srcId="{80A3B743-AA4A-4658-96EA-B0CBAA5254A4}" destId="{F2F607B3-12C5-42F2-B984-23C87BDE370C}" srcOrd="0" destOrd="0" presId="urn:microsoft.com/office/officeart/2005/8/layout/hierarchy1"/>
    <dgm:cxn modelId="{BDDD349E-C524-41BE-AB1F-AB9DF1CD62BD}" type="presParOf" srcId="{80A3B743-AA4A-4658-96EA-B0CBAA5254A4}" destId="{0B9E34DD-9CBE-493E-99BA-3C008FA2CCE5}" srcOrd="1" destOrd="0" presId="urn:microsoft.com/office/officeart/2005/8/layout/hierarchy1"/>
    <dgm:cxn modelId="{E5825CEA-4F93-4241-9ECF-EB6D9C493872}" type="presParOf" srcId="{77CEC411-C255-4E5E-9AE9-275FB5D293EE}" destId="{5E4A72EB-9033-4E20-9BD4-A4A63E96199D}" srcOrd="1" destOrd="0" presId="urn:microsoft.com/office/officeart/2005/8/layout/hierarchy1"/>
    <dgm:cxn modelId="{D147D30D-4F5A-43A0-9515-E7C2A0CB1867}" type="presParOf" srcId="{53BE6538-15CB-434F-A387-663987566CAB}" destId="{8C25E1BF-7A28-4613-B737-E2896F94EC1B}" srcOrd="1" destOrd="0" presId="urn:microsoft.com/office/officeart/2005/8/layout/hierarchy1"/>
    <dgm:cxn modelId="{1B8737D3-2BD3-4676-AD83-85AC5A077B26}" type="presParOf" srcId="{8C25E1BF-7A28-4613-B737-E2896F94EC1B}" destId="{8BF5215F-E05D-4482-8760-71254CF7E61E}" srcOrd="0" destOrd="0" presId="urn:microsoft.com/office/officeart/2005/8/layout/hierarchy1"/>
    <dgm:cxn modelId="{E1FDFAC7-E456-40F3-A450-F9A30EA87857}" type="presParOf" srcId="{8BF5215F-E05D-4482-8760-71254CF7E61E}" destId="{EE517140-D461-4731-85D5-E2B05FA90D93}" srcOrd="0" destOrd="0" presId="urn:microsoft.com/office/officeart/2005/8/layout/hierarchy1"/>
    <dgm:cxn modelId="{11B2C794-BBC2-4349-BAC5-27CFEDC3102B}" type="presParOf" srcId="{8BF5215F-E05D-4482-8760-71254CF7E61E}" destId="{AEB0FDC2-A85D-409A-ACD3-7B6731E570E6}" srcOrd="1" destOrd="0" presId="urn:microsoft.com/office/officeart/2005/8/layout/hierarchy1"/>
    <dgm:cxn modelId="{57AAAA4A-A4FD-45BD-8EF9-C783BAE667D1}" type="presParOf" srcId="{8C25E1BF-7A28-4613-B737-E2896F94EC1B}" destId="{CB4A0FE5-4ED6-408A-97CB-F000E177D9B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BE43F1-48F3-445F-9607-42B131E9102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6C19C3-08CE-4F66-8AFF-5EA094C42B0F}">
      <dgm:prSet custT="1"/>
      <dgm:spPr/>
      <dgm:t>
        <a:bodyPr/>
        <a:lstStyle/>
        <a:p>
          <a:r>
            <a:rPr lang="en-US" sz="2800" b="1" dirty="0">
              <a:solidFill>
                <a:schemeClr val="accent2">
                  <a:lumMod val="50000"/>
                </a:schemeClr>
              </a:solidFill>
            </a:rPr>
            <a:t>Medical Directors meeting this Friday, </a:t>
          </a:r>
        </a:p>
        <a:p>
          <a:r>
            <a:rPr lang="en-US" sz="2800" b="1" dirty="0">
              <a:solidFill>
                <a:schemeClr val="accent2">
                  <a:lumMod val="50000"/>
                </a:schemeClr>
              </a:solidFill>
            </a:rPr>
            <a:t>March 13th</a:t>
          </a:r>
        </a:p>
        <a:p>
          <a:r>
            <a:rPr lang="en-US" sz="2800" b="1" dirty="0">
              <a:solidFill>
                <a:schemeClr val="accent2">
                  <a:lumMod val="50000"/>
                </a:schemeClr>
              </a:solidFill>
            </a:rPr>
            <a:t>Next General Assembly</a:t>
          </a:r>
        </a:p>
        <a:p>
          <a:r>
            <a:rPr lang="en-US" sz="2800" b="1" dirty="0">
              <a:solidFill>
                <a:schemeClr val="accent2">
                  <a:lumMod val="50000"/>
                </a:schemeClr>
              </a:solidFill>
            </a:rPr>
            <a:t> June 9th</a:t>
          </a:r>
        </a:p>
      </dgm:t>
    </dgm:pt>
    <dgm:pt modelId="{59234B8F-66D1-457F-A412-F63FA98CD934}" type="sibTrans" cxnId="{997895E6-0C89-4246-B0E4-2637D31D2FB2}">
      <dgm:prSet/>
      <dgm:spPr/>
      <dgm:t>
        <a:bodyPr/>
        <a:lstStyle/>
        <a:p>
          <a:endParaRPr lang="en-US"/>
        </a:p>
      </dgm:t>
    </dgm:pt>
    <dgm:pt modelId="{988B7DA7-9FF7-4865-8C60-CAA5F4A5A14F}" type="parTrans" cxnId="{997895E6-0C89-4246-B0E4-2637D31D2FB2}">
      <dgm:prSet/>
      <dgm:spPr/>
      <dgm:t>
        <a:bodyPr/>
        <a:lstStyle/>
        <a:p>
          <a:endParaRPr lang="en-US"/>
        </a:p>
      </dgm:t>
    </dgm:pt>
    <dgm:pt modelId="{53BE6538-15CB-434F-A387-663987566CAB}" type="pres">
      <dgm:prSet presAssocID="{93BE43F1-48F3-445F-9607-42B131E9102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7CEC411-C255-4E5E-9AE9-275FB5D293EE}" type="pres">
      <dgm:prSet presAssocID="{066C19C3-08CE-4F66-8AFF-5EA094C42B0F}" presName="hierRoot1" presStyleCnt="0"/>
      <dgm:spPr/>
    </dgm:pt>
    <dgm:pt modelId="{80A3B743-AA4A-4658-96EA-B0CBAA5254A4}" type="pres">
      <dgm:prSet presAssocID="{066C19C3-08CE-4F66-8AFF-5EA094C42B0F}" presName="composite" presStyleCnt="0"/>
      <dgm:spPr/>
    </dgm:pt>
    <dgm:pt modelId="{F2F607B3-12C5-42F2-B984-23C87BDE370C}" type="pres">
      <dgm:prSet presAssocID="{066C19C3-08CE-4F66-8AFF-5EA094C42B0F}" presName="background" presStyleLbl="node0" presStyleIdx="0" presStyleCnt="1"/>
      <dgm:spPr/>
    </dgm:pt>
    <dgm:pt modelId="{0B9E34DD-9CBE-493E-99BA-3C008FA2CCE5}" type="pres">
      <dgm:prSet presAssocID="{066C19C3-08CE-4F66-8AFF-5EA094C42B0F}" presName="text" presStyleLbl="fgAcc0" presStyleIdx="0" presStyleCnt="1">
        <dgm:presLayoutVars>
          <dgm:chPref val="3"/>
        </dgm:presLayoutVars>
      </dgm:prSet>
      <dgm:spPr/>
    </dgm:pt>
    <dgm:pt modelId="{5E4A72EB-9033-4E20-9BD4-A4A63E96199D}" type="pres">
      <dgm:prSet presAssocID="{066C19C3-08CE-4F66-8AFF-5EA094C42B0F}" presName="hierChild2" presStyleCnt="0"/>
      <dgm:spPr/>
    </dgm:pt>
  </dgm:ptLst>
  <dgm:cxnLst>
    <dgm:cxn modelId="{2BEDC821-7FB2-430A-877C-C611FDEE6C44}" type="presOf" srcId="{93BE43F1-48F3-445F-9607-42B131E91020}" destId="{53BE6538-15CB-434F-A387-663987566CAB}" srcOrd="0" destOrd="0" presId="urn:microsoft.com/office/officeart/2005/8/layout/hierarchy1"/>
    <dgm:cxn modelId="{DD2E57A3-4E18-41A9-B330-95637374E27D}" type="presOf" srcId="{066C19C3-08CE-4F66-8AFF-5EA094C42B0F}" destId="{0B9E34DD-9CBE-493E-99BA-3C008FA2CCE5}" srcOrd="0" destOrd="0" presId="urn:microsoft.com/office/officeart/2005/8/layout/hierarchy1"/>
    <dgm:cxn modelId="{997895E6-0C89-4246-B0E4-2637D31D2FB2}" srcId="{93BE43F1-48F3-445F-9607-42B131E91020}" destId="{066C19C3-08CE-4F66-8AFF-5EA094C42B0F}" srcOrd="0" destOrd="0" parTransId="{988B7DA7-9FF7-4865-8C60-CAA5F4A5A14F}" sibTransId="{59234B8F-66D1-457F-A412-F63FA98CD934}"/>
    <dgm:cxn modelId="{CE947C25-64E4-4E02-9DA2-E4A347A6C07D}" type="presParOf" srcId="{53BE6538-15CB-434F-A387-663987566CAB}" destId="{77CEC411-C255-4E5E-9AE9-275FB5D293EE}" srcOrd="0" destOrd="0" presId="urn:microsoft.com/office/officeart/2005/8/layout/hierarchy1"/>
    <dgm:cxn modelId="{06D5BAFB-7825-4A78-B0B2-7908BAF68B8B}" type="presParOf" srcId="{77CEC411-C255-4E5E-9AE9-275FB5D293EE}" destId="{80A3B743-AA4A-4658-96EA-B0CBAA5254A4}" srcOrd="0" destOrd="0" presId="urn:microsoft.com/office/officeart/2005/8/layout/hierarchy1"/>
    <dgm:cxn modelId="{7A71E02A-ECAA-4BE7-ABC0-7AC45FC92A33}" type="presParOf" srcId="{80A3B743-AA4A-4658-96EA-B0CBAA5254A4}" destId="{F2F607B3-12C5-42F2-B984-23C87BDE370C}" srcOrd="0" destOrd="0" presId="urn:microsoft.com/office/officeart/2005/8/layout/hierarchy1"/>
    <dgm:cxn modelId="{BDDD349E-C524-41BE-AB1F-AB9DF1CD62BD}" type="presParOf" srcId="{80A3B743-AA4A-4658-96EA-B0CBAA5254A4}" destId="{0B9E34DD-9CBE-493E-99BA-3C008FA2CCE5}" srcOrd="1" destOrd="0" presId="urn:microsoft.com/office/officeart/2005/8/layout/hierarchy1"/>
    <dgm:cxn modelId="{E5825CEA-4F93-4241-9ECF-EB6D9C493872}" type="presParOf" srcId="{77CEC411-C255-4E5E-9AE9-275FB5D293EE}" destId="{5E4A72EB-9033-4E20-9BD4-A4A63E96199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B079D3-BFED-4BF5-85E0-00C959A7D419}">
      <dsp:nvSpPr>
        <dsp:cNvPr id="0" name=""/>
        <dsp:cNvSpPr/>
      </dsp:nvSpPr>
      <dsp:spPr>
        <a:xfrm>
          <a:off x="0" y="659"/>
          <a:ext cx="7442201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A72724-26C2-45B3-A9A3-EE4112CD3C6A}">
      <dsp:nvSpPr>
        <dsp:cNvPr id="0" name=""/>
        <dsp:cNvSpPr/>
      </dsp:nvSpPr>
      <dsp:spPr>
        <a:xfrm>
          <a:off x="0" y="659"/>
          <a:ext cx="1488440" cy="1079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Baptist Beaumont</a:t>
          </a:r>
        </a:p>
      </dsp:txBody>
      <dsp:txXfrm>
        <a:off x="0" y="659"/>
        <a:ext cx="1488440" cy="1079793"/>
      </dsp:txXfrm>
    </dsp:sp>
    <dsp:sp modelId="{BCCC85E9-A7DA-4566-A5B8-4131F3C4146C}">
      <dsp:nvSpPr>
        <dsp:cNvPr id="0" name=""/>
        <dsp:cNvSpPr/>
      </dsp:nvSpPr>
      <dsp:spPr>
        <a:xfrm>
          <a:off x="1600073" y="25755"/>
          <a:ext cx="5842127" cy="501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Maternal: Rebekah Landry </a:t>
          </a:r>
        </a:p>
      </dsp:txBody>
      <dsp:txXfrm>
        <a:off x="1600073" y="25755"/>
        <a:ext cx="5842127" cy="501935"/>
      </dsp:txXfrm>
    </dsp:sp>
    <dsp:sp modelId="{D24A2F83-1539-4362-A549-965AC606B37F}">
      <dsp:nvSpPr>
        <dsp:cNvPr id="0" name=""/>
        <dsp:cNvSpPr/>
      </dsp:nvSpPr>
      <dsp:spPr>
        <a:xfrm>
          <a:off x="1488440" y="527691"/>
          <a:ext cx="595376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B5D586-0989-4631-86D1-D7AEFC25AC73}">
      <dsp:nvSpPr>
        <dsp:cNvPr id="0" name=""/>
        <dsp:cNvSpPr/>
      </dsp:nvSpPr>
      <dsp:spPr>
        <a:xfrm>
          <a:off x="1600073" y="552787"/>
          <a:ext cx="5842127" cy="501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Neonatal: Michelle Bordelon, Amie Coble </a:t>
          </a:r>
        </a:p>
      </dsp:txBody>
      <dsp:txXfrm>
        <a:off x="1600073" y="552787"/>
        <a:ext cx="5842127" cy="501935"/>
      </dsp:txXfrm>
    </dsp:sp>
    <dsp:sp modelId="{CD8BC857-9179-4F6B-A888-FBD6F2DC02CD}">
      <dsp:nvSpPr>
        <dsp:cNvPr id="0" name=""/>
        <dsp:cNvSpPr/>
      </dsp:nvSpPr>
      <dsp:spPr>
        <a:xfrm>
          <a:off x="1488440" y="1054722"/>
          <a:ext cx="595376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95FF1D-98E2-46F8-8728-893E3E3C4514}">
      <dsp:nvSpPr>
        <dsp:cNvPr id="0" name=""/>
        <dsp:cNvSpPr/>
      </dsp:nvSpPr>
      <dsp:spPr>
        <a:xfrm>
          <a:off x="0" y="1080452"/>
          <a:ext cx="7442201" cy="0"/>
        </a:xfrm>
        <a:prstGeom prst="line">
          <a:avLst/>
        </a:prstGeom>
        <a:solidFill>
          <a:schemeClr val="accent5">
            <a:hueOff val="4752235"/>
            <a:satOff val="-6665"/>
            <a:lumOff val="-687"/>
            <a:alphaOff val="0"/>
          </a:schemeClr>
        </a:solidFill>
        <a:ln w="12700" cap="flat" cmpd="sng" algn="ctr">
          <a:solidFill>
            <a:schemeClr val="accent5">
              <a:hueOff val="4752235"/>
              <a:satOff val="-6665"/>
              <a:lumOff val="-68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2F36AF-6508-41A1-9F32-52AC762034F8}">
      <dsp:nvSpPr>
        <dsp:cNvPr id="0" name=""/>
        <dsp:cNvSpPr/>
      </dsp:nvSpPr>
      <dsp:spPr>
        <a:xfrm>
          <a:off x="0" y="1080452"/>
          <a:ext cx="1488440" cy="1079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Christus St. Elizabeth</a:t>
          </a:r>
        </a:p>
      </dsp:txBody>
      <dsp:txXfrm>
        <a:off x="0" y="1080452"/>
        <a:ext cx="1488440" cy="1079793"/>
      </dsp:txXfrm>
    </dsp:sp>
    <dsp:sp modelId="{7F518F27-AA6A-4C8E-804C-100E32D8E356}">
      <dsp:nvSpPr>
        <dsp:cNvPr id="0" name=""/>
        <dsp:cNvSpPr/>
      </dsp:nvSpPr>
      <dsp:spPr>
        <a:xfrm>
          <a:off x="1600073" y="1105549"/>
          <a:ext cx="5842127" cy="501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Maternal: April Waguespack </a:t>
          </a:r>
        </a:p>
      </dsp:txBody>
      <dsp:txXfrm>
        <a:off x="1600073" y="1105549"/>
        <a:ext cx="5842127" cy="501935"/>
      </dsp:txXfrm>
    </dsp:sp>
    <dsp:sp modelId="{81706A02-F960-4221-86F1-7693FC868969}">
      <dsp:nvSpPr>
        <dsp:cNvPr id="0" name=""/>
        <dsp:cNvSpPr/>
      </dsp:nvSpPr>
      <dsp:spPr>
        <a:xfrm>
          <a:off x="1488440" y="1607484"/>
          <a:ext cx="595376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709805-043B-4421-A7B4-16CF9C3C23ED}">
      <dsp:nvSpPr>
        <dsp:cNvPr id="0" name=""/>
        <dsp:cNvSpPr/>
      </dsp:nvSpPr>
      <dsp:spPr>
        <a:xfrm>
          <a:off x="1600073" y="1632580"/>
          <a:ext cx="5842127" cy="501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Neonatal: Kellie Huebel </a:t>
          </a:r>
        </a:p>
      </dsp:txBody>
      <dsp:txXfrm>
        <a:off x="1600073" y="1632580"/>
        <a:ext cx="5842127" cy="501935"/>
      </dsp:txXfrm>
    </dsp:sp>
    <dsp:sp modelId="{946FF9C5-5564-42AF-9C51-647D4FE6C09F}">
      <dsp:nvSpPr>
        <dsp:cNvPr id="0" name=""/>
        <dsp:cNvSpPr/>
      </dsp:nvSpPr>
      <dsp:spPr>
        <a:xfrm>
          <a:off x="1488440" y="2134515"/>
          <a:ext cx="595376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EB4A5D-AE16-4488-BB44-17A072BD5394}">
      <dsp:nvSpPr>
        <dsp:cNvPr id="0" name=""/>
        <dsp:cNvSpPr/>
      </dsp:nvSpPr>
      <dsp:spPr>
        <a:xfrm>
          <a:off x="0" y="2160245"/>
          <a:ext cx="7442201" cy="0"/>
        </a:xfrm>
        <a:prstGeom prst="line">
          <a:avLst/>
        </a:prstGeom>
        <a:solidFill>
          <a:schemeClr val="accent5">
            <a:hueOff val="9504470"/>
            <a:satOff val="-13330"/>
            <a:lumOff val="-1373"/>
            <a:alphaOff val="0"/>
          </a:schemeClr>
        </a:solidFill>
        <a:ln w="12700" cap="flat" cmpd="sng" algn="ctr">
          <a:solidFill>
            <a:schemeClr val="accent5">
              <a:hueOff val="9504470"/>
              <a:satOff val="-13330"/>
              <a:lumOff val="-137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8797DA-2641-47B0-BAF8-6FAC34125E7E}">
      <dsp:nvSpPr>
        <dsp:cNvPr id="0" name=""/>
        <dsp:cNvSpPr/>
      </dsp:nvSpPr>
      <dsp:spPr>
        <a:xfrm>
          <a:off x="0" y="2160245"/>
          <a:ext cx="1488440" cy="1079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Medical Center of SE Texas</a:t>
          </a:r>
        </a:p>
      </dsp:txBody>
      <dsp:txXfrm>
        <a:off x="0" y="2160245"/>
        <a:ext cx="1488440" cy="1079793"/>
      </dsp:txXfrm>
    </dsp:sp>
    <dsp:sp modelId="{B5F36A9F-6A63-443F-A1C6-DCE58A02631B}">
      <dsp:nvSpPr>
        <dsp:cNvPr id="0" name=""/>
        <dsp:cNvSpPr/>
      </dsp:nvSpPr>
      <dsp:spPr>
        <a:xfrm>
          <a:off x="1600073" y="2185342"/>
          <a:ext cx="5842127" cy="501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/>
            <a:t>Maternal: </a:t>
          </a:r>
        </a:p>
      </dsp:txBody>
      <dsp:txXfrm>
        <a:off x="1600073" y="2185342"/>
        <a:ext cx="5842127" cy="501935"/>
      </dsp:txXfrm>
    </dsp:sp>
    <dsp:sp modelId="{17D5A732-991B-4B51-8C89-77C08137F7EE}">
      <dsp:nvSpPr>
        <dsp:cNvPr id="0" name=""/>
        <dsp:cNvSpPr/>
      </dsp:nvSpPr>
      <dsp:spPr>
        <a:xfrm>
          <a:off x="1488440" y="2687277"/>
          <a:ext cx="595376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9CDA82-BDAC-4F01-B390-92BF9AEE9991}">
      <dsp:nvSpPr>
        <dsp:cNvPr id="0" name=""/>
        <dsp:cNvSpPr/>
      </dsp:nvSpPr>
      <dsp:spPr>
        <a:xfrm>
          <a:off x="1600073" y="2712374"/>
          <a:ext cx="5842127" cy="501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/>
            <a:t>Neonatal: </a:t>
          </a:r>
        </a:p>
      </dsp:txBody>
      <dsp:txXfrm>
        <a:off x="1600073" y="2712374"/>
        <a:ext cx="5842127" cy="501935"/>
      </dsp:txXfrm>
    </dsp:sp>
    <dsp:sp modelId="{FF1CEEE8-1AB3-4E54-90A0-95ED6CB2FC4A}">
      <dsp:nvSpPr>
        <dsp:cNvPr id="0" name=""/>
        <dsp:cNvSpPr/>
      </dsp:nvSpPr>
      <dsp:spPr>
        <a:xfrm>
          <a:off x="1488440" y="3214309"/>
          <a:ext cx="595376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2E2D6A-DF37-4E7B-9574-A1782C3FAD87}">
      <dsp:nvSpPr>
        <dsp:cNvPr id="0" name=""/>
        <dsp:cNvSpPr/>
      </dsp:nvSpPr>
      <dsp:spPr>
        <a:xfrm>
          <a:off x="0" y="3240038"/>
          <a:ext cx="7442201" cy="0"/>
        </a:xfrm>
        <a:prstGeom prst="line">
          <a:avLst/>
        </a:prstGeom>
        <a:solidFill>
          <a:schemeClr val="accent5">
            <a:hueOff val="14256705"/>
            <a:satOff val="-19995"/>
            <a:lumOff val="-2060"/>
            <a:alphaOff val="0"/>
          </a:schemeClr>
        </a:solidFill>
        <a:ln w="12700" cap="flat" cmpd="sng" algn="ctr">
          <a:solidFill>
            <a:schemeClr val="accent5">
              <a:hueOff val="14256705"/>
              <a:satOff val="-19995"/>
              <a:lumOff val="-206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BE0235-452F-42FC-B05C-BAB0D2A060A2}">
      <dsp:nvSpPr>
        <dsp:cNvPr id="0" name=""/>
        <dsp:cNvSpPr/>
      </dsp:nvSpPr>
      <dsp:spPr>
        <a:xfrm>
          <a:off x="0" y="3240038"/>
          <a:ext cx="1488440" cy="1079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UTMB Angleton Danbury</a:t>
          </a:r>
        </a:p>
      </dsp:txBody>
      <dsp:txXfrm>
        <a:off x="0" y="3240038"/>
        <a:ext cx="1488440" cy="1079793"/>
      </dsp:txXfrm>
    </dsp:sp>
    <dsp:sp modelId="{3E3ABADE-A931-4B7C-AB3A-DF0805B0CDE8}">
      <dsp:nvSpPr>
        <dsp:cNvPr id="0" name=""/>
        <dsp:cNvSpPr/>
      </dsp:nvSpPr>
      <dsp:spPr>
        <a:xfrm>
          <a:off x="1600073" y="3265135"/>
          <a:ext cx="5842127" cy="501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Maternal:  </a:t>
          </a:r>
        </a:p>
      </dsp:txBody>
      <dsp:txXfrm>
        <a:off x="1600073" y="3265135"/>
        <a:ext cx="5842127" cy="501935"/>
      </dsp:txXfrm>
    </dsp:sp>
    <dsp:sp modelId="{1C812779-9067-496C-AD70-F695819481DD}">
      <dsp:nvSpPr>
        <dsp:cNvPr id="0" name=""/>
        <dsp:cNvSpPr/>
      </dsp:nvSpPr>
      <dsp:spPr>
        <a:xfrm>
          <a:off x="1488440" y="3767070"/>
          <a:ext cx="595376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616D37-6703-499A-949D-EDAC7E9DFD5D}">
      <dsp:nvSpPr>
        <dsp:cNvPr id="0" name=""/>
        <dsp:cNvSpPr/>
      </dsp:nvSpPr>
      <dsp:spPr>
        <a:xfrm>
          <a:off x="1600073" y="3792167"/>
          <a:ext cx="5842127" cy="501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Neonatal: </a:t>
          </a:r>
        </a:p>
      </dsp:txBody>
      <dsp:txXfrm>
        <a:off x="1600073" y="3792167"/>
        <a:ext cx="5842127" cy="501935"/>
      </dsp:txXfrm>
    </dsp:sp>
    <dsp:sp modelId="{22275CF1-AB45-4A41-8DD3-E40D33DD5388}">
      <dsp:nvSpPr>
        <dsp:cNvPr id="0" name=""/>
        <dsp:cNvSpPr/>
      </dsp:nvSpPr>
      <dsp:spPr>
        <a:xfrm>
          <a:off x="1488440" y="4294102"/>
          <a:ext cx="595376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5E22C9-1474-4EEB-9E8A-BE2417CB3C55}">
      <dsp:nvSpPr>
        <dsp:cNvPr id="0" name=""/>
        <dsp:cNvSpPr/>
      </dsp:nvSpPr>
      <dsp:spPr>
        <a:xfrm>
          <a:off x="0" y="4319831"/>
          <a:ext cx="7442201" cy="0"/>
        </a:xfrm>
        <a:prstGeom prst="line">
          <a:avLst/>
        </a:prstGeom>
        <a:solidFill>
          <a:schemeClr val="accent5">
            <a:hueOff val="19008940"/>
            <a:satOff val="-26660"/>
            <a:lumOff val="-2746"/>
            <a:alphaOff val="0"/>
          </a:schemeClr>
        </a:solidFill>
        <a:ln w="12700" cap="flat" cmpd="sng" algn="ctr">
          <a:solidFill>
            <a:schemeClr val="accent5">
              <a:hueOff val="19008940"/>
              <a:satOff val="-26660"/>
              <a:lumOff val="-274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0FBF2F-971C-45B1-8579-A078F99B4D49}">
      <dsp:nvSpPr>
        <dsp:cNvPr id="0" name=""/>
        <dsp:cNvSpPr/>
      </dsp:nvSpPr>
      <dsp:spPr>
        <a:xfrm>
          <a:off x="0" y="4319831"/>
          <a:ext cx="1488440" cy="1079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UTMB Galveston</a:t>
          </a:r>
        </a:p>
      </dsp:txBody>
      <dsp:txXfrm>
        <a:off x="0" y="4319831"/>
        <a:ext cx="1488440" cy="1079793"/>
      </dsp:txXfrm>
    </dsp:sp>
    <dsp:sp modelId="{7904DC79-FE9B-4207-8CEC-8B02A5D358F0}">
      <dsp:nvSpPr>
        <dsp:cNvPr id="0" name=""/>
        <dsp:cNvSpPr/>
      </dsp:nvSpPr>
      <dsp:spPr>
        <a:xfrm>
          <a:off x="1600073" y="4344928"/>
          <a:ext cx="5842127" cy="501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Maternal:  Kim Stewart</a:t>
          </a:r>
        </a:p>
      </dsp:txBody>
      <dsp:txXfrm>
        <a:off x="1600073" y="4344928"/>
        <a:ext cx="5842127" cy="501935"/>
      </dsp:txXfrm>
    </dsp:sp>
    <dsp:sp modelId="{A3271C52-53F9-4F6A-94B3-CAEF2320EAAF}">
      <dsp:nvSpPr>
        <dsp:cNvPr id="0" name=""/>
        <dsp:cNvSpPr/>
      </dsp:nvSpPr>
      <dsp:spPr>
        <a:xfrm>
          <a:off x="1488440" y="4846863"/>
          <a:ext cx="595376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A689B8-CC78-4AFE-A324-67F01D7F1747}">
      <dsp:nvSpPr>
        <dsp:cNvPr id="0" name=""/>
        <dsp:cNvSpPr/>
      </dsp:nvSpPr>
      <dsp:spPr>
        <a:xfrm>
          <a:off x="1600073" y="4871960"/>
          <a:ext cx="5842127" cy="501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Neonatal:  Amy Shapley</a:t>
          </a:r>
        </a:p>
      </dsp:txBody>
      <dsp:txXfrm>
        <a:off x="1600073" y="4871960"/>
        <a:ext cx="5842127" cy="501935"/>
      </dsp:txXfrm>
    </dsp:sp>
    <dsp:sp modelId="{A68992BE-2FE1-4E60-BB84-F882EF540B07}">
      <dsp:nvSpPr>
        <dsp:cNvPr id="0" name=""/>
        <dsp:cNvSpPr/>
      </dsp:nvSpPr>
      <dsp:spPr>
        <a:xfrm>
          <a:off x="1488440" y="5373895"/>
          <a:ext cx="595376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F607B3-12C5-42F2-B984-23C87BDE370C}">
      <dsp:nvSpPr>
        <dsp:cNvPr id="0" name=""/>
        <dsp:cNvSpPr/>
      </dsp:nvSpPr>
      <dsp:spPr>
        <a:xfrm>
          <a:off x="1305" y="173760"/>
          <a:ext cx="4580852" cy="29088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9E34DD-9CBE-493E-99BA-3C008FA2CCE5}">
      <dsp:nvSpPr>
        <dsp:cNvPr id="0" name=""/>
        <dsp:cNvSpPr/>
      </dsp:nvSpPr>
      <dsp:spPr>
        <a:xfrm>
          <a:off x="510288" y="657294"/>
          <a:ext cx="4580852" cy="29088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accent3">
                  <a:lumMod val="50000"/>
                </a:schemeClr>
              </a:solidFill>
            </a:rPr>
            <a:t>-Perinatal Bereavement, HB 37 (Everly’s Law)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595485" y="742491"/>
        <a:ext cx="4410458" cy="2738447"/>
      </dsp:txXfrm>
    </dsp:sp>
    <dsp:sp modelId="{EE517140-D461-4731-85D5-E2B05FA90D93}">
      <dsp:nvSpPr>
        <dsp:cNvPr id="0" name=""/>
        <dsp:cNvSpPr/>
      </dsp:nvSpPr>
      <dsp:spPr>
        <a:xfrm>
          <a:off x="5600124" y="173760"/>
          <a:ext cx="4580852" cy="29088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B0FDC2-A85D-409A-ACD3-7B6731E570E6}">
      <dsp:nvSpPr>
        <dsp:cNvPr id="0" name=""/>
        <dsp:cNvSpPr/>
      </dsp:nvSpPr>
      <dsp:spPr>
        <a:xfrm>
          <a:off x="6109107" y="657294"/>
          <a:ext cx="4580852" cy="29088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accent2">
                  <a:lumMod val="50000"/>
                </a:schemeClr>
              </a:solidFill>
            </a:rPr>
            <a:t>-PHWB for neonates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accent2">
                  <a:lumMod val="50000"/>
                </a:schemeClr>
              </a:solidFill>
            </a:rPr>
            <a:t>-Neonatal back transfers</a:t>
          </a:r>
        </a:p>
      </dsp:txBody>
      <dsp:txXfrm>
        <a:off x="6194304" y="742491"/>
        <a:ext cx="4410458" cy="27384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F607B3-12C5-42F2-B984-23C87BDE370C}">
      <dsp:nvSpPr>
        <dsp:cNvPr id="0" name=""/>
        <dsp:cNvSpPr/>
      </dsp:nvSpPr>
      <dsp:spPr>
        <a:xfrm>
          <a:off x="2542437" y="1563"/>
          <a:ext cx="5046242" cy="32043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9E34DD-9CBE-493E-99BA-3C008FA2CCE5}">
      <dsp:nvSpPr>
        <dsp:cNvPr id="0" name=""/>
        <dsp:cNvSpPr/>
      </dsp:nvSpPr>
      <dsp:spPr>
        <a:xfrm>
          <a:off x="3103131" y="534222"/>
          <a:ext cx="5046242" cy="32043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accent2">
                  <a:lumMod val="50000"/>
                </a:schemeClr>
              </a:solidFill>
            </a:rPr>
            <a:t>Medical Directors meeting this Friday,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accent2">
                  <a:lumMod val="50000"/>
                </a:schemeClr>
              </a:solidFill>
            </a:rPr>
            <a:t>March 13th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accent2">
                  <a:lumMod val="50000"/>
                </a:schemeClr>
              </a:solidFill>
            </a:rPr>
            <a:t>Next General Assembly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accent2">
                  <a:lumMod val="50000"/>
                </a:schemeClr>
              </a:solidFill>
            </a:rPr>
            <a:t> June 9th</a:t>
          </a:r>
        </a:p>
      </dsp:txBody>
      <dsp:txXfrm>
        <a:off x="3196984" y="628075"/>
        <a:ext cx="4858536" cy="30166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E25BDCC-999D-44A4-B933-B1A554433D82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9841340-43FD-47D5-B9A8-5D27AF027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380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8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EADE-8E88-4C7C-8AC5-FB148DE4940E}" type="datetime1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296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8B9C-477D-492A-96AD-1FC2CC997A73}" type="datetime1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48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8927" y="997973"/>
            <a:ext cx="8473395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AED5-E26D-4E29-B1B3-7847B6779594}" type="datetime1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048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DD02765F-3C3E-0E45-71BF-E27B6B2D01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000"/>
          </a:blip>
          <a:stretch>
            <a:fillRect/>
          </a:stretch>
        </p:blipFill>
        <p:spPr>
          <a:xfrm>
            <a:off x="0" y="4281"/>
            <a:ext cx="12192000" cy="6849438"/>
          </a:xfrm>
          <a:prstGeom prst="rect">
            <a:avLst/>
          </a:prstGeom>
        </p:spPr>
      </p:pic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DDAFC0AC-032E-0D7F-A160-51FA7B9F1E76}"/>
              </a:ext>
            </a:extLst>
          </p:cNvPr>
          <p:cNvSpPr txBox="1">
            <a:spLocks/>
          </p:cNvSpPr>
          <p:nvPr userDrawn="1"/>
        </p:nvSpPr>
        <p:spPr>
          <a:xfrm>
            <a:off x="533400" y="2"/>
            <a:ext cx="11128248" cy="2018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/>
              <a:buNone/>
            </a:pPr>
            <a:endParaRPr lang="en-US" sz="800" b="0" i="0">
              <a:solidFill>
                <a:schemeClr val="bg1"/>
              </a:solidFill>
              <a:latin typeface="Libre Franklin" pitchFamily="2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F6A6EA-E2EB-FAB0-33A0-004133047C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0351" y="1116991"/>
            <a:ext cx="11128248" cy="1124712"/>
          </a:xfrm>
        </p:spPr>
        <p:txBody>
          <a:bodyPr/>
          <a:lstStyle/>
          <a:p>
            <a:r>
              <a:rPr lang="en-US"/>
              <a:t>CLICK TO ADD TITLE </a:t>
            </a:r>
            <a:br>
              <a:rPr lang="en-US"/>
            </a:br>
            <a:r>
              <a:rPr lang="en-US"/>
              <a:t> TWO LINE MAX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CC6C85-4605-C742-ADD4-7706951C974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30351" y="2505075"/>
            <a:ext cx="11128248" cy="388620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Insert Text Here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CAFD94-5634-345A-5781-F64283B9AF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20092" y="384583"/>
            <a:ext cx="1438507" cy="46903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A4240-AFF2-3B4C-8FDC-017341BDF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408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794-849E-4626-908B-D15793550EFB}" type="datetime1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749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64E7-5594-42A3-ADBF-E95A7ACEAD64}" type="datetime1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918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088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2B0B-D248-4FFB-8695-AD7FA4B1284A}" type="datetime1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325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29147"/>
            <a:ext cx="10689336" cy="7984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088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1344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1344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8EFB-9159-4510-B73F-4F0409ADE937}" type="datetime1">
              <a:rPr lang="en-US" smtClean="0"/>
              <a:t>3/17/2026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071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9412-2452-4BED-A324-9D8C115361AD}" type="datetime1">
              <a:rPr lang="en-US" smtClean="0"/>
              <a:t>3/17/2026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935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F62-D251-40E8-A23C-F4CFE9FEAB41}" type="datetime1">
              <a:rPr lang="en-US" smtClean="0"/>
              <a:t>3/17/2026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87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9848"/>
            <a:ext cx="4093599" cy="131673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9848"/>
            <a:ext cx="6172200" cy="47912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1176"/>
            <a:ext cx="4093599" cy="3319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6144-149E-4874-93A5-554A0357CF82}" type="datetime1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942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65D8-0540-4835-AE5C-25D29DBA01BE}" type="datetime1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17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21992"/>
            <a:ext cx="10691265" cy="373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4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E31BA835-12AC-4E8F-955A-EA3F4DE2791F}" type="datetime1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4088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9473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  <p:sldLayoutId id="2147483700" r:id="rId12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0B98925-0550-1AFB-C1DC-02792400FB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367EFB-0FB3-C4FF-E44A-64FB44176E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8163"/>
          <a:stretch>
            <a:fillRect/>
          </a:stretch>
        </p:blipFill>
        <p:spPr>
          <a:xfrm>
            <a:off x="0" y="10"/>
            <a:ext cx="1219197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CCA9273-E74E-A306-1F74-BEF9EDA30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12192000" cy="246217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8000">
                <a:schemeClr val="bg1">
                  <a:alpha val="17000"/>
                </a:schemeClr>
              </a:gs>
              <a:gs pos="100000">
                <a:schemeClr val="bg1">
                  <a:alpha val="4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90F527-9066-B427-6F10-F6230D1A29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6052" y="5373660"/>
            <a:ext cx="6366617" cy="916234"/>
          </a:xfrm>
        </p:spPr>
        <p:txBody>
          <a:bodyPr anchor="ctr">
            <a:normAutofit/>
          </a:bodyPr>
          <a:lstStyle/>
          <a:p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RAC R PERINATAL COMMITTEE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47D1D22-0A65-6C1A-47D6-299E3674E7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68166" y="6147871"/>
            <a:ext cx="1662388" cy="588486"/>
          </a:xfrm>
        </p:spPr>
        <p:txBody>
          <a:bodyPr anchor="ctr">
            <a:noAutofit/>
          </a:bodyPr>
          <a:lstStyle/>
          <a:p>
            <a:pPr algn="r"/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3.10.26</a:t>
            </a:r>
          </a:p>
        </p:txBody>
      </p:sp>
      <p:pic>
        <p:nvPicPr>
          <p:cNvPr id="6" name="Picture 5" descr="A red white and blue circle with a star in the middle&#10;&#10;Description automatically generated">
            <a:extLst>
              <a:ext uri="{FF2B5EF4-FFF2-40B4-BE49-F238E27FC236}">
                <a16:creationId xmlns:a16="http://schemas.microsoft.com/office/drawing/2014/main" id="{52EFC882-9035-421D-6394-9C3E124D8F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4301"/>
            <a:ext cx="3791484" cy="341584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21253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57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D322A1-5838-7CCD-1044-134EE7048A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88585D0-7196-B138-88D4-54BCBFDC88C8}"/>
              </a:ext>
            </a:extLst>
          </p:cNvPr>
          <p:cNvSpPr txBox="1"/>
          <p:nvPr/>
        </p:nvSpPr>
        <p:spPr>
          <a:xfrm>
            <a:off x="1376219" y="258665"/>
            <a:ext cx="9208654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NEONATAL PROJECT:LASSO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43C82D-5713-E892-67C9-900A61DD3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6018"/>
            <a:ext cx="12192000" cy="2326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810B43-951F-D137-AA6B-36EB85BB9D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59835"/>
            <a:ext cx="12192000" cy="232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393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B95629-8579-CC1C-0D27-63859A9B0F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DA90BD1-9F8D-AA4E-C88E-6E3A1B62175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512" r="9091"/>
          <a:stretch>
            <a:fillRect/>
          </a:stretch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881F31A-3813-C780-8EDF-E728BF1E2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944" y="283464"/>
            <a:ext cx="10691812" cy="1399032"/>
          </a:xfrm>
          <a:ln>
            <a:noFill/>
          </a:ln>
        </p:spPr>
        <p:txBody>
          <a:bodyPr anchor="ctr">
            <a:normAutofit/>
          </a:bodyPr>
          <a:lstStyle/>
          <a:p>
            <a:r>
              <a:rPr lang="en-US" sz="3600" b="1" dirty="0">
                <a:solidFill>
                  <a:schemeClr val="accent1"/>
                </a:solidFill>
              </a:rPr>
              <a:t>When we meet again</a:t>
            </a:r>
          </a:p>
        </p:txBody>
      </p:sp>
      <p:graphicFrame>
        <p:nvGraphicFramePr>
          <p:cNvPr id="19" name="Content Placeholder 1">
            <a:extLst>
              <a:ext uri="{FF2B5EF4-FFF2-40B4-BE49-F238E27FC236}">
                <a16:creationId xmlns:a16="http://schemas.microsoft.com/office/drawing/2014/main" id="{78929CE3-93AA-EE4D-8FC2-CA4C0BAE04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1465507"/>
              </p:ext>
            </p:extLst>
          </p:nvPr>
        </p:nvGraphicFramePr>
        <p:xfrm>
          <a:off x="700088" y="2222500"/>
          <a:ext cx="10691812" cy="3740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857670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F8A61">
                <a:alpha val="57000"/>
                <a:lumMod val="97000"/>
              </a:srgbClr>
            </a:gs>
            <a:gs pos="100000">
              <a:schemeClr val="accent1">
                <a:lumMod val="45000"/>
                <a:lumOff val="55000"/>
              </a:schemeClr>
            </a:gs>
            <a:gs pos="9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F0FEF9-FBD5-2475-8747-48FFC8F6BF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qr code on a blue background&#10;&#10;AI-generated content may be incorrect.">
            <a:extLst>
              <a:ext uri="{FF2B5EF4-FFF2-40B4-BE49-F238E27FC236}">
                <a16:creationId xmlns:a16="http://schemas.microsoft.com/office/drawing/2014/main" id="{69B1D9DB-557E-EE03-D941-34633318F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36" y="457199"/>
            <a:ext cx="7361382" cy="612832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2379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2" name="Rectangle 141">
            <a:extLst>
              <a:ext uri="{FF2B5EF4-FFF2-40B4-BE49-F238E27FC236}">
                <a16:creationId xmlns:a16="http://schemas.microsoft.com/office/drawing/2014/main" id="{F68B2C62-7648-4430-90D5-AE0F252AF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3A42A53-F182-205E-717F-34941E294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609601"/>
            <a:ext cx="2521714" cy="4488878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ptos Black" panose="020B0004020202020204" pitchFamily="34" charset="0"/>
                <a:cs typeface="Aharoni" panose="02010803020104030203" pitchFamily="2" charset="-79"/>
              </a:rPr>
              <a:t>Attendance</a:t>
            </a:r>
          </a:p>
        </p:txBody>
      </p: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0ADD27CF-4CE1-2871-1ABA-40FCA4D032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3538488" y="723900"/>
            <a:ext cx="15948" cy="54500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7" name="Content Placeholder 4">
            <a:extLst>
              <a:ext uri="{FF2B5EF4-FFF2-40B4-BE49-F238E27FC236}">
                <a16:creationId xmlns:a16="http://schemas.microsoft.com/office/drawing/2014/main" id="{DCFAFFF4-05A7-6A63-146E-478EBFD468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7451405"/>
              </p:ext>
            </p:extLst>
          </p:nvPr>
        </p:nvGraphicFramePr>
        <p:xfrm>
          <a:off x="3987800" y="723900"/>
          <a:ext cx="7442201" cy="5400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5382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77D445-43D7-CDEC-4F2A-5B28F8E817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41BFA31-6544-45C2-9DA0-9E1C5E0B1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A15983B-4795-2CB6-85A3-97F9B0C9E6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871758"/>
            <a:ext cx="5867400" cy="3871143"/>
          </a:xfrm>
        </p:spPr>
        <p:txBody>
          <a:bodyPr anchor="t">
            <a:normAutofit/>
          </a:bodyPr>
          <a:lstStyle/>
          <a:p>
            <a:r>
              <a:rPr lang="en-US" b="1" dirty="0" err="1"/>
              <a:t>Tchmb</a:t>
            </a:r>
            <a:r>
              <a:rPr lang="en-US" b="1" dirty="0"/>
              <a:t> </a:t>
            </a:r>
            <a:r>
              <a:rPr lang="en-US" b="1" dirty="0" err="1"/>
              <a:t>ob</a:t>
            </a:r>
            <a:r>
              <a:rPr lang="en-US" b="1" dirty="0"/>
              <a:t> committee updates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98E9398-9388-4776-BA52-8FDF549F6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35645"/>
            <a:ext cx="5715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434D57-F167-46CC-961F-B741120F9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34100"/>
            <a:ext cx="5715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899695BF-EB27-A0A3-76FD-B7A1AAFCE9D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402" b="-1"/>
          <a:stretch>
            <a:fillRect/>
          </a:stretch>
        </p:blipFill>
        <p:spPr>
          <a:xfrm>
            <a:off x="387927" y="3934691"/>
            <a:ext cx="11003973" cy="29233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C8BAD1-F799-6675-6522-E34E14E82064}"/>
              </a:ext>
            </a:extLst>
          </p:cNvPr>
          <p:cNvSpPr txBox="1"/>
          <p:nvPr/>
        </p:nvSpPr>
        <p:spPr>
          <a:xfrm>
            <a:off x="6016752" y="2002536"/>
            <a:ext cx="41056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/>
              <a:t>January 22</a:t>
            </a:r>
            <a:r>
              <a:rPr lang="en-US" sz="2800" baseline="30000" dirty="0"/>
              <a:t>nd</a:t>
            </a:r>
            <a:r>
              <a:rPr lang="en-US" sz="2800" dirty="0"/>
              <a:t> meeting was cancelled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/>
              <a:t>Next meeting scheduled for March 26</a:t>
            </a:r>
            <a:r>
              <a:rPr lang="en-US" sz="2800" baseline="30000" dirty="0"/>
              <a:t>th</a:t>
            </a:r>
            <a:r>
              <a:rPr lang="en-US" sz="2800" dirty="0"/>
              <a:t>, 5-6PM</a:t>
            </a:r>
          </a:p>
        </p:txBody>
      </p:sp>
    </p:spTree>
    <p:extLst>
      <p:ext uri="{BB962C8B-B14F-4D97-AF65-F5344CB8AC3E}">
        <p14:creationId xmlns:p14="http://schemas.microsoft.com/office/powerpoint/2010/main" val="422910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E0F30C-8D4B-12FE-E464-3A84CEC935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610B987-1485-B182-A60D-BC839D20F1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735B024-4BAC-F4C3-4163-317668820A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871758"/>
            <a:ext cx="5867400" cy="3871143"/>
          </a:xfrm>
        </p:spPr>
        <p:txBody>
          <a:bodyPr anchor="t">
            <a:normAutofit/>
          </a:bodyPr>
          <a:lstStyle/>
          <a:p>
            <a:r>
              <a:rPr lang="en-US" b="1" dirty="0" err="1"/>
              <a:t>Tchmb</a:t>
            </a:r>
            <a:r>
              <a:rPr lang="en-US" b="1" dirty="0"/>
              <a:t> NEO committee updates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315A206-59DD-73D4-B328-5C44489F5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35645"/>
            <a:ext cx="5715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F9A02F0-08E6-51C0-63A1-2B13B1851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34100"/>
            <a:ext cx="5715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D4A20C56-1841-AF8A-0D97-D9E26080E08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402" b="-1"/>
          <a:stretch>
            <a:fillRect/>
          </a:stretch>
        </p:blipFill>
        <p:spPr>
          <a:xfrm rot="10800000">
            <a:off x="128049" y="5358383"/>
            <a:ext cx="11935899" cy="19013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4A93B0-0445-4EC8-C8A5-593C8027F2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9762" y="871758"/>
            <a:ext cx="7318212" cy="5317682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4534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48EAC-7EEE-472D-8703-CB8C221C7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225" y="838534"/>
            <a:ext cx="11128248" cy="1124712"/>
          </a:xfrm>
        </p:spPr>
        <p:txBody>
          <a:bodyPr/>
          <a:lstStyle/>
          <a:p>
            <a:r>
              <a:rPr lang="en-US" dirty="0">
                <a:latin typeface="Exo Soft Extra Bold"/>
              </a:rPr>
              <a:t>Hospital Neonatal topic survey (2023)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6F8BAC5-8893-409C-9812-03E697E36D72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530225" y="1815647"/>
          <a:ext cx="11128375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69403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F8A61">
                <a:alpha val="57000"/>
                <a:lumMod val="97000"/>
              </a:srgbClr>
            </a:gs>
            <a:gs pos="100000">
              <a:schemeClr val="accent1">
                <a:lumMod val="45000"/>
                <a:lumOff val="55000"/>
              </a:schemeClr>
            </a:gs>
            <a:gs pos="9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5B1A4B8-197B-6FA2-9E01-CEFF717F0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err="1">
                <a:solidFill>
                  <a:schemeClr val="accent3">
                    <a:lumMod val="50000"/>
                  </a:schemeClr>
                </a:solidFill>
              </a:rPr>
              <a:t>Dshs</a:t>
            </a:r>
            <a:r>
              <a:rPr lang="en-US" sz="4400" b="1" dirty="0">
                <a:solidFill>
                  <a:schemeClr val="accent3">
                    <a:lumMod val="50000"/>
                  </a:schemeClr>
                </a:solidFill>
              </a:rPr>
              <a:t> Perinatal Meetings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C526F8E-4611-CA14-2FC8-BFE5BC5D373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u="sng" dirty="0">
                <a:solidFill>
                  <a:schemeClr val="accent3">
                    <a:lumMod val="50000"/>
                  </a:schemeClr>
                </a:solidFill>
              </a:rPr>
              <a:t>Level I Meetings</a:t>
            </a:r>
          </a:p>
          <a:p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April 1</a:t>
            </a:r>
            <a:r>
              <a:rPr lang="en-US" sz="3200" b="1" baseline="30000" dirty="0">
                <a:solidFill>
                  <a:schemeClr val="accent3">
                    <a:lumMod val="50000"/>
                  </a:schemeClr>
                </a:solidFill>
              </a:rPr>
              <a:t>st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, 2-3PM</a:t>
            </a:r>
          </a:p>
          <a:p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May 6</a:t>
            </a:r>
            <a:r>
              <a:rPr lang="en-US" sz="3200" b="1" baseline="30000" dirty="0">
                <a:solidFill>
                  <a:schemeClr val="accent3">
                    <a:lumMod val="50000"/>
                  </a:schemeClr>
                </a:solidFill>
              </a:rPr>
              <a:t>th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, 2-3P</a:t>
            </a:r>
          </a:p>
          <a:p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July 1</a:t>
            </a:r>
            <a:r>
              <a:rPr lang="en-US" sz="3200" b="1" baseline="30000" dirty="0">
                <a:solidFill>
                  <a:schemeClr val="accent3">
                    <a:lumMod val="50000"/>
                  </a:schemeClr>
                </a:solidFill>
              </a:rPr>
              <a:t>st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, 2-3PM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FC5F8B-C881-B39E-FA03-F855C561670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u="sng" dirty="0">
                <a:solidFill>
                  <a:schemeClr val="accent3">
                    <a:lumMod val="50000"/>
                  </a:schemeClr>
                </a:solidFill>
              </a:rPr>
              <a:t>Level II-IV Meetings</a:t>
            </a:r>
          </a:p>
          <a:p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March 18</a:t>
            </a:r>
            <a:r>
              <a:rPr lang="en-US" sz="3200" b="1" baseline="30000" dirty="0">
                <a:solidFill>
                  <a:schemeClr val="accent3">
                    <a:lumMod val="50000"/>
                  </a:schemeClr>
                </a:solidFill>
              </a:rPr>
              <a:t>th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, 2-3PM</a:t>
            </a:r>
          </a:p>
          <a:p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April 15</a:t>
            </a:r>
            <a:r>
              <a:rPr lang="en-US" sz="3200" b="1" baseline="30000" dirty="0">
                <a:solidFill>
                  <a:schemeClr val="accent3">
                    <a:lumMod val="50000"/>
                  </a:schemeClr>
                </a:solidFill>
              </a:rPr>
              <a:t>th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, 2-3PM</a:t>
            </a:r>
          </a:p>
          <a:p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May 20</a:t>
            </a:r>
            <a:r>
              <a:rPr lang="en-US" sz="3200" b="1" baseline="30000" dirty="0">
                <a:solidFill>
                  <a:schemeClr val="accent3">
                    <a:lumMod val="50000"/>
                  </a:schemeClr>
                </a:solidFill>
              </a:rPr>
              <a:t>th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, 2-3PM</a:t>
            </a:r>
          </a:p>
          <a:p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June 17</a:t>
            </a:r>
            <a:r>
              <a:rPr lang="en-US" sz="3200" b="1" baseline="30000" dirty="0">
                <a:solidFill>
                  <a:schemeClr val="accent3">
                    <a:lumMod val="50000"/>
                  </a:schemeClr>
                </a:solidFill>
              </a:rPr>
              <a:t>th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, 2-3PM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470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0922CF-BB67-C6C0-DFFA-F8ECDB6522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2389DA6-3723-D3A5-0500-18A43C0B8A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512" r="9091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D2487A7-0E00-2E88-8F04-B3EE9A17D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195" y="457205"/>
            <a:ext cx="10691265" cy="1307592"/>
          </a:xfrm>
          <a:ln>
            <a:noFill/>
          </a:ln>
        </p:spPr>
        <p:txBody>
          <a:bodyPr anchor="ctr">
            <a:normAutofit/>
          </a:bodyPr>
          <a:lstStyle/>
          <a:p>
            <a:r>
              <a:rPr lang="en-US" sz="3600" b="1" dirty="0">
                <a:solidFill>
                  <a:schemeClr val="accent1"/>
                </a:solidFill>
              </a:rPr>
              <a:t>Pac meeting updates 3.5.26</a:t>
            </a:r>
            <a:br>
              <a:rPr lang="en-US" sz="3600" b="1" dirty="0">
                <a:solidFill>
                  <a:schemeClr val="accent1"/>
                </a:solidFill>
              </a:rPr>
            </a:br>
            <a:r>
              <a:rPr lang="en-US" sz="2000" b="1" dirty="0">
                <a:solidFill>
                  <a:schemeClr val="accent1"/>
                </a:solidFill>
              </a:rPr>
              <a:t>Next meeting scheduled for 6.16.26, 9AM</a:t>
            </a:r>
          </a:p>
        </p:txBody>
      </p:sp>
      <p:graphicFrame>
        <p:nvGraphicFramePr>
          <p:cNvPr id="19" name="Content Placeholder 1">
            <a:extLst>
              <a:ext uri="{FF2B5EF4-FFF2-40B4-BE49-F238E27FC236}">
                <a16:creationId xmlns:a16="http://schemas.microsoft.com/office/drawing/2014/main" id="{C4D1560A-931F-532C-4EE0-F665A16BAB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3120579"/>
              </p:ext>
            </p:extLst>
          </p:nvPr>
        </p:nvGraphicFramePr>
        <p:xfrm>
          <a:off x="700635" y="2221992"/>
          <a:ext cx="10691265" cy="3739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958842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F8A61">
                <a:alpha val="57000"/>
                <a:lumMod val="97000"/>
              </a:srgbClr>
            </a:gs>
            <a:gs pos="100000">
              <a:schemeClr val="accent1">
                <a:lumMod val="45000"/>
                <a:lumOff val="55000"/>
              </a:schemeClr>
            </a:gs>
            <a:gs pos="9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C6E84B-5DD0-DE1B-8BA8-9020673D1E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CEAE50-4692-8E38-2929-ED9551395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8151" y="155278"/>
            <a:ext cx="9096375" cy="766618"/>
          </a:xfr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Tetaf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and mighty networks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0841C1-98C5-C382-CF1A-ED2A142C4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3056" y="1001559"/>
            <a:ext cx="5324856" cy="5701163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2879ED-37A2-84C9-40FD-F8D79DECB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096" y="1001559"/>
            <a:ext cx="5324855" cy="5701163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62864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5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AC75FF1-A271-F8D6-30A5-9921F1B91EE0}"/>
              </a:ext>
            </a:extLst>
          </p:cNvPr>
          <p:cNvSpPr txBox="1"/>
          <p:nvPr/>
        </p:nvSpPr>
        <p:spPr>
          <a:xfrm>
            <a:off x="1376219" y="258665"/>
            <a:ext cx="9208654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MATERNAL PROJECT:SEPSIS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38351B-8EEA-C54E-9E1F-4F18525CA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8249"/>
            <a:ext cx="12192000" cy="25722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21F46B-2722-4C6A-B6EB-1F1DAFFBB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38600"/>
            <a:ext cx="12192000" cy="274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660450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7bef256d-85db-4526-a72d-31aea2546852}" enabled="0" method="" siteId="{7bef256d-85db-4526-a72d-31aea254685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196</Words>
  <Application>Microsoft Office PowerPoint</Application>
  <PresentationFormat>Widescreen</PresentationFormat>
  <Paragraphs>46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ADLaM Display</vt:lpstr>
      <vt:lpstr>Aptos</vt:lpstr>
      <vt:lpstr>Aptos Black</vt:lpstr>
      <vt:lpstr>Arial</vt:lpstr>
      <vt:lpstr>Calisto MT</vt:lpstr>
      <vt:lpstr>Exo Soft Extra Bold</vt:lpstr>
      <vt:lpstr>Libre Franklin</vt:lpstr>
      <vt:lpstr>Univers Condensed</vt:lpstr>
      <vt:lpstr>Wingdings</vt:lpstr>
      <vt:lpstr>ChronicleVTI</vt:lpstr>
      <vt:lpstr>RAC R PERINATAL COMMITTEE</vt:lpstr>
      <vt:lpstr>Attendance</vt:lpstr>
      <vt:lpstr>Tchmb ob committee updates</vt:lpstr>
      <vt:lpstr>Tchmb NEO committee updates</vt:lpstr>
      <vt:lpstr>Hospital Neonatal topic survey (2023)</vt:lpstr>
      <vt:lpstr>Dshs Perinatal Meetings</vt:lpstr>
      <vt:lpstr>Pac meeting updates 3.5.26 Next meeting scheduled for 6.16.26, 9AM</vt:lpstr>
      <vt:lpstr>Tetaf and mighty networks</vt:lpstr>
      <vt:lpstr>PowerPoint Presentation</vt:lpstr>
      <vt:lpstr>PowerPoint Presentation</vt:lpstr>
      <vt:lpstr>When we meet again</vt:lpstr>
      <vt:lpstr>PowerPoint Presentation</vt:lpstr>
    </vt:vector>
  </TitlesOfParts>
  <Company>University of Texas Medical Branch - Galveston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Stewart, Kimberly D.</dc:creator>
  <cp:lastModifiedBy>Stewart, Kimberly D.</cp:lastModifiedBy>
  <cp:revision>1</cp:revision>
  <cp:lastPrinted>2026-03-09T16:34:46Z</cp:lastPrinted>
  <dcterms:created xsi:type="dcterms:W3CDTF">2026-03-06T14:35:15Z</dcterms:created>
  <dcterms:modified xsi:type="dcterms:W3CDTF">2026-03-17T17:13:17Z</dcterms:modified>
</cp:coreProperties>
</file>