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69" r:id="rId5"/>
    <p:sldId id="268" r:id="rId6"/>
    <p:sldId id="271" r:id="rId7"/>
    <p:sldId id="272" r:id="rId8"/>
    <p:sldId id="273" r:id="rId9"/>
    <p:sldId id="265" r:id="rId10"/>
    <p:sldId id="275" r:id="rId11"/>
    <p:sldId id="278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  <a:srgbClr val="D5D4D1"/>
    <a:srgbClr val="D4CFCE"/>
    <a:srgbClr val="C4BEBC"/>
    <a:srgbClr val="C9C8C5"/>
    <a:srgbClr val="CBC9C7"/>
    <a:srgbClr val="EDEEF3"/>
    <a:srgbClr val="AFA39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Kimberly D." userId="d1e72292-d2f6-4f29-80f2-500bdcbef76d" providerId="ADAL" clId="{3EF5C4DA-CF32-471F-9BC7-A8819F73A83A}"/>
    <pc:docChg chg="custSel addSld delSld modSld sldOrd">
      <pc:chgData name="Stewart, Kimberly D." userId="d1e72292-d2f6-4f29-80f2-500bdcbef76d" providerId="ADAL" clId="{3EF5C4DA-CF32-471F-9BC7-A8819F73A83A}" dt="2026-01-05T14:42:53.416" v="669" actId="20577"/>
      <pc:docMkLst>
        <pc:docMk/>
      </pc:docMkLst>
      <pc:sldChg chg="modSp mod">
        <pc:chgData name="Stewart, Kimberly D." userId="d1e72292-d2f6-4f29-80f2-500bdcbef76d" providerId="ADAL" clId="{3EF5C4DA-CF32-471F-9BC7-A8819F73A83A}" dt="2025-12-10T15:29:40.098" v="91" actId="20577"/>
        <pc:sldMkLst>
          <pc:docMk/>
          <pc:sldMk cId="228612722" sldId="256"/>
        </pc:sldMkLst>
        <pc:spChg chg="mod">
          <ac:chgData name="Stewart, Kimberly D." userId="d1e72292-d2f6-4f29-80f2-500bdcbef76d" providerId="ADAL" clId="{3EF5C4DA-CF32-471F-9BC7-A8819F73A83A}" dt="2025-12-10T15:29:40.098" v="91" actId="20577"/>
          <ac:spMkLst>
            <pc:docMk/>
            <pc:sldMk cId="228612722" sldId="256"/>
            <ac:spMk id="3" creationId="{A2EC9B81-EC9E-17E8-05DD-4453AFDBDCE3}"/>
          </ac:spMkLst>
        </pc:spChg>
      </pc:sldChg>
      <pc:sldChg chg="modSp">
        <pc:chgData name="Stewart, Kimberly D." userId="d1e72292-d2f6-4f29-80f2-500bdcbef76d" providerId="ADAL" clId="{3EF5C4DA-CF32-471F-9BC7-A8819F73A83A}" dt="2025-12-10T15:40:59.056" v="319" actId="20577"/>
        <pc:sldMkLst>
          <pc:docMk/>
          <pc:sldMk cId="2757064282" sldId="257"/>
        </pc:sldMkLst>
        <pc:spChg chg="mod">
          <ac:chgData name="Stewart, Kimberly D." userId="d1e72292-d2f6-4f29-80f2-500bdcbef76d" providerId="ADAL" clId="{3EF5C4DA-CF32-471F-9BC7-A8819F73A83A}" dt="2025-12-10T15:40:59.056" v="319" actId="20577"/>
          <ac:spMkLst>
            <pc:docMk/>
            <pc:sldMk cId="2757064282" sldId="257"/>
            <ac:spMk id="2" creationId="{14C43D93-C7CB-5257-B5CD-418B28B7BD5F}"/>
          </ac:spMkLst>
        </pc:spChg>
      </pc:sldChg>
      <pc:sldChg chg="modSp mod">
        <pc:chgData name="Stewart, Kimberly D." userId="d1e72292-d2f6-4f29-80f2-500bdcbef76d" providerId="ADAL" clId="{3EF5C4DA-CF32-471F-9BC7-A8819F73A83A}" dt="2026-01-05T14:42:53.416" v="669" actId="20577"/>
        <pc:sldMkLst>
          <pc:docMk/>
          <pc:sldMk cId="2190735309" sldId="258"/>
        </pc:sldMkLst>
        <pc:graphicFrameChg chg="modGraphic">
          <ac:chgData name="Stewart, Kimberly D." userId="d1e72292-d2f6-4f29-80f2-500bdcbef76d" providerId="ADAL" clId="{3EF5C4DA-CF32-471F-9BC7-A8819F73A83A}" dt="2026-01-05T14:42:53.416" v="669" actId="20577"/>
          <ac:graphicFrameMkLst>
            <pc:docMk/>
            <pc:sldMk cId="2190735309" sldId="258"/>
            <ac:graphicFrameMk id="9" creationId="{AFDC237E-C1FC-F6F7-E9BD-286850F0075E}"/>
          </ac:graphicFrameMkLst>
        </pc:graphicFrameChg>
      </pc:sldChg>
      <pc:sldChg chg="modSp add mod ord">
        <pc:chgData name="Stewart, Kimberly D." userId="d1e72292-d2f6-4f29-80f2-500bdcbef76d" providerId="ADAL" clId="{3EF5C4DA-CF32-471F-9BC7-A8819F73A83A}" dt="2025-12-10T15:45:24.498" v="526" actId="1076"/>
        <pc:sldMkLst>
          <pc:docMk/>
          <pc:sldMk cId="3740241766" sldId="277"/>
        </pc:sldMkLst>
        <pc:spChg chg="mod">
          <ac:chgData name="Stewart, Kimberly D." userId="d1e72292-d2f6-4f29-80f2-500bdcbef76d" providerId="ADAL" clId="{3EF5C4DA-CF32-471F-9BC7-A8819F73A83A}" dt="2025-12-10T15:38:42.389" v="119" actId="20577"/>
          <ac:spMkLst>
            <pc:docMk/>
            <pc:sldMk cId="3740241766" sldId="277"/>
            <ac:spMk id="6" creationId="{B7FECD77-2C27-E4AD-C404-A7947E868C97}"/>
          </ac:spMkLst>
        </pc:spChg>
        <pc:spChg chg="mod">
          <ac:chgData name="Stewart, Kimberly D." userId="d1e72292-d2f6-4f29-80f2-500bdcbef76d" providerId="ADAL" clId="{3EF5C4DA-CF32-471F-9BC7-A8819F73A83A}" dt="2025-12-10T15:45:24.498" v="526" actId="1076"/>
          <ac:spMkLst>
            <pc:docMk/>
            <pc:sldMk cId="3740241766" sldId="277"/>
            <ac:spMk id="7" creationId="{B0D8DABA-30C1-9289-D163-9AF3B47FB567}"/>
          </ac:spMkLst>
        </pc:spChg>
      </pc:sldChg>
    </pc:docChg>
  </pc:docChgLst>
  <pc:docChgLst>
    <pc:chgData name="Stewart, Kimberly D." userId="d1e72292-d2f6-4f29-80f2-500bdcbef76d" providerId="ADAL" clId="{FEF60AB8-A584-4029-91CA-6AA402CF3336}"/>
    <pc:docChg chg="custSel addSld delSld modSld">
      <pc:chgData name="Stewart, Kimberly D." userId="d1e72292-d2f6-4f29-80f2-500bdcbef76d" providerId="ADAL" clId="{FEF60AB8-A584-4029-91CA-6AA402CF3336}" dt="2025-12-12T12:07:13.146" v="84" actId="2696"/>
      <pc:docMkLst>
        <pc:docMk/>
      </pc:docMkLst>
      <pc:sldChg chg="modSp mod">
        <pc:chgData name="Stewart, Kimberly D." userId="d1e72292-d2f6-4f29-80f2-500bdcbef76d" providerId="ADAL" clId="{FEF60AB8-A584-4029-91CA-6AA402CF3336}" dt="2025-12-12T11:26:17.986" v="0" actId="1076"/>
        <pc:sldMkLst>
          <pc:docMk/>
          <pc:sldMk cId="2757064282" sldId="257"/>
        </pc:sldMkLst>
        <pc:picChg chg="mod">
          <ac:chgData name="Stewart, Kimberly D." userId="d1e72292-d2f6-4f29-80f2-500bdcbef76d" providerId="ADAL" clId="{FEF60AB8-A584-4029-91CA-6AA402CF3336}" dt="2025-12-12T11:26:17.986" v="0" actId="1076"/>
          <ac:picMkLst>
            <pc:docMk/>
            <pc:sldMk cId="2757064282" sldId="257"/>
            <ac:picMk id="3" creationId="{DEA78289-E6ED-A3E7-1C18-34956DCA7850}"/>
          </ac:picMkLst>
        </pc:picChg>
      </pc:sldChg>
      <pc:sldChg chg="add">
        <pc:chgData name="Stewart, Kimberly D." userId="d1e72292-d2f6-4f29-80f2-500bdcbef76d" providerId="ADAL" clId="{FEF60AB8-A584-4029-91CA-6AA402CF3336}" dt="2025-12-12T12:02:55.598" v="9" actId="2890"/>
        <pc:sldMkLst>
          <pc:docMk/>
          <pc:sldMk cId="1384783543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A2760-1FC5-4424-A97A-00161C972D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CE8B9-A4B7-4E53-95E9-D94FBDC4BB4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Baptist Beaumont</a:t>
          </a:r>
        </a:p>
      </dgm:t>
    </dgm:pt>
    <dgm:pt modelId="{B8A4F9C8-114C-4984-8D62-A4CE63356E31}" type="parTrans" cxnId="{A75A1919-4B2A-4725-8EA1-FBF58BA20757}">
      <dgm:prSet/>
      <dgm:spPr/>
      <dgm:t>
        <a:bodyPr/>
        <a:lstStyle/>
        <a:p>
          <a:endParaRPr lang="en-US"/>
        </a:p>
      </dgm:t>
    </dgm:pt>
    <dgm:pt modelId="{E294B754-CA2B-454D-B4E9-D45ABA26781C}" type="sibTrans" cxnId="{A75A1919-4B2A-4725-8EA1-FBF58BA20757}">
      <dgm:prSet/>
      <dgm:spPr/>
      <dgm:t>
        <a:bodyPr/>
        <a:lstStyle/>
        <a:p>
          <a:endParaRPr lang="en-US"/>
        </a:p>
      </dgm:t>
    </dgm:pt>
    <dgm:pt modelId="{9F86FAEC-D84A-449C-80F1-AC3E4C124A2D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Maternal: Dr. Dowdy</a:t>
          </a:r>
        </a:p>
      </dgm:t>
    </dgm:pt>
    <dgm:pt modelId="{B3FC3AFD-5EC2-48C1-AC6E-165D4FBC0F30}" type="parTrans" cxnId="{37FAE671-7D4A-443C-9E97-A5E8B3E911F7}">
      <dgm:prSet/>
      <dgm:spPr/>
      <dgm:t>
        <a:bodyPr/>
        <a:lstStyle/>
        <a:p>
          <a:endParaRPr lang="en-US"/>
        </a:p>
      </dgm:t>
    </dgm:pt>
    <dgm:pt modelId="{79113F23-E732-49C6-AF68-C2B7834CF988}" type="sibTrans" cxnId="{37FAE671-7D4A-443C-9E97-A5E8B3E911F7}">
      <dgm:prSet/>
      <dgm:spPr/>
      <dgm:t>
        <a:bodyPr/>
        <a:lstStyle/>
        <a:p>
          <a:endParaRPr lang="en-US"/>
        </a:p>
      </dgm:t>
    </dgm:pt>
    <dgm:pt modelId="{3D180984-E1A1-4F7F-9085-7387AEDBE6B5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Neonatal:  Dr. Doshi</a:t>
          </a:r>
        </a:p>
      </dgm:t>
    </dgm:pt>
    <dgm:pt modelId="{CFCBEC4F-F7C9-402F-9C6A-57A7A9C93502}" type="parTrans" cxnId="{2EEA16B1-1660-48A9-9B30-EA31CD4DA0D7}">
      <dgm:prSet/>
      <dgm:spPr/>
      <dgm:t>
        <a:bodyPr/>
        <a:lstStyle/>
        <a:p>
          <a:endParaRPr lang="en-US"/>
        </a:p>
      </dgm:t>
    </dgm:pt>
    <dgm:pt modelId="{8FC9F094-93CE-49CE-8B47-A930E7EF4F0E}" type="sibTrans" cxnId="{2EEA16B1-1660-48A9-9B30-EA31CD4DA0D7}">
      <dgm:prSet/>
      <dgm:spPr/>
      <dgm:t>
        <a:bodyPr/>
        <a:lstStyle/>
        <a:p>
          <a:endParaRPr lang="en-US"/>
        </a:p>
      </dgm:t>
    </dgm:pt>
    <dgm:pt modelId="{CFEDCD6D-C11A-4B65-9D8A-2D788207BC8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Christus St. Elizabeth</a:t>
          </a:r>
        </a:p>
      </dgm:t>
    </dgm:pt>
    <dgm:pt modelId="{BEB9E16A-5686-4207-AE5B-BAE5FCC3AA44}" type="parTrans" cxnId="{04B627C3-C7E8-4C49-A219-6C7DA85D7480}">
      <dgm:prSet/>
      <dgm:spPr/>
      <dgm:t>
        <a:bodyPr/>
        <a:lstStyle/>
        <a:p>
          <a:endParaRPr lang="en-US"/>
        </a:p>
      </dgm:t>
    </dgm:pt>
    <dgm:pt modelId="{F9672AA1-91BE-4B29-BF78-41EB997760C3}" type="sibTrans" cxnId="{04B627C3-C7E8-4C49-A219-6C7DA85D7480}">
      <dgm:prSet/>
      <dgm:spPr/>
      <dgm:t>
        <a:bodyPr/>
        <a:lstStyle/>
        <a:p>
          <a:endParaRPr lang="en-US"/>
        </a:p>
      </dgm:t>
    </dgm:pt>
    <dgm:pt modelId="{2524531D-6480-40B1-88C0-8D366E0DCCE2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Maternal:    A. Waguespack</a:t>
          </a:r>
        </a:p>
      </dgm:t>
    </dgm:pt>
    <dgm:pt modelId="{BBCDEAD7-33FA-41D8-BC4D-F005B86028DB}" type="parTrans" cxnId="{F4FF8980-6593-43AC-90EF-BF7624991D6B}">
      <dgm:prSet/>
      <dgm:spPr/>
      <dgm:t>
        <a:bodyPr/>
        <a:lstStyle/>
        <a:p>
          <a:endParaRPr lang="en-US"/>
        </a:p>
      </dgm:t>
    </dgm:pt>
    <dgm:pt modelId="{7638C310-89BA-41EC-AEE9-2F8D93422177}" type="sibTrans" cxnId="{F4FF8980-6593-43AC-90EF-BF7624991D6B}">
      <dgm:prSet/>
      <dgm:spPr/>
      <dgm:t>
        <a:bodyPr/>
        <a:lstStyle/>
        <a:p>
          <a:endParaRPr lang="en-US"/>
        </a:p>
      </dgm:t>
    </dgm:pt>
    <dgm:pt modelId="{10273F15-8D68-4D15-9727-DE42D7A66722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Neonatal:  Dr. Thompson</a:t>
          </a:r>
        </a:p>
      </dgm:t>
    </dgm:pt>
    <dgm:pt modelId="{08A9D6E1-07EF-4120-9E3A-AAD5EA8B0971}" type="parTrans" cxnId="{07E86605-83F8-4F08-A039-D533F8581B69}">
      <dgm:prSet/>
      <dgm:spPr/>
      <dgm:t>
        <a:bodyPr/>
        <a:lstStyle/>
        <a:p>
          <a:endParaRPr lang="en-US"/>
        </a:p>
      </dgm:t>
    </dgm:pt>
    <dgm:pt modelId="{E85EDA30-1CCA-4ED1-9C6D-1392668CCDDD}" type="sibTrans" cxnId="{07E86605-83F8-4F08-A039-D533F8581B69}">
      <dgm:prSet/>
      <dgm:spPr/>
      <dgm:t>
        <a:bodyPr/>
        <a:lstStyle/>
        <a:p>
          <a:endParaRPr lang="en-US"/>
        </a:p>
      </dgm:t>
    </dgm:pt>
    <dgm:pt modelId="{D69736FF-0E6A-4B85-9B64-1BFCC1D0B21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Medical Center of SE Texas</a:t>
          </a:r>
        </a:p>
      </dgm:t>
    </dgm:pt>
    <dgm:pt modelId="{666999C5-0BFA-4B84-BC26-FF0FA0C7EE6B}" type="parTrans" cxnId="{273FE52F-8C88-4399-B169-837B63634732}">
      <dgm:prSet/>
      <dgm:spPr/>
      <dgm:t>
        <a:bodyPr/>
        <a:lstStyle/>
        <a:p>
          <a:endParaRPr lang="en-US"/>
        </a:p>
      </dgm:t>
    </dgm:pt>
    <dgm:pt modelId="{BEE365BE-9A7E-4E14-8700-F9A92F0A17DE}" type="sibTrans" cxnId="{273FE52F-8C88-4399-B169-837B63634732}">
      <dgm:prSet/>
      <dgm:spPr/>
      <dgm:t>
        <a:bodyPr/>
        <a:lstStyle/>
        <a:p>
          <a:endParaRPr lang="en-US"/>
        </a:p>
      </dgm:t>
    </dgm:pt>
    <dgm:pt modelId="{79DC67BB-AF83-4EB7-B3A4-FE4731B8D1E6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Maternal:</a:t>
          </a:r>
        </a:p>
      </dgm:t>
    </dgm:pt>
    <dgm:pt modelId="{F402E0CC-9EE6-449E-8979-86EF40B5AFE6}" type="parTrans" cxnId="{5D8666D0-FB5E-4D2A-95C0-F5BE9B61AA2B}">
      <dgm:prSet/>
      <dgm:spPr/>
      <dgm:t>
        <a:bodyPr/>
        <a:lstStyle/>
        <a:p>
          <a:endParaRPr lang="en-US"/>
        </a:p>
      </dgm:t>
    </dgm:pt>
    <dgm:pt modelId="{345614D2-8BF8-425E-97DC-B05645D59595}" type="sibTrans" cxnId="{5D8666D0-FB5E-4D2A-95C0-F5BE9B61AA2B}">
      <dgm:prSet/>
      <dgm:spPr/>
      <dgm:t>
        <a:bodyPr/>
        <a:lstStyle/>
        <a:p>
          <a:endParaRPr lang="en-US"/>
        </a:p>
      </dgm:t>
    </dgm:pt>
    <dgm:pt modelId="{F3267D0E-B78C-4508-B5EE-499C562B340C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Neonatal:    S. </a:t>
          </a:r>
          <a:r>
            <a:rPr lang="en-US" dirty="0" err="1"/>
            <a:t>Maccamond</a:t>
          </a:r>
          <a:endParaRPr lang="en-US" dirty="0"/>
        </a:p>
      </dgm:t>
    </dgm:pt>
    <dgm:pt modelId="{37DF231D-DCE1-440B-A06F-F0A5421F6DA1}" type="parTrans" cxnId="{647FEB5F-2810-4450-9095-7AF09FCF138C}">
      <dgm:prSet/>
      <dgm:spPr/>
      <dgm:t>
        <a:bodyPr/>
        <a:lstStyle/>
        <a:p>
          <a:endParaRPr lang="en-US"/>
        </a:p>
      </dgm:t>
    </dgm:pt>
    <dgm:pt modelId="{EE7583A6-959D-4AD2-A2CD-98E4C4C15B26}" type="sibTrans" cxnId="{647FEB5F-2810-4450-9095-7AF09FCF138C}">
      <dgm:prSet/>
      <dgm:spPr/>
      <dgm:t>
        <a:bodyPr/>
        <a:lstStyle/>
        <a:p>
          <a:endParaRPr lang="en-US"/>
        </a:p>
      </dgm:t>
    </dgm:pt>
    <dgm:pt modelId="{9841BE7F-BEF6-49FC-B23B-B30E7D0B110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UTMB Angleton Danbury</a:t>
          </a:r>
        </a:p>
      </dgm:t>
    </dgm:pt>
    <dgm:pt modelId="{53F56EEB-54A1-4B0A-97F8-DD302B096FFD}" type="parTrans" cxnId="{E682E210-EAA3-47E5-8250-58511310567E}">
      <dgm:prSet/>
      <dgm:spPr/>
      <dgm:t>
        <a:bodyPr/>
        <a:lstStyle/>
        <a:p>
          <a:endParaRPr lang="en-US"/>
        </a:p>
      </dgm:t>
    </dgm:pt>
    <dgm:pt modelId="{653FF872-1B26-48B0-91C6-EB8E733E49FE}" type="sibTrans" cxnId="{E682E210-EAA3-47E5-8250-58511310567E}">
      <dgm:prSet/>
      <dgm:spPr/>
      <dgm:t>
        <a:bodyPr/>
        <a:lstStyle/>
        <a:p>
          <a:endParaRPr lang="en-US"/>
        </a:p>
      </dgm:t>
    </dgm:pt>
    <dgm:pt modelId="{6B6CD0C1-02F6-44DC-855A-C3272BAD8448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Maternal:   C. </a:t>
          </a:r>
          <a:r>
            <a:rPr lang="en-US"/>
            <a:t>Delacruz</a:t>
          </a:r>
        </a:p>
      </dgm:t>
    </dgm:pt>
    <dgm:pt modelId="{1DD868AA-0491-4BFF-A08E-B5886930B1C4}" type="parTrans" cxnId="{79696325-A395-45D7-B667-34319829BA46}">
      <dgm:prSet/>
      <dgm:spPr/>
      <dgm:t>
        <a:bodyPr/>
        <a:lstStyle/>
        <a:p>
          <a:endParaRPr lang="en-US"/>
        </a:p>
      </dgm:t>
    </dgm:pt>
    <dgm:pt modelId="{C4FBDA3A-17B9-4E23-84B8-234B19F0378F}" type="sibTrans" cxnId="{79696325-A395-45D7-B667-34319829BA46}">
      <dgm:prSet/>
      <dgm:spPr/>
      <dgm:t>
        <a:bodyPr/>
        <a:lstStyle/>
        <a:p>
          <a:endParaRPr lang="en-US"/>
        </a:p>
      </dgm:t>
    </dgm:pt>
    <dgm:pt modelId="{4CDE07DC-D7B0-4090-ADE5-F3E1F9DFA3C9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/>
            <a:t>Neonatal:</a:t>
          </a:r>
        </a:p>
      </dgm:t>
    </dgm:pt>
    <dgm:pt modelId="{E030D73B-9B3A-4FCB-AF2D-87FC0CFCCBA8}" type="parTrans" cxnId="{17E11355-5FEF-4DF0-80A5-2AD54654221D}">
      <dgm:prSet/>
      <dgm:spPr/>
      <dgm:t>
        <a:bodyPr/>
        <a:lstStyle/>
        <a:p>
          <a:endParaRPr lang="en-US"/>
        </a:p>
      </dgm:t>
    </dgm:pt>
    <dgm:pt modelId="{096DD84F-2033-4E73-90BE-A3F879AB9098}" type="sibTrans" cxnId="{17E11355-5FEF-4DF0-80A5-2AD54654221D}">
      <dgm:prSet/>
      <dgm:spPr/>
      <dgm:t>
        <a:bodyPr/>
        <a:lstStyle/>
        <a:p>
          <a:endParaRPr lang="en-US"/>
        </a:p>
      </dgm:t>
    </dgm:pt>
    <dgm:pt modelId="{8BB44FA5-285E-4C1A-B01E-832949E992A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UTMB Galveston</a:t>
          </a:r>
        </a:p>
      </dgm:t>
    </dgm:pt>
    <dgm:pt modelId="{EFB310CC-5E3E-449C-9F05-D62BC5B75045}" type="parTrans" cxnId="{642655AD-5AC5-4FA3-B132-3A0F78FB9C07}">
      <dgm:prSet/>
      <dgm:spPr/>
      <dgm:t>
        <a:bodyPr/>
        <a:lstStyle/>
        <a:p>
          <a:endParaRPr lang="en-US"/>
        </a:p>
      </dgm:t>
    </dgm:pt>
    <dgm:pt modelId="{84799680-4E0B-4CDC-876A-7F038A46781E}" type="sibTrans" cxnId="{642655AD-5AC5-4FA3-B132-3A0F78FB9C07}">
      <dgm:prSet/>
      <dgm:spPr/>
      <dgm:t>
        <a:bodyPr/>
        <a:lstStyle/>
        <a:p>
          <a:endParaRPr lang="en-US"/>
        </a:p>
      </dgm:t>
    </dgm:pt>
    <dgm:pt modelId="{5F4DE2BC-C9AB-4908-9017-A773807FCF41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Maternal: Dr. Pacheco, K. Stewart</a:t>
          </a:r>
        </a:p>
      </dgm:t>
    </dgm:pt>
    <dgm:pt modelId="{2ED882D5-CBC4-4D26-8E3D-62FB8992BCD5}" type="parTrans" cxnId="{EF1B4D16-E58A-4156-888E-282010B29AC5}">
      <dgm:prSet/>
      <dgm:spPr/>
      <dgm:t>
        <a:bodyPr/>
        <a:lstStyle/>
        <a:p>
          <a:endParaRPr lang="en-US"/>
        </a:p>
      </dgm:t>
    </dgm:pt>
    <dgm:pt modelId="{F06BB346-4B26-473A-B1FE-AEF41EBC6E93}" type="sibTrans" cxnId="{EF1B4D16-E58A-4156-888E-282010B29AC5}">
      <dgm:prSet/>
      <dgm:spPr/>
      <dgm:t>
        <a:bodyPr/>
        <a:lstStyle/>
        <a:p>
          <a:endParaRPr lang="en-US"/>
        </a:p>
      </dgm:t>
    </dgm:pt>
    <dgm:pt modelId="{168D6F27-0662-40F5-A3FA-322E63CC4F8A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Neonatal: Dr. Huff, A. Shapley</a:t>
          </a:r>
        </a:p>
      </dgm:t>
    </dgm:pt>
    <dgm:pt modelId="{104EBC5C-35C5-4EE6-B256-024240357A95}" type="parTrans" cxnId="{CD7845EB-F6C9-4465-9398-DF3B2A7F3465}">
      <dgm:prSet/>
      <dgm:spPr/>
      <dgm:t>
        <a:bodyPr/>
        <a:lstStyle/>
        <a:p>
          <a:endParaRPr lang="en-US"/>
        </a:p>
      </dgm:t>
    </dgm:pt>
    <dgm:pt modelId="{D691919A-BC2A-40BF-818B-774D6EB3D266}" type="sibTrans" cxnId="{CD7845EB-F6C9-4465-9398-DF3B2A7F3465}">
      <dgm:prSet/>
      <dgm:spPr/>
      <dgm:t>
        <a:bodyPr/>
        <a:lstStyle/>
        <a:p>
          <a:endParaRPr lang="en-US"/>
        </a:p>
      </dgm:t>
    </dgm:pt>
    <dgm:pt modelId="{3C79E271-F0EB-4A8E-8D66-14B9527826EE}" type="pres">
      <dgm:prSet presAssocID="{999A2760-1FC5-4424-A97A-00161C972D3E}" presName="Name0" presStyleCnt="0">
        <dgm:presLayoutVars>
          <dgm:dir/>
          <dgm:animLvl val="lvl"/>
          <dgm:resizeHandles val="exact"/>
        </dgm:presLayoutVars>
      </dgm:prSet>
      <dgm:spPr/>
    </dgm:pt>
    <dgm:pt modelId="{5DE6E197-3F54-471A-877A-C785A6801B27}" type="pres">
      <dgm:prSet presAssocID="{E5BCE8B9-A4B7-4E53-95E9-D94FBDC4BB4E}" presName="linNode" presStyleCnt="0"/>
      <dgm:spPr/>
    </dgm:pt>
    <dgm:pt modelId="{7A1E7040-2684-4B40-B01F-CD218227C861}" type="pres">
      <dgm:prSet presAssocID="{E5BCE8B9-A4B7-4E53-95E9-D94FBDC4BB4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4B3E6F5-8D42-4982-8416-80A97275E6FA}" type="pres">
      <dgm:prSet presAssocID="{E5BCE8B9-A4B7-4E53-95E9-D94FBDC4BB4E}" presName="descendantText" presStyleLbl="alignAccFollowNode1" presStyleIdx="0" presStyleCnt="5">
        <dgm:presLayoutVars>
          <dgm:bulletEnabled val="1"/>
        </dgm:presLayoutVars>
      </dgm:prSet>
      <dgm:spPr/>
    </dgm:pt>
    <dgm:pt modelId="{58A8B233-E23F-47FA-B946-CD376703A5B7}" type="pres">
      <dgm:prSet presAssocID="{E294B754-CA2B-454D-B4E9-D45ABA26781C}" presName="sp" presStyleCnt="0"/>
      <dgm:spPr/>
    </dgm:pt>
    <dgm:pt modelId="{45303F08-4C68-4AAB-94FD-AFF30439D32E}" type="pres">
      <dgm:prSet presAssocID="{CFEDCD6D-C11A-4B65-9D8A-2D788207BC86}" presName="linNode" presStyleCnt="0"/>
      <dgm:spPr/>
    </dgm:pt>
    <dgm:pt modelId="{0AC7F08D-4D84-4646-8D4C-235150F0B047}" type="pres">
      <dgm:prSet presAssocID="{CFEDCD6D-C11A-4B65-9D8A-2D788207BC8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5A5BDDE-03F2-4AC9-8386-ECBCCF488879}" type="pres">
      <dgm:prSet presAssocID="{CFEDCD6D-C11A-4B65-9D8A-2D788207BC86}" presName="descendantText" presStyleLbl="alignAccFollowNode1" presStyleIdx="1" presStyleCnt="5">
        <dgm:presLayoutVars>
          <dgm:bulletEnabled val="1"/>
        </dgm:presLayoutVars>
      </dgm:prSet>
      <dgm:spPr/>
    </dgm:pt>
    <dgm:pt modelId="{23C07526-8A1C-404E-8953-E6F49BB23BBC}" type="pres">
      <dgm:prSet presAssocID="{F9672AA1-91BE-4B29-BF78-41EB997760C3}" presName="sp" presStyleCnt="0"/>
      <dgm:spPr/>
    </dgm:pt>
    <dgm:pt modelId="{7A580647-736B-4716-BDED-FE2B4A3B25C7}" type="pres">
      <dgm:prSet presAssocID="{D69736FF-0E6A-4B85-9B64-1BFCC1D0B21A}" presName="linNode" presStyleCnt="0"/>
      <dgm:spPr/>
    </dgm:pt>
    <dgm:pt modelId="{1F486621-DC41-4345-A880-CB51609F5310}" type="pres">
      <dgm:prSet presAssocID="{D69736FF-0E6A-4B85-9B64-1BFCC1D0B21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B3CBD63-8231-41E4-8AB3-0428E742D8DC}" type="pres">
      <dgm:prSet presAssocID="{D69736FF-0E6A-4B85-9B64-1BFCC1D0B21A}" presName="descendantText" presStyleLbl="alignAccFollowNode1" presStyleIdx="2" presStyleCnt="5">
        <dgm:presLayoutVars>
          <dgm:bulletEnabled val="1"/>
        </dgm:presLayoutVars>
      </dgm:prSet>
      <dgm:spPr/>
    </dgm:pt>
    <dgm:pt modelId="{D40D8154-1E95-47FD-B869-C0F44905AE89}" type="pres">
      <dgm:prSet presAssocID="{BEE365BE-9A7E-4E14-8700-F9A92F0A17DE}" presName="sp" presStyleCnt="0"/>
      <dgm:spPr/>
    </dgm:pt>
    <dgm:pt modelId="{9849397A-7AAC-4943-8819-A66FE033FD07}" type="pres">
      <dgm:prSet presAssocID="{9841BE7F-BEF6-49FC-B23B-B30E7D0B110B}" presName="linNode" presStyleCnt="0"/>
      <dgm:spPr/>
    </dgm:pt>
    <dgm:pt modelId="{639F2381-B6EC-4F98-81DE-5F680C7D3C95}" type="pres">
      <dgm:prSet presAssocID="{9841BE7F-BEF6-49FC-B23B-B30E7D0B110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3BEAC25-76C6-47E0-8C22-C6C952496CF6}" type="pres">
      <dgm:prSet presAssocID="{9841BE7F-BEF6-49FC-B23B-B30E7D0B110B}" presName="descendantText" presStyleLbl="alignAccFollowNode1" presStyleIdx="3" presStyleCnt="5">
        <dgm:presLayoutVars>
          <dgm:bulletEnabled val="1"/>
        </dgm:presLayoutVars>
      </dgm:prSet>
      <dgm:spPr/>
    </dgm:pt>
    <dgm:pt modelId="{CB2232AB-59F7-43A7-BF00-85168B42BC95}" type="pres">
      <dgm:prSet presAssocID="{653FF872-1B26-48B0-91C6-EB8E733E49FE}" presName="sp" presStyleCnt="0"/>
      <dgm:spPr/>
    </dgm:pt>
    <dgm:pt modelId="{44F799F7-38C9-48FC-A972-DF37E9F1F08B}" type="pres">
      <dgm:prSet presAssocID="{8BB44FA5-285E-4C1A-B01E-832949E992A8}" presName="linNode" presStyleCnt="0"/>
      <dgm:spPr/>
    </dgm:pt>
    <dgm:pt modelId="{CDAC5535-2E45-4E3C-87D4-ABFAB51C9947}" type="pres">
      <dgm:prSet presAssocID="{8BB44FA5-285E-4C1A-B01E-832949E992A8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DD45150-9D4E-475C-816E-B063FEBEBF84}" type="pres">
      <dgm:prSet presAssocID="{8BB44FA5-285E-4C1A-B01E-832949E992A8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7E86605-83F8-4F08-A039-D533F8581B69}" srcId="{CFEDCD6D-C11A-4B65-9D8A-2D788207BC86}" destId="{10273F15-8D68-4D15-9727-DE42D7A66722}" srcOrd="1" destOrd="0" parTransId="{08A9D6E1-07EF-4120-9E3A-AAD5EA8B0971}" sibTransId="{E85EDA30-1CCA-4ED1-9C6D-1392668CCDDD}"/>
    <dgm:cxn modelId="{95BAC10F-0BDF-492C-B5C4-67FADB061631}" type="presOf" srcId="{3D180984-E1A1-4F7F-9085-7387AEDBE6B5}" destId="{44B3E6F5-8D42-4982-8416-80A97275E6FA}" srcOrd="0" destOrd="1" presId="urn:microsoft.com/office/officeart/2005/8/layout/vList5"/>
    <dgm:cxn modelId="{E682E210-EAA3-47E5-8250-58511310567E}" srcId="{999A2760-1FC5-4424-A97A-00161C972D3E}" destId="{9841BE7F-BEF6-49FC-B23B-B30E7D0B110B}" srcOrd="3" destOrd="0" parTransId="{53F56EEB-54A1-4B0A-97F8-DD302B096FFD}" sibTransId="{653FF872-1B26-48B0-91C6-EB8E733E49FE}"/>
    <dgm:cxn modelId="{EF1B4D16-E58A-4156-888E-282010B29AC5}" srcId="{8BB44FA5-285E-4C1A-B01E-832949E992A8}" destId="{5F4DE2BC-C9AB-4908-9017-A773807FCF41}" srcOrd="0" destOrd="0" parTransId="{2ED882D5-CBC4-4D26-8E3D-62FB8992BCD5}" sibTransId="{F06BB346-4B26-473A-B1FE-AEF41EBC6E93}"/>
    <dgm:cxn modelId="{A75A1919-4B2A-4725-8EA1-FBF58BA20757}" srcId="{999A2760-1FC5-4424-A97A-00161C972D3E}" destId="{E5BCE8B9-A4B7-4E53-95E9-D94FBDC4BB4E}" srcOrd="0" destOrd="0" parTransId="{B8A4F9C8-114C-4984-8D62-A4CE63356E31}" sibTransId="{E294B754-CA2B-454D-B4E9-D45ABA26781C}"/>
    <dgm:cxn modelId="{79696325-A395-45D7-B667-34319829BA46}" srcId="{9841BE7F-BEF6-49FC-B23B-B30E7D0B110B}" destId="{6B6CD0C1-02F6-44DC-855A-C3272BAD8448}" srcOrd="0" destOrd="0" parTransId="{1DD868AA-0491-4BFF-A08E-B5886930B1C4}" sibTransId="{C4FBDA3A-17B9-4E23-84B8-234B19F0378F}"/>
    <dgm:cxn modelId="{273FE52F-8C88-4399-B169-837B63634732}" srcId="{999A2760-1FC5-4424-A97A-00161C972D3E}" destId="{D69736FF-0E6A-4B85-9B64-1BFCC1D0B21A}" srcOrd="2" destOrd="0" parTransId="{666999C5-0BFA-4B84-BC26-FF0FA0C7EE6B}" sibTransId="{BEE365BE-9A7E-4E14-8700-F9A92F0A17DE}"/>
    <dgm:cxn modelId="{43D56637-F55D-484C-99C3-01E89D75FF17}" type="presOf" srcId="{9F86FAEC-D84A-449C-80F1-AC3E4C124A2D}" destId="{44B3E6F5-8D42-4982-8416-80A97275E6FA}" srcOrd="0" destOrd="0" presId="urn:microsoft.com/office/officeart/2005/8/layout/vList5"/>
    <dgm:cxn modelId="{C269A23D-811E-427E-B15D-D7F596E1E046}" type="presOf" srcId="{9841BE7F-BEF6-49FC-B23B-B30E7D0B110B}" destId="{639F2381-B6EC-4F98-81DE-5F680C7D3C95}" srcOrd="0" destOrd="0" presId="urn:microsoft.com/office/officeart/2005/8/layout/vList5"/>
    <dgm:cxn modelId="{E110665E-8D75-41EF-9983-9861674FF8F6}" type="presOf" srcId="{4CDE07DC-D7B0-4090-ADE5-F3E1F9DFA3C9}" destId="{23BEAC25-76C6-47E0-8C22-C6C952496CF6}" srcOrd="0" destOrd="1" presId="urn:microsoft.com/office/officeart/2005/8/layout/vList5"/>
    <dgm:cxn modelId="{647FEB5F-2810-4450-9095-7AF09FCF138C}" srcId="{D69736FF-0E6A-4B85-9B64-1BFCC1D0B21A}" destId="{F3267D0E-B78C-4508-B5EE-499C562B340C}" srcOrd="1" destOrd="0" parTransId="{37DF231D-DCE1-440B-A06F-F0A5421F6DA1}" sibTransId="{EE7583A6-959D-4AD2-A2CD-98E4C4C15B26}"/>
    <dgm:cxn modelId="{37FAE671-7D4A-443C-9E97-A5E8B3E911F7}" srcId="{E5BCE8B9-A4B7-4E53-95E9-D94FBDC4BB4E}" destId="{9F86FAEC-D84A-449C-80F1-AC3E4C124A2D}" srcOrd="0" destOrd="0" parTransId="{B3FC3AFD-5EC2-48C1-AC6E-165D4FBC0F30}" sibTransId="{79113F23-E732-49C6-AF68-C2B7834CF988}"/>
    <dgm:cxn modelId="{17E11355-5FEF-4DF0-80A5-2AD54654221D}" srcId="{9841BE7F-BEF6-49FC-B23B-B30E7D0B110B}" destId="{4CDE07DC-D7B0-4090-ADE5-F3E1F9DFA3C9}" srcOrd="1" destOrd="0" parTransId="{E030D73B-9B3A-4FCB-AF2D-87FC0CFCCBA8}" sibTransId="{096DD84F-2033-4E73-90BE-A3F879AB9098}"/>
    <dgm:cxn modelId="{44409A55-5E7C-47C3-B403-DBF4F0F3D910}" type="presOf" srcId="{10273F15-8D68-4D15-9727-DE42D7A66722}" destId="{E5A5BDDE-03F2-4AC9-8386-ECBCCF488879}" srcOrd="0" destOrd="1" presId="urn:microsoft.com/office/officeart/2005/8/layout/vList5"/>
    <dgm:cxn modelId="{5EA4EC5A-F287-402B-9310-3238FFE33CAC}" type="presOf" srcId="{999A2760-1FC5-4424-A97A-00161C972D3E}" destId="{3C79E271-F0EB-4A8E-8D66-14B9527826EE}" srcOrd="0" destOrd="0" presId="urn:microsoft.com/office/officeart/2005/8/layout/vList5"/>
    <dgm:cxn modelId="{F4FF8980-6593-43AC-90EF-BF7624991D6B}" srcId="{CFEDCD6D-C11A-4B65-9D8A-2D788207BC86}" destId="{2524531D-6480-40B1-88C0-8D366E0DCCE2}" srcOrd="0" destOrd="0" parTransId="{BBCDEAD7-33FA-41D8-BC4D-F005B86028DB}" sibTransId="{7638C310-89BA-41EC-AEE9-2F8D93422177}"/>
    <dgm:cxn modelId="{867ADD84-BB59-4F06-8B37-73BD666969D2}" type="presOf" srcId="{2524531D-6480-40B1-88C0-8D366E0DCCE2}" destId="{E5A5BDDE-03F2-4AC9-8386-ECBCCF488879}" srcOrd="0" destOrd="0" presId="urn:microsoft.com/office/officeart/2005/8/layout/vList5"/>
    <dgm:cxn modelId="{DBAD8D86-7D2F-4AF7-845C-34AF69BE9E62}" type="presOf" srcId="{D69736FF-0E6A-4B85-9B64-1BFCC1D0B21A}" destId="{1F486621-DC41-4345-A880-CB51609F5310}" srcOrd="0" destOrd="0" presId="urn:microsoft.com/office/officeart/2005/8/layout/vList5"/>
    <dgm:cxn modelId="{1FAB0693-47AD-442C-B58A-985F192EACB8}" type="presOf" srcId="{79DC67BB-AF83-4EB7-B3A4-FE4731B8D1E6}" destId="{DB3CBD63-8231-41E4-8AB3-0428E742D8DC}" srcOrd="0" destOrd="0" presId="urn:microsoft.com/office/officeart/2005/8/layout/vList5"/>
    <dgm:cxn modelId="{8F2E6D98-4437-4ACE-BDAF-7A0E2D0E58AD}" type="presOf" srcId="{168D6F27-0662-40F5-A3FA-322E63CC4F8A}" destId="{EDD45150-9D4E-475C-816E-B063FEBEBF84}" srcOrd="0" destOrd="1" presId="urn:microsoft.com/office/officeart/2005/8/layout/vList5"/>
    <dgm:cxn modelId="{7D1648A6-A262-49F9-B6ED-DF36F47F8336}" type="presOf" srcId="{E5BCE8B9-A4B7-4E53-95E9-D94FBDC4BB4E}" destId="{7A1E7040-2684-4B40-B01F-CD218227C861}" srcOrd="0" destOrd="0" presId="urn:microsoft.com/office/officeart/2005/8/layout/vList5"/>
    <dgm:cxn modelId="{642655AD-5AC5-4FA3-B132-3A0F78FB9C07}" srcId="{999A2760-1FC5-4424-A97A-00161C972D3E}" destId="{8BB44FA5-285E-4C1A-B01E-832949E992A8}" srcOrd="4" destOrd="0" parTransId="{EFB310CC-5E3E-449C-9F05-D62BC5B75045}" sibTransId="{84799680-4E0B-4CDC-876A-7F038A46781E}"/>
    <dgm:cxn modelId="{2EEA16B1-1660-48A9-9B30-EA31CD4DA0D7}" srcId="{E5BCE8B9-A4B7-4E53-95E9-D94FBDC4BB4E}" destId="{3D180984-E1A1-4F7F-9085-7387AEDBE6B5}" srcOrd="1" destOrd="0" parTransId="{CFCBEC4F-F7C9-402F-9C6A-57A7A9C93502}" sibTransId="{8FC9F094-93CE-49CE-8B47-A930E7EF4F0E}"/>
    <dgm:cxn modelId="{04B627C3-C7E8-4C49-A219-6C7DA85D7480}" srcId="{999A2760-1FC5-4424-A97A-00161C972D3E}" destId="{CFEDCD6D-C11A-4B65-9D8A-2D788207BC86}" srcOrd="1" destOrd="0" parTransId="{BEB9E16A-5686-4207-AE5B-BAE5FCC3AA44}" sibTransId="{F9672AA1-91BE-4B29-BF78-41EB997760C3}"/>
    <dgm:cxn modelId="{847997CC-D62A-4E6F-B7E0-C60DD7585323}" type="presOf" srcId="{8BB44FA5-285E-4C1A-B01E-832949E992A8}" destId="{CDAC5535-2E45-4E3C-87D4-ABFAB51C9947}" srcOrd="0" destOrd="0" presId="urn:microsoft.com/office/officeart/2005/8/layout/vList5"/>
    <dgm:cxn modelId="{5D8666D0-FB5E-4D2A-95C0-F5BE9B61AA2B}" srcId="{D69736FF-0E6A-4B85-9B64-1BFCC1D0B21A}" destId="{79DC67BB-AF83-4EB7-B3A4-FE4731B8D1E6}" srcOrd="0" destOrd="0" parTransId="{F402E0CC-9EE6-449E-8979-86EF40B5AFE6}" sibTransId="{345614D2-8BF8-425E-97DC-B05645D59595}"/>
    <dgm:cxn modelId="{B1F6FAD3-06DD-42A8-9F62-7C6BFF440422}" type="presOf" srcId="{F3267D0E-B78C-4508-B5EE-499C562B340C}" destId="{DB3CBD63-8231-41E4-8AB3-0428E742D8DC}" srcOrd="0" destOrd="1" presId="urn:microsoft.com/office/officeart/2005/8/layout/vList5"/>
    <dgm:cxn modelId="{9FD5E3DA-1C75-48FC-B8FD-D6CA6C9EBEFA}" type="presOf" srcId="{CFEDCD6D-C11A-4B65-9D8A-2D788207BC86}" destId="{0AC7F08D-4D84-4646-8D4C-235150F0B047}" srcOrd="0" destOrd="0" presId="urn:microsoft.com/office/officeart/2005/8/layout/vList5"/>
    <dgm:cxn modelId="{26471EDB-7188-443D-AF85-960F0AE184AE}" type="presOf" srcId="{5F4DE2BC-C9AB-4908-9017-A773807FCF41}" destId="{EDD45150-9D4E-475C-816E-B063FEBEBF84}" srcOrd="0" destOrd="0" presId="urn:microsoft.com/office/officeart/2005/8/layout/vList5"/>
    <dgm:cxn modelId="{CD7845EB-F6C9-4465-9398-DF3B2A7F3465}" srcId="{8BB44FA5-285E-4C1A-B01E-832949E992A8}" destId="{168D6F27-0662-40F5-A3FA-322E63CC4F8A}" srcOrd="1" destOrd="0" parTransId="{104EBC5C-35C5-4EE6-B256-024240357A95}" sibTransId="{D691919A-BC2A-40BF-818B-774D6EB3D266}"/>
    <dgm:cxn modelId="{6B91A8EB-858C-438F-8938-CFAE902700F9}" type="presOf" srcId="{6B6CD0C1-02F6-44DC-855A-C3272BAD8448}" destId="{23BEAC25-76C6-47E0-8C22-C6C952496CF6}" srcOrd="0" destOrd="0" presId="urn:microsoft.com/office/officeart/2005/8/layout/vList5"/>
    <dgm:cxn modelId="{C61057E5-CBCB-450F-A0E6-8A04EBC6343E}" type="presParOf" srcId="{3C79E271-F0EB-4A8E-8D66-14B9527826EE}" destId="{5DE6E197-3F54-471A-877A-C785A6801B27}" srcOrd="0" destOrd="0" presId="urn:microsoft.com/office/officeart/2005/8/layout/vList5"/>
    <dgm:cxn modelId="{32BB650B-F3E2-4812-B1E7-CFC2D9852671}" type="presParOf" srcId="{5DE6E197-3F54-471A-877A-C785A6801B27}" destId="{7A1E7040-2684-4B40-B01F-CD218227C861}" srcOrd="0" destOrd="0" presId="urn:microsoft.com/office/officeart/2005/8/layout/vList5"/>
    <dgm:cxn modelId="{807C135A-5753-4517-AE4B-1F7066049174}" type="presParOf" srcId="{5DE6E197-3F54-471A-877A-C785A6801B27}" destId="{44B3E6F5-8D42-4982-8416-80A97275E6FA}" srcOrd="1" destOrd="0" presId="urn:microsoft.com/office/officeart/2005/8/layout/vList5"/>
    <dgm:cxn modelId="{6376D7EA-2FD3-4029-B0A2-8914C959F171}" type="presParOf" srcId="{3C79E271-F0EB-4A8E-8D66-14B9527826EE}" destId="{58A8B233-E23F-47FA-B946-CD376703A5B7}" srcOrd="1" destOrd="0" presId="urn:microsoft.com/office/officeart/2005/8/layout/vList5"/>
    <dgm:cxn modelId="{96875CD1-4C77-4216-9B37-EF18FE163514}" type="presParOf" srcId="{3C79E271-F0EB-4A8E-8D66-14B9527826EE}" destId="{45303F08-4C68-4AAB-94FD-AFF30439D32E}" srcOrd="2" destOrd="0" presId="urn:microsoft.com/office/officeart/2005/8/layout/vList5"/>
    <dgm:cxn modelId="{248494EB-55EA-470C-93E9-942B66A0D131}" type="presParOf" srcId="{45303F08-4C68-4AAB-94FD-AFF30439D32E}" destId="{0AC7F08D-4D84-4646-8D4C-235150F0B047}" srcOrd="0" destOrd="0" presId="urn:microsoft.com/office/officeart/2005/8/layout/vList5"/>
    <dgm:cxn modelId="{7640CB22-03ED-498E-9835-3D1DC4910F47}" type="presParOf" srcId="{45303F08-4C68-4AAB-94FD-AFF30439D32E}" destId="{E5A5BDDE-03F2-4AC9-8386-ECBCCF488879}" srcOrd="1" destOrd="0" presId="urn:microsoft.com/office/officeart/2005/8/layout/vList5"/>
    <dgm:cxn modelId="{536B77CC-1183-4C5C-B180-B19F6454E222}" type="presParOf" srcId="{3C79E271-F0EB-4A8E-8D66-14B9527826EE}" destId="{23C07526-8A1C-404E-8953-E6F49BB23BBC}" srcOrd="3" destOrd="0" presId="urn:microsoft.com/office/officeart/2005/8/layout/vList5"/>
    <dgm:cxn modelId="{A2904B66-8C79-4C85-883C-0BA71A3B6AAF}" type="presParOf" srcId="{3C79E271-F0EB-4A8E-8D66-14B9527826EE}" destId="{7A580647-736B-4716-BDED-FE2B4A3B25C7}" srcOrd="4" destOrd="0" presId="urn:microsoft.com/office/officeart/2005/8/layout/vList5"/>
    <dgm:cxn modelId="{F6757106-29CD-463E-ACFC-84C9C82E31AB}" type="presParOf" srcId="{7A580647-736B-4716-BDED-FE2B4A3B25C7}" destId="{1F486621-DC41-4345-A880-CB51609F5310}" srcOrd="0" destOrd="0" presId="urn:microsoft.com/office/officeart/2005/8/layout/vList5"/>
    <dgm:cxn modelId="{04282163-964C-4A8E-B00C-5F331A163D5A}" type="presParOf" srcId="{7A580647-736B-4716-BDED-FE2B4A3B25C7}" destId="{DB3CBD63-8231-41E4-8AB3-0428E742D8DC}" srcOrd="1" destOrd="0" presId="urn:microsoft.com/office/officeart/2005/8/layout/vList5"/>
    <dgm:cxn modelId="{27BC345D-4667-4467-92F2-7B148268973B}" type="presParOf" srcId="{3C79E271-F0EB-4A8E-8D66-14B9527826EE}" destId="{D40D8154-1E95-47FD-B869-C0F44905AE89}" srcOrd="5" destOrd="0" presId="urn:microsoft.com/office/officeart/2005/8/layout/vList5"/>
    <dgm:cxn modelId="{C23EDD77-9AC9-460F-9327-A22362E55D50}" type="presParOf" srcId="{3C79E271-F0EB-4A8E-8D66-14B9527826EE}" destId="{9849397A-7AAC-4943-8819-A66FE033FD07}" srcOrd="6" destOrd="0" presId="urn:microsoft.com/office/officeart/2005/8/layout/vList5"/>
    <dgm:cxn modelId="{E45C2843-BC78-4E0A-BB60-D04C551CAE75}" type="presParOf" srcId="{9849397A-7AAC-4943-8819-A66FE033FD07}" destId="{639F2381-B6EC-4F98-81DE-5F680C7D3C95}" srcOrd="0" destOrd="0" presId="urn:microsoft.com/office/officeart/2005/8/layout/vList5"/>
    <dgm:cxn modelId="{10C9C88C-9A80-418A-ADAC-AD2BC661BDCF}" type="presParOf" srcId="{9849397A-7AAC-4943-8819-A66FE033FD07}" destId="{23BEAC25-76C6-47E0-8C22-C6C952496CF6}" srcOrd="1" destOrd="0" presId="urn:microsoft.com/office/officeart/2005/8/layout/vList5"/>
    <dgm:cxn modelId="{9DEE2516-26C9-4771-B362-A4D865615D8B}" type="presParOf" srcId="{3C79E271-F0EB-4A8E-8D66-14B9527826EE}" destId="{CB2232AB-59F7-43A7-BF00-85168B42BC95}" srcOrd="7" destOrd="0" presId="urn:microsoft.com/office/officeart/2005/8/layout/vList5"/>
    <dgm:cxn modelId="{0793025B-3230-4AEA-9745-93D8E6FE035A}" type="presParOf" srcId="{3C79E271-F0EB-4A8E-8D66-14B9527826EE}" destId="{44F799F7-38C9-48FC-A972-DF37E9F1F08B}" srcOrd="8" destOrd="0" presId="urn:microsoft.com/office/officeart/2005/8/layout/vList5"/>
    <dgm:cxn modelId="{1659DB49-9474-4CE8-9CD0-365DC2DF9FEB}" type="presParOf" srcId="{44F799F7-38C9-48FC-A972-DF37E9F1F08B}" destId="{CDAC5535-2E45-4E3C-87D4-ABFAB51C9947}" srcOrd="0" destOrd="0" presId="urn:microsoft.com/office/officeart/2005/8/layout/vList5"/>
    <dgm:cxn modelId="{FE9AEA60-0180-4D3D-8600-CE6360A05C57}" type="presParOf" srcId="{44F799F7-38C9-48FC-A972-DF37E9F1F08B}" destId="{EDD45150-9D4E-475C-816E-B063FEBEBF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E6F5-8D42-4982-8416-80A97275E6FA}">
      <dsp:nvSpPr>
        <dsp:cNvPr id="0" name=""/>
        <dsp:cNvSpPr/>
      </dsp:nvSpPr>
      <dsp:spPr>
        <a:xfrm rot="5400000">
          <a:off x="6949598" y="-3018795"/>
          <a:ext cx="640922" cy="6842409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Maternal: Dr. Dowdy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Neonatal:  Dr. Doshi</a:t>
          </a:r>
        </a:p>
      </dsp:txBody>
      <dsp:txXfrm rot="-5400000">
        <a:off x="3848855" y="113235"/>
        <a:ext cx="6811122" cy="578348"/>
      </dsp:txXfrm>
    </dsp:sp>
    <dsp:sp modelId="{7A1E7040-2684-4B40-B01F-CD218227C861}">
      <dsp:nvSpPr>
        <dsp:cNvPr id="0" name=""/>
        <dsp:cNvSpPr/>
      </dsp:nvSpPr>
      <dsp:spPr>
        <a:xfrm>
          <a:off x="0" y="1832"/>
          <a:ext cx="3848855" cy="80115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Baptist Beaumont</a:t>
          </a:r>
        </a:p>
      </dsp:txBody>
      <dsp:txXfrm>
        <a:off x="39109" y="40941"/>
        <a:ext cx="3770637" cy="722935"/>
      </dsp:txXfrm>
    </dsp:sp>
    <dsp:sp modelId="{E5A5BDDE-03F2-4AC9-8386-ECBCCF488879}">
      <dsp:nvSpPr>
        <dsp:cNvPr id="0" name=""/>
        <dsp:cNvSpPr/>
      </dsp:nvSpPr>
      <dsp:spPr>
        <a:xfrm rot="5400000">
          <a:off x="6949598" y="-2177584"/>
          <a:ext cx="640922" cy="6842409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Maternal:    A. Waguespack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Neonatal:  Dr. Thompson</a:t>
          </a:r>
        </a:p>
      </dsp:txBody>
      <dsp:txXfrm rot="-5400000">
        <a:off x="3848855" y="954446"/>
        <a:ext cx="6811122" cy="578348"/>
      </dsp:txXfrm>
    </dsp:sp>
    <dsp:sp modelId="{0AC7F08D-4D84-4646-8D4C-235150F0B047}">
      <dsp:nvSpPr>
        <dsp:cNvPr id="0" name=""/>
        <dsp:cNvSpPr/>
      </dsp:nvSpPr>
      <dsp:spPr>
        <a:xfrm>
          <a:off x="0" y="843043"/>
          <a:ext cx="3848855" cy="80115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Christus St. Elizabeth</a:t>
          </a:r>
        </a:p>
      </dsp:txBody>
      <dsp:txXfrm>
        <a:off x="39109" y="882152"/>
        <a:ext cx="3770637" cy="722935"/>
      </dsp:txXfrm>
    </dsp:sp>
    <dsp:sp modelId="{DB3CBD63-8231-41E4-8AB3-0428E742D8DC}">
      <dsp:nvSpPr>
        <dsp:cNvPr id="0" name=""/>
        <dsp:cNvSpPr/>
      </dsp:nvSpPr>
      <dsp:spPr>
        <a:xfrm rot="5400000">
          <a:off x="6949598" y="-1336372"/>
          <a:ext cx="640922" cy="6842409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Maternal: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Neonatal:    S. </a:t>
          </a:r>
          <a:r>
            <a:rPr lang="en-US" sz="1700" kern="1200" dirty="0" err="1"/>
            <a:t>Maccamond</a:t>
          </a:r>
          <a:endParaRPr lang="en-US" sz="1700" kern="1200" dirty="0"/>
        </a:p>
      </dsp:txBody>
      <dsp:txXfrm rot="-5400000">
        <a:off x="3848855" y="1795658"/>
        <a:ext cx="6811122" cy="578348"/>
      </dsp:txXfrm>
    </dsp:sp>
    <dsp:sp modelId="{1F486621-DC41-4345-A880-CB51609F5310}">
      <dsp:nvSpPr>
        <dsp:cNvPr id="0" name=""/>
        <dsp:cNvSpPr/>
      </dsp:nvSpPr>
      <dsp:spPr>
        <a:xfrm>
          <a:off x="0" y="1684255"/>
          <a:ext cx="3848855" cy="80115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Medical Center of SE Texas</a:t>
          </a:r>
        </a:p>
      </dsp:txBody>
      <dsp:txXfrm>
        <a:off x="39109" y="1723364"/>
        <a:ext cx="3770637" cy="722935"/>
      </dsp:txXfrm>
    </dsp:sp>
    <dsp:sp modelId="{23BEAC25-76C6-47E0-8C22-C6C952496CF6}">
      <dsp:nvSpPr>
        <dsp:cNvPr id="0" name=""/>
        <dsp:cNvSpPr/>
      </dsp:nvSpPr>
      <dsp:spPr>
        <a:xfrm rot="5400000">
          <a:off x="6949598" y="-495161"/>
          <a:ext cx="640922" cy="6842409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Maternal:   C. </a:t>
          </a:r>
          <a:r>
            <a:rPr lang="en-US" sz="1700" kern="1200"/>
            <a:t>Delacruz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Neonatal:</a:t>
          </a:r>
        </a:p>
      </dsp:txBody>
      <dsp:txXfrm rot="-5400000">
        <a:off x="3848855" y="2636869"/>
        <a:ext cx="6811122" cy="578348"/>
      </dsp:txXfrm>
    </dsp:sp>
    <dsp:sp modelId="{639F2381-B6EC-4F98-81DE-5F680C7D3C95}">
      <dsp:nvSpPr>
        <dsp:cNvPr id="0" name=""/>
        <dsp:cNvSpPr/>
      </dsp:nvSpPr>
      <dsp:spPr>
        <a:xfrm>
          <a:off x="0" y="2525466"/>
          <a:ext cx="3848855" cy="80115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UTMB Angleton Danbury</a:t>
          </a:r>
        </a:p>
      </dsp:txBody>
      <dsp:txXfrm>
        <a:off x="39109" y="2564575"/>
        <a:ext cx="3770637" cy="722935"/>
      </dsp:txXfrm>
    </dsp:sp>
    <dsp:sp modelId="{EDD45150-9D4E-475C-816E-B063FEBEBF84}">
      <dsp:nvSpPr>
        <dsp:cNvPr id="0" name=""/>
        <dsp:cNvSpPr/>
      </dsp:nvSpPr>
      <dsp:spPr>
        <a:xfrm rot="5400000">
          <a:off x="6949598" y="346049"/>
          <a:ext cx="640922" cy="6842409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Maternal: Dr. Pacheco, K. Stewart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Neonatal: Dr. Huff, A. Shapley</a:t>
          </a:r>
        </a:p>
      </dsp:txBody>
      <dsp:txXfrm rot="-5400000">
        <a:off x="3848855" y="3478080"/>
        <a:ext cx="6811122" cy="578348"/>
      </dsp:txXfrm>
    </dsp:sp>
    <dsp:sp modelId="{CDAC5535-2E45-4E3C-87D4-ABFAB51C9947}">
      <dsp:nvSpPr>
        <dsp:cNvPr id="0" name=""/>
        <dsp:cNvSpPr/>
      </dsp:nvSpPr>
      <dsp:spPr>
        <a:xfrm>
          <a:off x="0" y="3366677"/>
          <a:ext cx="3848855" cy="80115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UTMB Galveston</a:t>
          </a:r>
        </a:p>
      </dsp:txBody>
      <dsp:txXfrm>
        <a:off x="39109" y="3405786"/>
        <a:ext cx="3770637" cy="72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5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0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6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7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chmb-lassotx@uth.tmc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mericannurse.com/nursing-led-mm-conferenc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ristmas woodcraft">
            <a:extLst>
              <a:ext uri="{FF2B5EF4-FFF2-40B4-BE49-F238E27FC236}">
                <a16:creationId xmlns:a16="http://schemas.microsoft.com/office/drawing/2014/main" id="{3C131C2D-8BA1-1D2F-A5FA-03C4459E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9" b="602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43D93-C7CB-5257-B5CD-418B28B7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71759"/>
            <a:ext cx="5067300" cy="349704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RAC-R Perinatal medical directors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12.12.25</a:t>
            </a: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ed white and blue circle with a star in the middle&#10;&#10;Description automatically generated">
            <a:extLst>
              <a:ext uri="{FF2B5EF4-FFF2-40B4-BE49-F238E27FC236}">
                <a16:creationId xmlns:a16="http://schemas.microsoft.com/office/drawing/2014/main" id="{DEA78289-E6ED-A3E7-1C18-34956DCA7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9" y="3100786"/>
            <a:ext cx="3196508" cy="3151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06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81279-4151-8F86-FAD2-9A7C5048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32EE-A8D0-3B69-1293-6ABF628F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Maternal committee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55916-0049-E592-F501-6CF1F0CD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0368"/>
            <a:ext cx="12191999" cy="162496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E5A80A-4FF1-876C-19E3-BAC4A2D86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81150"/>
            <a:ext cx="12191998" cy="36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5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39839-F977-B1B5-C878-6E6A66DD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_x0000_i1027">
            <a:extLst>
              <a:ext uri="{FF2B5EF4-FFF2-40B4-BE49-F238E27FC236}">
                <a16:creationId xmlns:a16="http://schemas.microsoft.com/office/drawing/2014/main" id="{640D7BC5-F5A1-994F-12F0-AA9EA5DF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690563"/>
            <a:ext cx="5153025" cy="569595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50A6A-4725-AE2D-9FE2-5405C8053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35" r="9224" b="-1"/>
          <a:stretch>
            <a:fillRect/>
          </a:stretch>
        </p:blipFill>
        <p:spPr>
          <a:xfrm>
            <a:off x="1871663" y="758951"/>
            <a:ext cx="1448372" cy="5374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55FB0-52E2-4AC7-86D7-90F22A9F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35" r="9224" b="-1"/>
          <a:stretch>
            <a:fillRect/>
          </a:stretch>
        </p:blipFill>
        <p:spPr>
          <a:xfrm>
            <a:off x="8643366" y="758951"/>
            <a:ext cx="1448372" cy="5408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AA675-9240-8A79-EA07-4078DC286DC0}"/>
              </a:ext>
            </a:extLst>
          </p:cNvPr>
          <p:cNvSpPr txBox="1"/>
          <p:nvPr/>
        </p:nvSpPr>
        <p:spPr>
          <a:xfrm>
            <a:off x="5138928" y="6386513"/>
            <a:ext cx="271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UTMB Sepsis Algorithm</a:t>
            </a:r>
          </a:p>
        </p:txBody>
      </p:sp>
    </p:spTree>
    <p:extLst>
      <p:ext uri="{BB962C8B-B14F-4D97-AF65-F5344CB8AC3E}">
        <p14:creationId xmlns:p14="http://schemas.microsoft.com/office/powerpoint/2010/main" val="138478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CC744-ACE9-4A4B-1AA6-3CE88CBE8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0994" y="1689412"/>
            <a:ext cx="3330906" cy="225165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Happy holidays!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C9B81-EC9E-17E8-05DD-4453AFDB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994" y="3429000"/>
            <a:ext cx="3259785" cy="1339496"/>
          </a:xfrm>
        </p:spPr>
        <p:txBody>
          <a:bodyPr>
            <a:noAutofit/>
          </a:bodyPr>
          <a:lstStyle/>
          <a:p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Next General Assembly 3.10.26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Medical Directors Meeting 3.13.26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Video 3" descr="Animated House And Snow Falling">
            <a:extLst>
              <a:ext uri="{FF2B5EF4-FFF2-40B4-BE49-F238E27FC236}">
                <a16:creationId xmlns:a16="http://schemas.microsoft.com/office/drawing/2014/main" id="{D281171A-4A93-59A9-7375-8A810639AC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4" r="-1" b="-1"/>
          <a:stretch>
            <a:fillRect/>
          </a:stretch>
        </p:blipFill>
        <p:spPr>
          <a:xfrm>
            <a:off x="722935" y="1417349"/>
            <a:ext cx="7179970" cy="402726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490DDE-CBA6-3CCA-C619-13A69092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984" y="914400"/>
            <a:ext cx="7242048" cy="649224"/>
          </a:xfr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                      </a:t>
            </a:r>
            <a:r>
              <a:rPr lang="en-US" b="1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Attendance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FDC237E-C1FC-F6F7-E9BD-286850F00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85144"/>
              </p:ext>
            </p:extLst>
          </p:nvPr>
        </p:nvGraphicFramePr>
        <p:xfrm>
          <a:off x="700635" y="1792224"/>
          <a:ext cx="10691265" cy="416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73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A8CD62-BD0F-E97E-92C8-211AA338E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F48168-2043-EC65-F3EC-93697D88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6184EC-F667-3CD2-DD4A-B1AC771C7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03280FB-86D2-544E-68C0-F893AD100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ECD77-2C27-E4AD-C404-A7947E868C97}"/>
              </a:ext>
            </a:extLst>
          </p:cNvPr>
          <p:cNvSpPr txBox="1"/>
          <p:nvPr/>
        </p:nvSpPr>
        <p:spPr>
          <a:xfrm>
            <a:off x="2157985" y="1034103"/>
            <a:ext cx="3453844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RAC-R MEETING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cap="all" spc="30" dirty="0">
              <a:latin typeface="+mj-lt"/>
              <a:ea typeface="+mj-ea"/>
              <a:cs typeface="+mj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9DF9F0-63CD-A842-4E56-D9D20390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D8DABA-30C1-9289-D163-9AF3B47FB567}"/>
              </a:ext>
            </a:extLst>
          </p:cNvPr>
          <p:cNvSpPr txBox="1"/>
          <p:nvPr/>
        </p:nvSpPr>
        <p:spPr>
          <a:xfrm>
            <a:off x="5020832" y="1048650"/>
            <a:ext cx="6614593" cy="1362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FIFA World Cup preparation: June 11, 2026-July 19, 2026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Volunteer needed for RAC-R PI Committee (ad-hoc membership)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Need to submit 2024 transfers out for maternal and neonatal patients for wristband distribution discussion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909BFE-098F-9954-74FF-11C39DF37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2497143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FCF2B41-96E9-A022-F29D-A451AA07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08" b="32667"/>
          <a:stretch>
            <a:fillRect/>
          </a:stretch>
        </p:blipFill>
        <p:spPr>
          <a:xfrm>
            <a:off x="20" y="2863970"/>
            <a:ext cx="12191980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CD7DC1-FDB5-AADC-28BC-1394F4F3B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1A2CED-C048-C531-7A64-51712187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CB9731-C4CE-C2DE-C811-C88E5EE2B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4A3AE1-0DA3-BA58-F4EF-7BB5641D8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4DC7A-1478-171E-8540-F87A079BB718}"/>
              </a:ext>
            </a:extLst>
          </p:cNvPr>
          <p:cNvSpPr txBox="1"/>
          <p:nvPr/>
        </p:nvSpPr>
        <p:spPr>
          <a:xfrm>
            <a:off x="4866968" y="914400"/>
            <a:ext cx="6627924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TCHMB NEO COMMITTEE MEETING UPDATES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9.19.25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 spc="3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982FD-4E17-CD9A-8EB2-4C7AE8EB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424" r="17413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A6D562-3A77-6BE8-D27B-A8C437E44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EDCF5F-4EA4-A5DE-55D2-8CBC7B686591}"/>
              </a:ext>
            </a:extLst>
          </p:cNvPr>
          <p:cNvSpPr txBox="1"/>
          <p:nvPr/>
        </p:nvSpPr>
        <p:spPr>
          <a:xfrm>
            <a:off x="4866968" y="2221992"/>
            <a:ext cx="6627924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LASSO enrollment is now closed (however if you still need to enroll you can contact them at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tchmb-lassotx@uth.tmc.edu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Cohort 2 (Houston) February 26</a:t>
            </a:r>
            <a:r>
              <a:rPr lang="en-US" sz="2400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and 27</a:t>
            </a:r>
            <a:r>
              <a:rPr lang="en-US" sz="2400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Intake survey and prework packets are being sent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B5D237-5919-567C-70CD-AC5196B5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3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F1180-0A5C-1358-96A2-2F0497D1EA00}"/>
              </a:ext>
            </a:extLst>
          </p:cNvPr>
          <p:cNvSpPr txBox="1"/>
          <p:nvPr/>
        </p:nvSpPr>
        <p:spPr>
          <a:xfrm>
            <a:off x="4866968" y="914400"/>
            <a:ext cx="6627924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TCHMB OB COMMITTEE MEETING UPDATES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9.25.25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 spc="3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E95D1-06E0-A3A9-843C-026412CD4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424" r="17413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80DF72-AF74-35C3-412F-43E2F30DA3B1}"/>
              </a:ext>
            </a:extLst>
          </p:cNvPr>
          <p:cNvSpPr txBox="1"/>
          <p:nvPr/>
        </p:nvSpPr>
        <p:spPr>
          <a:xfrm>
            <a:off x="4866968" y="2221992"/>
            <a:ext cx="6627924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Dr. Jaime Morgan is now the new co-chair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Dr. Eppes provided a lecture regarding time zero; ultimately depends on what the facility has defined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LASSO TX update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Joint Commission has approved new requirements that will go into effect January 2026 and are aligned with the new CMS COPs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Texas AIM Action Period 2 call will be Thursday, December 18</a:t>
            </a:r>
            <a:r>
              <a:rPr lang="en-US" sz="2000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1:30-3:00 pm (Kim can forward the email with registration link if you did not receive)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6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9789A-FA32-7F79-E146-77402B72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C786D1-0A3E-C059-7CF6-3E2153F3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B1C90C-0C0F-4AAE-E23E-06D6F8509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F77357-E5B6-F3B2-72C2-8D16640AF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4557C-2460-8439-A163-17B0790D8F15}"/>
              </a:ext>
            </a:extLst>
          </p:cNvPr>
          <p:cNvSpPr txBox="1"/>
          <p:nvPr/>
        </p:nvSpPr>
        <p:spPr>
          <a:xfrm>
            <a:off x="2157985" y="1034103"/>
            <a:ext cx="3453844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PAC MEETING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cap="all" spc="30" dirty="0">
              <a:latin typeface="+mj-lt"/>
              <a:ea typeface="+mj-ea"/>
              <a:cs typeface="+mj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5DFCFC-837C-F0AA-922E-05363A6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BACDAF-8DBD-7A2C-A0A0-3A9776FA9DD7}"/>
              </a:ext>
            </a:extLst>
          </p:cNvPr>
          <p:cNvSpPr txBox="1"/>
          <p:nvPr/>
        </p:nvSpPr>
        <p:spPr>
          <a:xfrm>
            <a:off x="5177357" y="1318101"/>
            <a:ext cx="6614593" cy="1362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Next meeting scheduled for Wednesday, December 17</a:t>
            </a:r>
            <a:r>
              <a:rPr lang="en-US" sz="2400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at 8:30 am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96E71C-FEC5-12EE-E6EF-EEAAE776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2497143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A044436-2FE9-961A-EA3C-5E48FA8C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08" b="32667"/>
          <a:stretch>
            <a:fillRect/>
          </a:stretch>
        </p:blipFill>
        <p:spPr>
          <a:xfrm>
            <a:off x="20" y="2863970"/>
            <a:ext cx="12191980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AFCB6-56AD-5B97-B1ED-054DEC62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A5EF8-CB43-A3D4-98CC-31D8A56B0F78}"/>
              </a:ext>
            </a:extLst>
          </p:cNvPr>
          <p:cNvSpPr txBox="1"/>
          <p:nvPr/>
        </p:nvSpPr>
        <p:spPr>
          <a:xfrm>
            <a:off x="704088" y="914401"/>
            <a:ext cx="6766560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cap="all" spc="30" dirty="0" err="1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Dshs</a:t>
            </a:r>
            <a:r>
              <a:rPr lang="en-US" sz="4000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Perinatal calls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cap="all" spc="30" dirty="0"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836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613B06-0CB1-06A4-CF5F-5D6F6F08AFC7}"/>
              </a:ext>
            </a:extLst>
          </p:cNvPr>
          <p:cNvSpPr txBox="1"/>
          <p:nvPr/>
        </p:nvSpPr>
        <p:spPr>
          <a:xfrm>
            <a:off x="704088" y="2221994"/>
            <a:ext cx="6766560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The meeting series for 2025 has ended.  A new link will be available once the 2026 series is scheduled.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4768"/>
            <a:ext cx="6583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01D151-B333-B19F-980E-416907BDEC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49" r="17938" b="-1"/>
          <a:stretch>
            <a:fillRect/>
          </a:stretch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E48DB-F259-B6E3-D6F2-8E9CA6284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F9283-23BF-546C-AE87-2A2269FE70A0}"/>
              </a:ext>
            </a:extLst>
          </p:cNvPr>
          <p:cNvSpPr txBox="1"/>
          <p:nvPr/>
        </p:nvSpPr>
        <p:spPr>
          <a:xfrm>
            <a:off x="6696186" y="909637"/>
            <a:ext cx="4800600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3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TETAF &amp; mighty networks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cap="all" spc="3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EE3BC-DAA2-33BE-B6D2-D06FDF72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35" r="9224" b="-1"/>
          <a:stretch>
            <a:fillRect/>
          </a:stretch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144C79-64F4-C937-C20D-A6525B019B2C}"/>
              </a:ext>
            </a:extLst>
          </p:cNvPr>
          <p:cNvSpPr txBox="1"/>
          <p:nvPr/>
        </p:nvSpPr>
        <p:spPr>
          <a:xfrm>
            <a:off x="6696186" y="2221992"/>
            <a:ext cx="4800600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September forum “Solutions for team-based learning in the NICU” and December “Collaboration in maternal care” recordings available in case you </a:t>
            </a:r>
            <a:r>
              <a:rPr lang="en-US">
                <a:solidFill>
                  <a:schemeClr val="bg2">
                    <a:lumMod val="25000"/>
                  </a:schemeClr>
                </a:solidFill>
              </a:rPr>
              <a:t>missed them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Nursing-led M&amp;M conference: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https://www.myamericannurse.com/nursing-led-mm-conferences/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Congenital syphilis toolkit:  https://www.aap.org/en/patient-care/congenital-syphilis/congenital-syphilis-toolkit/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65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70BA-524D-EB34-C8AC-AC6B5485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Neonatal committee project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0A91A3-1FE2-9DBB-E3AC-26D0E8786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" y="1714499"/>
            <a:ext cx="12039981" cy="3515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98CAB-004B-5F5A-34B5-4B2F2BCE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0368"/>
            <a:ext cx="12191999" cy="16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90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Metadata/LabelInfo.xml><?xml version="1.0" encoding="utf-8"?>
<clbl:labelList xmlns:clbl="http://schemas.microsoft.com/office/2020/mipLabelMetadata">
  <clbl:label id="{7bef256d-85db-4526-a72d-31aea2546852}" enabled="0" method="" siteId="{7bef256d-85db-4526-a72d-31aea25468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375</Words>
  <Application>Microsoft Office PowerPoint</Application>
  <PresentationFormat>Widescreen</PresentationFormat>
  <Paragraphs>48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ADLaM Display</vt:lpstr>
      <vt:lpstr>Arial</vt:lpstr>
      <vt:lpstr>Calisto MT</vt:lpstr>
      <vt:lpstr>Univers Condensed</vt:lpstr>
      <vt:lpstr>Wingdings</vt:lpstr>
      <vt:lpstr>ChronicleVTI</vt:lpstr>
      <vt:lpstr>RAC-R Perinatal medical directors 12.12.25   </vt:lpstr>
      <vt:lpstr>                      Attendance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Neonatal committee project</vt:lpstr>
      <vt:lpstr>Maternal committee project</vt:lpstr>
      <vt:lpstr>PowerPoint Presentation</vt:lpstr>
      <vt:lpstr>Happy holidays!</vt:lpstr>
    </vt:vector>
  </TitlesOfParts>
  <Company>University of Texas Medical Branch - Galveston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Kimberly D.</dc:creator>
  <cp:lastModifiedBy>Stewart, Kimberly D.</cp:lastModifiedBy>
  <cp:revision>3</cp:revision>
  <dcterms:created xsi:type="dcterms:W3CDTF">2025-12-05T16:11:02Z</dcterms:created>
  <dcterms:modified xsi:type="dcterms:W3CDTF">2026-01-05T14:42:56Z</dcterms:modified>
</cp:coreProperties>
</file>