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 id="258" r:id="rId6"/>
    <p:sldId id="259" r:id="rId7"/>
    <p:sldId id="294" r:id="rId8"/>
    <p:sldId id="295" r:id="rId9"/>
    <p:sldId id="296" r:id="rId10"/>
    <p:sldId id="287" r:id="rId11"/>
    <p:sldId id="270" r:id="rId12"/>
    <p:sldId id="274" r:id="rId13"/>
    <p:sldId id="273" r:id="rId14"/>
    <p:sldId id="297" r:id="rId15"/>
    <p:sldId id="298" r:id="rId16"/>
    <p:sldId id="299" r:id="rId17"/>
    <p:sldId id="300" r:id="rId18"/>
    <p:sldId id="291" r:id="rId19"/>
    <p:sldId id="293" r:id="rId20"/>
    <p:sldId id="301" r:id="rId21"/>
    <p:sldId id="302" r:id="rId22"/>
    <p:sldId id="275" r:id="rId23"/>
    <p:sldId id="303" r:id="rId24"/>
    <p:sldId id="27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28" d="100"/>
          <a:sy n="128" d="100"/>
        </p:scale>
        <p:origin x="52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751A76-2FF8-4E74-99C4-CF3EBA6BB0E4}"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ECF1632-488B-4C7D-AC8F-6B082CF07FCD}">
      <dgm:prSet/>
      <dgm:spPr/>
      <dgm:t>
        <a:bodyPr/>
        <a:lstStyle/>
        <a:p>
          <a:r>
            <a:rPr lang="en-US"/>
            <a:t>2022 General Assembly meetings</a:t>
          </a:r>
        </a:p>
      </dgm:t>
    </dgm:pt>
    <dgm:pt modelId="{19CF1415-52AA-42A7-A0B3-EB8AB76DECB3}" type="parTrans" cxnId="{DC9B82E7-0518-49B3-8BD1-E2DAC0C793C6}">
      <dgm:prSet/>
      <dgm:spPr/>
      <dgm:t>
        <a:bodyPr/>
        <a:lstStyle/>
        <a:p>
          <a:endParaRPr lang="en-US"/>
        </a:p>
      </dgm:t>
    </dgm:pt>
    <dgm:pt modelId="{121E0E36-288D-4B86-9556-856C963E3D39}" type="sibTrans" cxnId="{DC9B82E7-0518-49B3-8BD1-E2DAC0C793C6}">
      <dgm:prSet/>
      <dgm:spPr/>
      <dgm:t>
        <a:bodyPr/>
        <a:lstStyle/>
        <a:p>
          <a:endParaRPr lang="en-US"/>
        </a:p>
      </dgm:t>
    </dgm:pt>
    <dgm:pt modelId="{E563FA19-3B7D-4CD0-8691-811FDBF30B7C}">
      <dgm:prSet/>
      <dgm:spPr/>
      <dgm:t>
        <a:bodyPr/>
        <a:lstStyle/>
        <a:p>
          <a:r>
            <a:rPr lang="en-US"/>
            <a:t>12/13/2022</a:t>
          </a:r>
        </a:p>
      </dgm:t>
    </dgm:pt>
    <dgm:pt modelId="{361BFDA2-DC2A-4607-9759-2872D7AF9E7E}" type="parTrans" cxnId="{D8D72C12-D6E1-4C82-920A-E9969818E9C0}">
      <dgm:prSet/>
      <dgm:spPr/>
      <dgm:t>
        <a:bodyPr/>
        <a:lstStyle/>
        <a:p>
          <a:endParaRPr lang="en-US"/>
        </a:p>
      </dgm:t>
    </dgm:pt>
    <dgm:pt modelId="{826741D5-F4D2-4851-BFE7-81F6C3C7054E}" type="sibTrans" cxnId="{D8D72C12-D6E1-4C82-920A-E9969818E9C0}">
      <dgm:prSet/>
      <dgm:spPr/>
      <dgm:t>
        <a:bodyPr/>
        <a:lstStyle/>
        <a:p>
          <a:endParaRPr lang="en-US"/>
        </a:p>
      </dgm:t>
    </dgm:pt>
    <dgm:pt modelId="{EDFA5A3C-B3B6-47E6-9533-505081BE297A}">
      <dgm:prSet/>
      <dgm:spPr/>
      <dgm:t>
        <a:bodyPr/>
        <a:lstStyle/>
        <a:p>
          <a:r>
            <a:rPr lang="en-US"/>
            <a:t>2022 Medical Director Virtual meetings – TEAMS Meetings @ 0730-0830</a:t>
          </a:r>
        </a:p>
      </dgm:t>
    </dgm:pt>
    <dgm:pt modelId="{D8DE5459-A5C5-401F-BAFE-49050E10F0A3}" type="parTrans" cxnId="{DBA7802B-4BE2-44A3-AD4E-8FC565D6A838}">
      <dgm:prSet/>
      <dgm:spPr/>
      <dgm:t>
        <a:bodyPr/>
        <a:lstStyle/>
        <a:p>
          <a:endParaRPr lang="en-US"/>
        </a:p>
      </dgm:t>
    </dgm:pt>
    <dgm:pt modelId="{FE0BD34C-1F55-4B6A-8E50-ED03E1546682}" type="sibTrans" cxnId="{DBA7802B-4BE2-44A3-AD4E-8FC565D6A838}">
      <dgm:prSet/>
      <dgm:spPr/>
      <dgm:t>
        <a:bodyPr/>
        <a:lstStyle/>
        <a:p>
          <a:endParaRPr lang="en-US"/>
        </a:p>
      </dgm:t>
    </dgm:pt>
    <dgm:pt modelId="{9AE491A2-FF5C-44E1-8684-AF8E456EA855}">
      <dgm:prSet/>
      <dgm:spPr/>
      <dgm:t>
        <a:bodyPr/>
        <a:lstStyle/>
        <a:p>
          <a:r>
            <a:rPr lang="en-US"/>
            <a:t>12/16/2022</a:t>
          </a:r>
        </a:p>
      </dgm:t>
    </dgm:pt>
    <dgm:pt modelId="{CBF6CEFE-3E78-4B54-9F60-85C9124DE640}" type="parTrans" cxnId="{3633A6B7-089D-490A-96F2-0A89A5C47A03}">
      <dgm:prSet/>
      <dgm:spPr/>
      <dgm:t>
        <a:bodyPr/>
        <a:lstStyle/>
        <a:p>
          <a:endParaRPr lang="en-US"/>
        </a:p>
      </dgm:t>
    </dgm:pt>
    <dgm:pt modelId="{056E43FF-5E70-4D76-B7C9-E56A03DAC13F}" type="sibTrans" cxnId="{3633A6B7-089D-490A-96F2-0A89A5C47A03}">
      <dgm:prSet/>
      <dgm:spPr/>
      <dgm:t>
        <a:bodyPr/>
        <a:lstStyle/>
        <a:p>
          <a:endParaRPr lang="en-US"/>
        </a:p>
      </dgm:t>
    </dgm:pt>
    <dgm:pt modelId="{A5FA5B0E-00A1-4D6E-A06B-7D26634E8DCF}">
      <dgm:prSet/>
      <dgm:spPr/>
      <dgm:t>
        <a:bodyPr/>
        <a:lstStyle/>
        <a:p>
          <a:r>
            <a:rPr lang="en-US"/>
            <a:t>Calendar invites for Medical Director meetings sent yesterday – to the contacts that I have </a:t>
          </a:r>
        </a:p>
      </dgm:t>
    </dgm:pt>
    <dgm:pt modelId="{9F2FA839-BFC1-4E7C-ABA3-0DCA65D34FF9}" type="parTrans" cxnId="{21C15D52-44B8-4BFC-9C54-D8C0006F2CAE}">
      <dgm:prSet/>
      <dgm:spPr/>
      <dgm:t>
        <a:bodyPr/>
        <a:lstStyle/>
        <a:p>
          <a:endParaRPr lang="en-US"/>
        </a:p>
      </dgm:t>
    </dgm:pt>
    <dgm:pt modelId="{C681172C-280D-49A3-B132-99C2B2105C18}" type="sibTrans" cxnId="{21C15D52-44B8-4BFC-9C54-D8C0006F2CAE}">
      <dgm:prSet/>
      <dgm:spPr/>
      <dgm:t>
        <a:bodyPr/>
        <a:lstStyle/>
        <a:p>
          <a:endParaRPr lang="en-US"/>
        </a:p>
      </dgm:t>
    </dgm:pt>
    <dgm:pt modelId="{FD113DAD-C382-4EB7-AF1F-31C738229BBD}">
      <dgm:prSet/>
      <dgm:spPr/>
      <dgm:t>
        <a:bodyPr/>
        <a:lstStyle/>
        <a:p>
          <a:r>
            <a:rPr lang="en-US"/>
            <a:t>Agenda items for Next meeting</a:t>
          </a:r>
        </a:p>
      </dgm:t>
    </dgm:pt>
    <dgm:pt modelId="{80956C9D-6686-4F02-BA57-AD3F44CFD346}" type="parTrans" cxnId="{E8D36CCF-2208-4458-92C0-84CA6EEE888D}">
      <dgm:prSet/>
      <dgm:spPr/>
      <dgm:t>
        <a:bodyPr/>
        <a:lstStyle/>
        <a:p>
          <a:endParaRPr lang="en-US"/>
        </a:p>
      </dgm:t>
    </dgm:pt>
    <dgm:pt modelId="{5B79A848-147A-40DC-8711-8D13FAB0680F}" type="sibTrans" cxnId="{E8D36CCF-2208-4458-92C0-84CA6EEE888D}">
      <dgm:prSet/>
      <dgm:spPr/>
      <dgm:t>
        <a:bodyPr/>
        <a:lstStyle/>
        <a:p>
          <a:endParaRPr lang="en-US"/>
        </a:p>
      </dgm:t>
    </dgm:pt>
    <dgm:pt modelId="{FBB55E38-DF9D-4C75-8A04-D179E4714B47}" type="pres">
      <dgm:prSet presAssocID="{0E751A76-2FF8-4E74-99C4-CF3EBA6BB0E4}" presName="root" presStyleCnt="0">
        <dgm:presLayoutVars>
          <dgm:dir/>
          <dgm:resizeHandles val="exact"/>
        </dgm:presLayoutVars>
      </dgm:prSet>
      <dgm:spPr/>
    </dgm:pt>
    <dgm:pt modelId="{A2823AAC-DDE4-4A2F-A911-EDEB4994BDE6}" type="pres">
      <dgm:prSet presAssocID="{AECF1632-488B-4C7D-AC8F-6B082CF07FCD}" presName="compNode" presStyleCnt="0"/>
      <dgm:spPr/>
    </dgm:pt>
    <dgm:pt modelId="{27C18308-98E1-473A-891E-10B2A9216C8E}" type="pres">
      <dgm:prSet presAssocID="{AECF1632-488B-4C7D-AC8F-6B082CF07FCD}" presName="bgRect" presStyleLbl="bgShp" presStyleIdx="0" presStyleCnt="4"/>
      <dgm:spPr/>
    </dgm:pt>
    <dgm:pt modelId="{004193EC-CAA8-49A2-8F21-D4E266E8467E}" type="pres">
      <dgm:prSet presAssocID="{AECF1632-488B-4C7D-AC8F-6B082CF07FC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eting"/>
        </a:ext>
      </dgm:extLst>
    </dgm:pt>
    <dgm:pt modelId="{3F3C7E47-1912-4E87-9294-51F4C364C225}" type="pres">
      <dgm:prSet presAssocID="{AECF1632-488B-4C7D-AC8F-6B082CF07FCD}" presName="spaceRect" presStyleCnt="0"/>
      <dgm:spPr/>
    </dgm:pt>
    <dgm:pt modelId="{47C8E630-DBD7-4C1F-9460-BC204A86A4C6}" type="pres">
      <dgm:prSet presAssocID="{AECF1632-488B-4C7D-AC8F-6B082CF07FCD}" presName="parTx" presStyleLbl="revTx" presStyleIdx="0" presStyleCnt="6">
        <dgm:presLayoutVars>
          <dgm:chMax val="0"/>
          <dgm:chPref val="0"/>
        </dgm:presLayoutVars>
      </dgm:prSet>
      <dgm:spPr/>
    </dgm:pt>
    <dgm:pt modelId="{3FAA2ECF-5A48-4702-BB80-AE075F074CAA}" type="pres">
      <dgm:prSet presAssocID="{AECF1632-488B-4C7D-AC8F-6B082CF07FCD}" presName="desTx" presStyleLbl="revTx" presStyleIdx="1" presStyleCnt="6">
        <dgm:presLayoutVars/>
      </dgm:prSet>
      <dgm:spPr/>
    </dgm:pt>
    <dgm:pt modelId="{9AB96C3F-6D80-4896-9010-8C7EEE1E2CF7}" type="pres">
      <dgm:prSet presAssocID="{121E0E36-288D-4B86-9556-856C963E3D39}" presName="sibTrans" presStyleCnt="0"/>
      <dgm:spPr/>
    </dgm:pt>
    <dgm:pt modelId="{761CE12E-C4D3-4245-9F08-1144E174660B}" type="pres">
      <dgm:prSet presAssocID="{EDFA5A3C-B3B6-47E6-9533-505081BE297A}" presName="compNode" presStyleCnt="0"/>
      <dgm:spPr/>
    </dgm:pt>
    <dgm:pt modelId="{BC45B391-14CC-466C-A29A-82244BCE4E2B}" type="pres">
      <dgm:prSet presAssocID="{EDFA5A3C-B3B6-47E6-9533-505081BE297A}" presName="bgRect" presStyleLbl="bgShp" presStyleIdx="1" presStyleCnt="4"/>
      <dgm:spPr/>
    </dgm:pt>
    <dgm:pt modelId="{99E721DE-4360-4532-9F26-75FEF4FA28A2}" type="pres">
      <dgm:prSet presAssocID="{EDFA5A3C-B3B6-47E6-9533-505081BE297A}"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ily Calendar"/>
        </a:ext>
      </dgm:extLst>
    </dgm:pt>
    <dgm:pt modelId="{A8913BE5-2C8F-443C-8759-8E94FE59E3B0}" type="pres">
      <dgm:prSet presAssocID="{EDFA5A3C-B3B6-47E6-9533-505081BE297A}" presName="spaceRect" presStyleCnt="0"/>
      <dgm:spPr/>
    </dgm:pt>
    <dgm:pt modelId="{B1A1B5A5-D52F-47B9-8414-713D60A11E71}" type="pres">
      <dgm:prSet presAssocID="{EDFA5A3C-B3B6-47E6-9533-505081BE297A}" presName="parTx" presStyleLbl="revTx" presStyleIdx="2" presStyleCnt="6">
        <dgm:presLayoutVars>
          <dgm:chMax val="0"/>
          <dgm:chPref val="0"/>
        </dgm:presLayoutVars>
      </dgm:prSet>
      <dgm:spPr/>
    </dgm:pt>
    <dgm:pt modelId="{36E0A24F-0AF6-4E56-8D2A-CA420A6A2281}" type="pres">
      <dgm:prSet presAssocID="{EDFA5A3C-B3B6-47E6-9533-505081BE297A}" presName="desTx" presStyleLbl="revTx" presStyleIdx="3" presStyleCnt="6">
        <dgm:presLayoutVars/>
      </dgm:prSet>
      <dgm:spPr/>
    </dgm:pt>
    <dgm:pt modelId="{9DE72A55-F8E5-4D16-AAE3-4434F6F61531}" type="pres">
      <dgm:prSet presAssocID="{FE0BD34C-1F55-4B6A-8E50-ED03E1546682}" presName="sibTrans" presStyleCnt="0"/>
      <dgm:spPr/>
    </dgm:pt>
    <dgm:pt modelId="{F3F7938E-7C63-417F-AD34-B48178BCFC3E}" type="pres">
      <dgm:prSet presAssocID="{A5FA5B0E-00A1-4D6E-A06B-7D26634E8DCF}" presName="compNode" presStyleCnt="0"/>
      <dgm:spPr/>
    </dgm:pt>
    <dgm:pt modelId="{9C42EEAA-24D1-4CCC-A10A-3FADD3A02E7B}" type="pres">
      <dgm:prSet presAssocID="{A5FA5B0E-00A1-4D6E-A06B-7D26634E8DCF}" presName="bgRect" presStyleLbl="bgShp" presStyleIdx="2" presStyleCnt="4"/>
      <dgm:spPr/>
    </dgm:pt>
    <dgm:pt modelId="{E8E7C1C2-7805-42B4-8B64-BFFBB5C6FBB9}" type="pres">
      <dgm:prSet presAssocID="{A5FA5B0E-00A1-4D6E-A06B-7D26634E8DC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 List"/>
        </a:ext>
      </dgm:extLst>
    </dgm:pt>
    <dgm:pt modelId="{CBE46D9E-0A6C-4313-AF54-C33F7FCD8FBA}" type="pres">
      <dgm:prSet presAssocID="{A5FA5B0E-00A1-4D6E-A06B-7D26634E8DCF}" presName="spaceRect" presStyleCnt="0"/>
      <dgm:spPr/>
    </dgm:pt>
    <dgm:pt modelId="{023454C4-FC94-4596-B18A-46FFCFEEFEE9}" type="pres">
      <dgm:prSet presAssocID="{A5FA5B0E-00A1-4D6E-A06B-7D26634E8DCF}" presName="parTx" presStyleLbl="revTx" presStyleIdx="4" presStyleCnt="6">
        <dgm:presLayoutVars>
          <dgm:chMax val="0"/>
          <dgm:chPref val="0"/>
        </dgm:presLayoutVars>
      </dgm:prSet>
      <dgm:spPr/>
    </dgm:pt>
    <dgm:pt modelId="{BB351928-96BB-47D7-B07D-B7356A1E11E5}" type="pres">
      <dgm:prSet presAssocID="{C681172C-280D-49A3-B132-99C2B2105C18}" presName="sibTrans" presStyleCnt="0"/>
      <dgm:spPr/>
    </dgm:pt>
    <dgm:pt modelId="{F72B3DD5-FCC2-4B59-97BF-627AF36B8E3D}" type="pres">
      <dgm:prSet presAssocID="{FD113DAD-C382-4EB7-AF1F-31C738229BBD}" presName="compNode" presStyleCnt="0"/>
      <dgm:spPr/>
    </dgm:pt>
    <dgm:pt modelId="{CC491BCD-8163-4516-936E-BD9AE2735604}" type="pres">
      <dgm:prSet presAssocID="{FD113DAD-C382-4EB7-AF1F-31C738229BBD}" presName="bgRect" presStyleLbl="bgShp" presStyleIdx="3" presStyleCnt="4"/>
      <dgm:spPr/>
    </dgm:pt>
    <dgm:pt modelId="{B9B16796-CF11-4E57-AD50-6D7C38B50410}" type="pres">
      <dgm:prSet presAssocID="{FD113DAD-C382-4EB7-AF1F-31C738229BBD}" presName="iconRect" presStyleLbl="node1" presStyleIdx="3" presStyleCnt="4"/>
      <dgm:spPr>
        <a:ln>
          <a:noFill/>
        </a:ln>
      </dgm:spPr>
    </dgm:pt>
    <dgm:pt modelId="{4B4CF220-C01E-4305-B2B3-F7E2F9F10AB7}" type="pres">
      <dgm:prSet presAssocID="{FD113DAD-C382-4EB7-AF1F-31C738229BBD}" presName="spaceRect" presStyleCnt="0"/>
      <dgm:spPr/>
    </dgm:pt>
    <dgm:pt modelId="{1C300207-5E95-4D13-8188-D7CA1BCF12A2}" type="pres">
      <dgm:prSet presAssocID="{FD113DAD-C382-4EB7-AF1F-31C738229BBD}" presName="parTx" presStyleLbl="revTx" presStyleIdx="5" presStyleCnt="6">
        <dgm:presLayoutVars>
          <dgm:chMax val="0"/>
          <dgm:chPref val="0"/>
        </dgm:presLayoutVars>
      </dgm:prSet>
      <dgm:spPr/>
    </dgm:pt>
  </dgm:ptLst>
  <dgm:cxnLst>
    <dgm:cxn modelId="{D8D72C12-D6E1-4C82-920A-E9969818E9C0}" srcId="{AECF1632-488B-4C7D-AC8F-6B082CF07FCD}" destId="{E563FA19-3B7D-4CD0-8691-811FDBF30B7C}" srcOrd="0" destOrd="0" parTransId="{361BFDA2-DC2A-4607-9759-2872D7AF9E7E}" sibTransId="{826741D5-F4D2-4851-BFE7-81F6C3C7054E}"/>
    <dgm:cxn modelId="{DBA7802B-4BE2-44A3-AD4E-8FC565D6A838}" srcId="{0E751A76-2FF8-4E74-99C4-CF3EBA6BB0E4}" destId="{EDFA5A3C-B3B6-47E6-9533-505081BE297A}" srcOrd="1" destOrd="0" parTransId="{D8DE5459-A5C5-401F-BAFE-49050E10F0A3}" sibTransId="{FE0BD34C-1F55-4B6A-8E50-ED03E1546682}"/>
    <dgm:cxn modelId="{2BC70830-24D3-4A05-B347-40231EF6A4BC}" type="presOf" srcId="{EDFA5A3C-B3B6-47E6-9533-505081BE297A}" destId="{B1A1B5A5-D52F-47B9-8414-713D60A11E71}" srcOrd="0" destOrd="0" presId="urn:microsoft.com/office/officeart/2018/2/layout/IconVerticalSolidList"/>
    <dgm:cxn modelId="{6C8BF744-A1AD-43F8-9BD4-71E656AA6D07}" type="presOf" srcId="{AECF1632-488B-4C7D-AC8F-6B082CF07FCD}" destId="{47C8E630-DBD7-4C1F-9460-BC204A86A4C6}" srcOrd="0" destOrd="0" presId="urn:microsoft.com/office/officeart/2018/2/layout/IconVerticalSolidList"/>
    <dgm:cxn modelId="{21C15D52-44B8-4BFC-9C54-D8C0006F2CAE}" srcId="{0E751A76-2FF8-4E74-99C4-CF3EBA6BB0E4}" destId="{A5FA5B0E-00A1-4D6E-A06B-7D26634E8DCF}" srcOrd="2" destOrd="0" parTransId="{9F2FA839-BFC1-4E7C-ABA3-0DCA65D34FF9}" sibTransId="{C681172C-280D-49A3-B132-99C2B2105C18}"/>
    <dgm:cxn modelId="{E019BF57-8B52-4279-86F1-2208C4AE551D}" type="presOf" srcId="{A5FA5B0E-00A1-4D6E-A06B-7D26634E8DCF}" destId="{023454C4-FC94-4596-B18A-46FFCFEEFEE9}" srcOrd="0" destOrd="0" presId="urn:microsoft.com/office/officeart/2018/2/layout/IconVerticalSolidList"/>
    <dgm:cxn modelId="{73E65597-86DA-44E6-A7D3-202485F1F3B3}" type="presOf" srcId="{9AE491A2-FF5C-44E1-8684-AF8E456EA855}" destId="{36E0A24F-0AF6-4E56-8D2A-CA420A6A2281}" srcOrd="0" destOrd="0" presId="urn:microsoft.com/office/officeart/2018/2/layout/IconVerticalSolidList"/>
    <dgm:cxn modelId="{3633A6B7-089D-490A-96F2-0A89A5C47A03}" srcId="{EDFA5A3C-B3B6-47E6-9533-505081BE297A}" destId="{9AE491A2-FF5C-44E1-8684-AF8E456EA855}" srcOrd="0" destOrd="0" parTransId="{CBF6CEFE-3E78-4B54-9F60-85C9124DE640}" sibTransId="{056E43FF-5E70-4D76-B7C9-E56A03DAC13F}"/>
    <dgm:cxn modelId="{FD1E34BB-65CF-49D1-8024-C2BC86598C7E}" type="presOf" srcId="{FD113DAD-C382-4EB7-AF1F-31C738229BBD}" destId="{1C300207-5E95-4D13-8188-D7CA1BCF12A2}" srcOrd="0" destOrd="0" presId="urn:microsoft.com/office/officeart/2018/2/layout/IconVerticalSolidList"/>
    <dgm:cxn modelId="{E8D36CCF-2208-4458-92C0-84CA6EEE888D}" srcId="{0E751A76-2FF8-4E74-99C4-CF3EBA6BB0E4}" destId="{FD113DAD-C382-4EB7-AF1F-31C738229BBD}" srcOrd="3" destOrd="0" parTransId="{80956C9D-6686-4F02-BA57-AD3F44CFD346}" sibTransId="{5B79A848-147A-40DC-8711-8D13FAB0680F}"/>
    <dgm:cxn modelId="{68C11AE6-8A95-4651-AE64-DDB2951BF42B}" type="presOf" srcId="{E563FA19-3B7D-4CD0-8691-811FDBF30B7C}" destId="{3FAA2ECF-5A48-4702-BB80-AE075F074CAA}" srcOrd="0" destOrd="0" presId="urn:microsoft.com/office/officeart/2018/2/layout/IconVerticalSolidList"/>
    <dgm:cxn modelId="{87467DE6-7350-4985-8B95-282FC9288025}" type="presOf" srcId="{0E751A76-2FF8-4E74-99C4-CF3EBA6BB0E4}" destId="{FBB55E38-DF9D-4C75-8A04-D179E4714B47}" srcOrd="0" destOrd="0" presId="urn:microsoft.com/office/officeart/2018/2/layout/IconVerticalSolidList"/>
    <dgm:cxn modelId="{DC9B82E7-0518-49B3-8BD1-E2DAC0C793C6}" srcId="{0E751A76-2FF8-4E74-99C4-CF3EBA6BB0E4}" destId="{AECF1632-488B-4C7D-AC8F-6B082CF07FCD}" srcOrd="0" destOrd="0" parTransId="{19CF1415-52AA-42A7-A0B3-EB8AB76DECB3}" sibTransId="{121E0E36-288D-4B86-9556-856C963E3D39}"/>
    <dgm:cxn modelId="{FFDD98C3-3334-479E-AE95-84EC228BE36F}" type="presParOf" srcId="{FBB55E38-DF9D-4C75-8A04-D179E4714B47}" destId="{A2823AAC-DDE4-4A2F-A911-EDEB4994BDE6}" srcOrd="0" destOrd="0" presId="urn:microsoft.com/office/officeart/2018/2/layout/IconVerticalSolidList"/>
    <dgm:cxn modelId="{D0A6A870-0202-4054-87A1-639699D2E751}" type="presParOf" srcId="{A2823AAC-DDE4-4A2F-A911-EDEB4994BDE6}" destId="{27C18308-98E1-473A-891E-10B2A9216C8E}" srcOrd="0" destOrd="0" presId="urn:microsoft.com/office/officeart/2018/2/layout/IconVerticalSolidList"/>
    <dgm:cxn modelId="{83C1C2DC-8960-49E1-902F-E761E951E136}" type="presParOf" srcId="{A2823AAC-DDE4-4A2F-A911-EDEB4994BDE6}" destId="{004193EC-CAA8-49A2-8F21-D4E266E8467E}" srcOrd="1" destOrd="0" presId="urn:microsoft.com/office/officeart/2018/2/layout/IconVerticalSolidList"/>
    <dgm:cxn modelId="{BF5F53E3-A289-4E5F-B894-D5D7A027AA4A}" type="presParOf" srcId="{A2823AAC-DDE4-4A2F-A911-EDEB4994BDE6}" destId="{3F3C7E47-1912-4E87-9294-51F4C364C225}" srcOrd="2" destOrd="0" presId="urn:microsoft.com/office/officeart/2018/2/layout/IconVerticalSolidList"/>
    <dgm:cxn modelId="{2AE75296-B46A-408E-96B6-09FC0E2C9207}" type="presParOf" srcId="{A2823AAC-DDE4-4A2F-A911-EDEB4994BDE6}" destId="{47C8E630-DBD7-4C1F-9460-BC204A86A4C6}" srcOrd="3" destOrd="0" presId="urn:microsoft.com/office/officeart/2018/2/layout/IconVerticalSolidList"/>
    <dgm:cxn modelId="{E35E02BB-01D1-4D9A-911C-86EEAF2E0635}" type="presParOf" srcId="{A2823AAC-DDE4-4A2F-A911-EDEB4994BDE6}" destId="{3FAA2ECF-5A48-4702-BB80-AE075F074CAA}" srcOrd="4" destOrd="0" presId="urn:microsoft.com/office/officeart/2018/2/layout/IconVerticalSolidList"/>
    <dgm:cxn modelId="{80A46E93-9E7B-478B-BDA1-E4AD8F14A720}" type="presParOf" srcId="{FBB55E38-DF9D-4C75-8A04-D179E4714B47}" destId="{9AB96C3F-6D80-4896-9010-8C7EEE1E2CF7}" srcOrd="1" destOrd="0" presId="urn:microsoft.com/office/officeart/2018/2/layout/IconVerticalSolidList"/>
    <dgm:cxn modelId="{6D44CE58-244F-4F9C-8663-F5B3DFB96CA8}" type="presParOf" srcId="{FBB55E38-DF9D-4C75-8A04-D179E4714B47}" destId="{761CE12E-C4D3-4245-9F08-1144E174660B}" srcOrd="2" destOrd="0" presId="urn:microsoft.com/office/officeart/2018/2/layout/IconVerticalSolidList"/>
    <dgm:cxn modelId="{AD3A3F1B-A59C-4581-9147-0403C5B0D209}" type="presParOf" srcId="{761CE12E-C4D3-4245-9F08-1144E174660B}" destId="{BC45B391-14CC-466C-A29A-82244BCE4E2B}" srcOrd="0" destOrd="0" presId="urn:microsoft.com/office/officeart/2018/2/layout/IconVerticalSolidList"/>
    <dgm:cxn modelId="{3854D347-E55D-4840-86BA-CCE478186B6D}" type="presParOf" srcId="{761CE12E-C4D3-4245-9F08-1144E174660B}" destId="{99E721DE-4360-4532-9F26-75FEF4FA28A2}" srcOrd="1" destOrd="0" presId="urn:microsoft.com/office/officeart/2018/2/layout/IconVerticalSolidList"/>
    <dgm:cxn modelId="{6C20B6FB-3CAF-429B-9919-898EFD4879C0}" type="presParOf" srcId="{761CE12E-C4D3-4245-9F08-1144E174660B}" destId="{A8913BE5-2C8F-443C-8759-8E94FE59E3B0}" srcOrd="2" destOrd="0" presId="urn:microsoft.com/office/officeart/2018/2/layout/IconVerticalSolidList"/>
    <dgm:cxn modelId="{A2F23622-A44A-49F9-A255-C1359C599B98}" type="presParOf" srcId="{761CE12E-C4D3-4245-9F08-1144E174660B}" destId="{B1A1B5A5-D52F-47B9-8414-713D60A11E71}" srcOrd="3" destOrd="0" presId="urn:microsoft.com/office/officeart/2018/2/layout/IconVerticalSolidList"/>
    <dgm:cxn modelId="{1F6E6EBE-EF82-4F94-BF64-C628A9A55455}" type="presParOf" srcId="{761CE12E-C4D3-4245-9F08-1144E174660B}" destId="{36E0A24F-0AF6-4E56-8D2A-CA420A6A2281}" srcOrd="4" destOrd="0" presId="urn:microsoft.com/office/officeart/2018/2/layout/IconVerticalSolidList"/>
    <dgm:cxn modelId="{16B0271F-19C9-48E0-8BC0-465E3ACAA32B}" type="presParOf" srcId="{FBB55E38-DF9D-4C75-8A04-D179E4714B47}" destId="{9DE72A55-F8E5-4D16-AAE3-4434F6F61531}" srcOrd="3" destOrd="0" presId="urn:microsoft.com/office/officeart/2018/2/layout/IconVerticalSolidList"/>
    <dgm:cxn modelId="{78D06EC7-2C48-4B57-8EF3-BF9AAD83CA82}" type="presParOf" srcId="{FBB55E38-DF9D-4C75-8A04-D179E4714B47}" destId="{F3F7938E-7C63-417F-AD34-B48178BCFC3E}" srcOrd="4" destOrd="0" presId="urn:microsoft.com/office/officeart/2018/2/layout/IconVerticalSolidList"/>
    <dgm:cxn modelId="{C80D1793-F49F-45A8-9460-9B1EAB1B33AE}" type="presParOf" srcId="{F3F7938E-7C63-417F-AD34-B48178BCFC3E}" destId="{9C42EEAA-24D1-4CCC-A10A-3FADD3A02E7B}" srcOrd="0" destOrd="0" presId="urn:microsoft.com/office/officeart/2018/2/layout/IconVerticalSolidList"/>
    <dgm:cxn modelId="{2B075BD8-61F7-4AFA-A419-2D06FB0E7E84}" type="presParOf" srcId="{F3F7938E-7C63-417F-AD34-B48178BCFC3E}" destId="{E8E7C1C2-7805-42B4-8B64-BFFBB5C6FBB9}" srcOrd="1" destOrd="0" presId="urn:microsoft.com/office/officeart/2018/2/layout/IconVerticalSolidList"/>
    <dgm:cxn modelId="{DCBA355F-37DD-42E8-BD07-6663827BBD23}" type="presParOf" srcId="{F3F7938E-7C63-417F-AD34-B48178BCFC3E}" destId="{CBE46D9E-0A6C-4313-AF54-C33F7FCD8FBA}" srcOrd="2" destOrd="0" presId="urn:microsoft.com/office/officeart/2018/2/layout/IconVerticalSolidList"/>
    <dgm:cxn modelId="{CE356016-44F9-4CF4-BB2C-BE5F9E3051A0}" type="presParOf" srcId="{F3F7938E-7C63-417F-AD34-B48178BCFC3E}" destId="{023454C4-FC94-4596-B18A-46FFCFEEFEE9}" srcOrd="3" destOrd="0" presId="urn:microsoft.com/office/officeart/2018/2/layout/IconVerticalSolidList"/>
    <dgm:cxn modelId="{CADBD77E-E927-4649-ABAA-C2DA6FB5D9C6}" type="presParOf" srcId="{FBB55E38-DF9D-4C75-8A04-D179E4714B47}" destId="{BB351928-96BB-47D7-B07D-B7356A1E11E5}" srcOrd="5" destOrd="0" presId="urn:microsoft.com/office/officeart/2018/2/layout/IconVerticalSolidList"/>
    <dgm:cxn modelId="{DBEFFC89-D9BD-42AA-ACF8-07F40608CCD9}" type="presParOf" srcId="{FBB55E38-DF9D-4C75-8A04-D179E4714B47}" destId="{F72B3DD5-FCC2-4B59-97BF-627AF36B8E3D}" srcOrd="6" destOrd="0" presId="urn:microsoft.com/office/officeart/2018/2/layout/IconVerticalSolidList"/>
    <dgm:cxn modelId="{474AC87D-6B18-4969-AA4D-07694D05E23B}" type="presParOf" srcId="{F72B3DD5-FCC2-4B59-97BF-627AF36B8E3D}" destId="{CC491BCD-8163-4516-936E-BD9AE2735604}" srcOrd="0" destOrd="0" presId="urn:microsoft.com/office/officeart/2018/2/layout/IconVerticalSolidList"/>
    <dgm:cxn modelId="{12B3E9C5-DA0F-4436-B713-0FB5EA2A1286}" type="presParOf" srcId="{F72B3DD5-FCC2-4B59-97BF-627AF36B8E3D}" destId="{B9B16796-CF11-4E57-AD50-6D7C38B50410}" srcOrd="1" destOrd="0" presId="urn:microsoft.com/office/officeart/2018/2/layout/IconVerticalSolidList"/>
    <dgm:cxn modelId="{E435B990-A8E7-471C-8F96-74F7CEB20775}" type="presParOf" srcId="{F72B3DD5-FCC2-4B59-97BF-627AF36B8E3D}" destId="{4B4CF220-C01E-4305-B2B3-F7E2F9F10AB7}" srcOrd="2" destOrd="0" presId="urn:microsoft.com/office/officeart/2018/2/layout/IconVerticalSolidList"/>
    <dgm:cxn modelId="{2258AAB7-7CD5-4434-86EF-70B1493842E4}" type="presParOf" srcId="{F72B3DD5-FCC2-4B59-97BF-627AF36B8E3D}" destId="{1C300207-5E95-4D13-8188-D7CA1BCF12A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C18308-98E1-473A-891E-10B2A9216C8E}">
      <dsp:nvSpPr>
        <dsp:cNvPr id="0" name=""/>
        <dsp:cNvSpPr/>
      </dsp:nvSpPr>
      <dsp:spPr>
        <a:xfrm>
          <a:off x="0" y="1669"/>
          <a:ext cx="9720262" cy="84618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4193EC-CAA8-49A2-8F21-D4E266E8467E}">
      <dsp:nvSpPr>
        <dsp:cNvPr id="0" name=""/>
        <dsp:cNvSpPr/>
      </dsp:nvSpPr>
      <dsp:spPr>
        <a:xfrm>
          <a:off x="255971" y="192061"/>
          <a:ext cx="465402" cy="46540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7C8E630-DBD7-4C1F-9460-BC204A86A4C6}">
      <dsp:nvSpPr>
        <dsp:cNvPr id="0" name=""/>
        <dsp:cNvSpPr/>
      </dsp:nvSpPr>
      <dsp:spPr>
        <a:xfrm>
          <a:off x="977345" y="1669"/>
          <a:ext cx="4374117" cy="846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55" tIns="89555" rIns="89555" bIns="89555" numCol="1" spcCol="1270" anchor="ctr" anchorCtr="0">
          <a:noAutofit/>
        </a:bodyPr>
        <a:lstStyle/>
        <a:p>
          <a:pPr marL="0" lvl="0" indent="0" algn="l" defTabSz="889000">
            <a:lnSpc>
              <a:spcPct val="90000"/>
            </a:lnSpc>
            <a:spcBef>
              <a:spcPct val="0"/>
            </a:spcBef>
            <a:spcAft>
              <a:spcPct val="35000"/>
            </a:spcAft>
            <a:buNone/>
          </a:pPr>
          <a:r>
            <a:rPr lang="en-US" sz="2000" kern="1200"/>
            <a:t>2022 General Assembly meetings</a:t>
          </a:r>
        </a:p>
      </dsp:txBody>
      <dsp:txXfrm>
        <a:off x="977345" y="1669"/>
        <a:ext cx="4374117" cy="846186"/>
      </dsp:txXfrm>
    </dsp:sp>
    <dsp:sp modelId="{3FAA2ECF-5A48-4702-BB80-AE075F074CAA}">
      <dsp:nvSpPr>
        <dsp:cNvPr id="0" name=""/>
        <dsp:cNvSpPr/>
      </dsp:nvSpPr>
      <dsp:spPr>
        <a:xfrm>
          <a:off x="5351463" y="1669"/>
          <a:ext cx="4368798" cy="846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55" tIns="89555" rIns="89555" bIns="89555" numCol="1" spcCol="1270" anchor="ctr" anchorCtr="0">
          <a:noAutofit/>
        </a:bodyPr>
        <a:lstStyle/>
        <a:p>
          <a:pPr marL="0" lvl="0" indent="0" algn="l" defTabSz="666750">
            <a:lnSpc>
              <a:spcPct val="90000"/>
            </a:lnSpc>
            <a:spcBef>
              <a:spcPct val="0"/>
            </a:spcBef>
            <a:spcAft>
              <a:spcPct val="35000"/>
            </a:spcAft>
            <a:buNone/>
          </a:pPr>
          <a:r>
            <a:rPr lang="en-US" sz="1500" kern="1200"/>
            <a:t>12/13/2022</a:t>
          </a:r>
        </a:p>
      </dsp:txBody>
      <dsp:txXfrm>
        <a:off x="5351463" y="1669"/>
        <a:ext cx="4368798" cy="846186"/>
      </dsp:txXfrm>
    </dsp:sp>
    <dsp:sp modelId="{BC45B391-14CC-466C-A29A-82244BCE4E2B}">
      <dsp:nvSpPr>
        <dsp:cNvPr id="0" name=""/>
        <dsp:cNvSpPr/>
      </dsp:nvSpPr>
      <dsp:spPr>
        <a:xfrm>
          <a:off x="0" y="1059402"/>
          <a:ext cx="9720262" cy="84618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E721DE-4360-4532-9F26-75FEF4FA28A2}">
      <dsp:nvSpPr>
        <dsp:cNvPr id="0" name=""/>
        <dsp:cNvSpPr/>
      </dsp:nvSpPr>
      <dsp:spPr>
        <a:xfrm>
          <a:off x="255971" y="1249794"/>
          <a:ext cx="465402" cy="46540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1A1B5A5-D52F-47B9-8414-713D60A11E71}">
      <dsp:nvSpPr>
        <dsp:cNvPr id="0" name=""/>
        <dsp:cNvSpPr/>
      </dsp:nvSpPr>
      <dsp:spPr>
        <a:xfrm>
          <a:off x="977345" y="1059402"/>
          <a:ext cx="4374117" cy="846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55" tIns="89555" rIns="89555" bIns="89555" numCol="1" spcCol="1270" anchor="ctr" anchorCtr="0">
          <a:noAutofit/>
        </a:bodyPr>
        <a:lstStyle/>
        <a:p>
          <a:pPr marL="0" lvl="0" indent="0" algn="l" defTabSz="889000">
            <a:lnSpc>
              <a:spcPct val="90000"/>
            </a:lnSpc>
            <a:spcBef>
              <a:spcPct val="0"/>
            </a:spcBef>
            <a:spcAft>
              <a:spcPct val="35000"/>
            </a:spcAft>
            <a:buNone/>
          </a:pPr>
          <a:r>
            <a:rPr lang="en-US" sz="2000" kern="1200"/>
            <a:t>2022 Medical Director Virtual meetings – TEAMS Meetings @ 0730-0830</a:t>
          </a:r>
        </a:p>
      </dsp:txBody>
      <dsp:txXfrm>
        <a:off x="977345" y="1059402"/>
        <a:ext cx="4374117" cy="846186"/>
      </dsp:txXfrm>
    </dsp:sp>
    <dsp:sp modelId="{36E0A24F-0AF6-4E56-8D2A-CA420A6A2281}">
      <dsp:nvSpPr>
        <dsp:cNvPr id="0" name=""/>
        <dsp:cNvSpPr/>
      </dsp:nvSpPr>
      <dsp:spPr>
        <a:xfrm>
          <a:off x="5351463" y="1059402"/>
          <a:ext cx="4368798" cy="846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55" tIns="89555" rIns="89555" bIns="89555" numCol="1" spcCol="1270" anchor="ctr" anchorCtr="0">
          <a:noAutofit/>
        </a:bodyPr>
        <a:lstStyle/>
        <a:p>
          <a:pPr marL="0" lvl="0" indent="0" algn="l" defTabSz="666750">
            <a:lnSpc>
              <a:spcPct val="90000"/>
            </a:lnSpc>
            <a:spcBef>
              <a:spcPct val="0"/>
            </a:spcBef>
            <a:spcAft>
              <a:spcPct val="35000"/>
            </a:spcAft>
            <a:buNone/>
          </a:pPr>
          <a:r>
            <a:rPr lang="en-US" sz="1500" kern="1200"/>
            <a:t>12/16/2022</a:t>
          </a:r>
        </a:p>
      </dsp:txBody>
      <dsp:txXfrm>
        <a:off x="5351463" y="1059402"/>
        <a:ext cx="4368798" cy="846186"/>
      </dsp:txXfrm>
    </dsp:sp>
    <dsp:sp modelId="{9C42EEAA-24D1-4CCC-A10A-3FADD3A02E7B}">
      <dsp:nvSpPr>
        <dsp:cNvPr id="0" name=""/>
        <dsp:cNvSpPr/>
      </dsp:nvSpPr>
      <dsp:spPr>
        <a:xfrm>
          <a:off x="0" y="2117135"/>
          <a:ext cx="9720262" cy="84618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E7C1C2-7805-42B4-8B64-BFFBB5C6FBB9}">
      <dsp:nvSpPr>
        <dsp:cNvPr id="0" name=""/>
        <dsp:cNvSpPr/>
      </dsp:nvSpPr>
      <dsp:spPr>
        <a:xfrm>
          <a:off x="255971" y="2307527"/>
          <a:ext cx="465402" cy="46540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23454C4-FC94-4596-B18A-46FFCFEEFEE9}">
      <dsp:nvSpPr>
        <dsp:cNvPr id="0" name=""/>
        <dsp:cNvSpPr/>
      </dsp:nvSpPr>
      <dsp:spPr>
        <a:xfrm>
          <a:off x="977345" y="2117135"/>
          <a:ext cx="8742916" cy="846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55" tIns="89555" rIns="89555" bIns="89555" numCol="1" spcCol="1270" anchor="ctr" anchorCtr="0">
          <a:noAutofit/>
        </a:bodyPr>
        <a:lstStyle/>
        <a:p>
          <a:pPr marL="0" lvl="0" indent="0" algn="l" defTabSz="889000">
            <a:lnSpc>
              <a:spcPct val="90000"/>
            </a:lnSpc>
            <a:spcBef>
              <a:spcPct val="0"/>
            </a:spcBef>
            <a:spcAft>
              <a:spcPct val="35000"/>
            </a:spcAft>
            <a:buNone/>
          </a:pPr>
          <a:r>
            <a:rPr lang="en-US" sz="2000" kern="1200"/>
            <a:t>Calendar invites for Medical Director meetings sent yesterday – to the contacts that I have </a:t>
          </a:r>
        </a:p>
      </dsp:txBody>
      <dsp:txXfrm>
        <a:off x="977345" y="2117135"/>
        <a:ext cx="8742916" cy="846186"/>
      </dsp:txXfrm>
    </dsp:sp>
    <dsp:sp modelId="{CC491BCD-8163-4516-936E-BD9AE2735604}">
      <dsp:nvSpPr>
        <dsp:cNvPr id="0" name=""/>
        <dsp:cNvSpPr/>
      </dsp:nvSpPr>
      <dsp:spPr>
        <a:xfrm>
          <a:off x="0" y="3174868"/>
          <a:ext cx="9720262" cy="84618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B16796-CF11-4E57-AD50-6D7C38B50410}">
      <dsp:nvSpPr>
        <dsp:cNvPr id="0" name=""/>
        <dsp:cNvSpPr/>
      </dsp:nvSpPr>
      <dsp:spPr>
        <a:xfrm>
          <a:off x="255971" y="3365260"/>
          <a:ext cx="465402" cy="465402"/>
        </a:xfrm>
        <a:prstGeom prst="rect">
          <a:avLst/>
        </a:prstGeom>
        <a:solidFill>
          <a:schemeClr val="accent5">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C300207-5E95-4D13-8188-D7CA1BCF12A2}">
      <dsp:nvSpPr>
        <dsp:cNvPr id="0" name=""/>
        <dsp:cNvSpPr/>
      </dsp:nvSpPr>
      <dsp:spPr>
        <a:xfrm>
          <a:off x="977345" y="3174868"/>
          <a:ext cx="8742916" cy="8461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555" tIns="89555" rIns="89555" bIns="89555" numCol="1" spcCol="1270" anchor="ctr" anchorCtr="0">
          <a:noAutofit/>
        </a:bodyPr>
        <a:lstStyle/>
        <a:p>
          <a:pPr marL="0" lvl="0" indent="0" algn="l" defTabSz="889000">
            <a:lnSpc>
              <a:spcPct val="90000"/>
            </a:lnSpc>
            <a:spcBef>
              <a:spcPct val="0"/>
            </a:spcBef>
            <a:spcAft>
              <a:spcPct val="35000"/>
            </a:spcAft>
            <a:buNone/>
          </a:pPr>
          <a:r>
            <a:rPr lang="en-US" sz="2000" kern="1200"/>
            <a:t>Agenda items for Next meeting</a:t>
          </a:r>
        </a:p>
      </dsp:txBody>
      <dsp:txXfrm>
        <a:off x="977345" y="3174868"/>
        <a:ext cx="8742916" cy="84618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557" name="Group 1556"/>
          <p:cNvGrpSpPr/>
          <p:nvPr/>
        </p:nvGrpSpPr>
        <p:grpSpPr>
          <a:xfrm>
            <a:off x="0" y="420256"/>
            <a:ext cx="12188952" cy="3795497"/>
            <a:chOff x="0" y="420256"/>
            <a:chExt cx="12188952" cy="3795497"/>
          </a:xfrm>
        </p:grpSpPr>
        <p:cxnSp>
          <p:nvCxnSpPr>
            <p:cNvPr id="1558" name="Straight Connector 1557"/>
            <p:cNvCxnSpPr/>
            <p:nvPr/>
          </p:nvCxnSpPr>
          <p:spPr>
            <a:xfrm>
              <a:off x="0" y="4215753"/>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9" name="Straight Connector 1558"/>
            <p:cNvCxnSpPr/>
            <p:nvPr/>
          </p:nvCxnSpPr>
          <p:spPr>
            <a:xfrm>
              <a:off x="0" y="379403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0" name="Straight Connector 1559"/>
            <p:cNvCxnSpPr/>
            <p:nvPr/>
          </p:nvCxnSpPr>
          <p:spPr>
            <a:xfrm>
              <a:off x="0" y="337231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1" name="Straight Connector 1560"/>
            <p:cNvCxnSpPr/>
            <p:nvPr/>
          </p:nvCxnSpPr>
          <p:spPr>
            <a:xfrm>
              <a:off x="0" y="295058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2" name="Straight Connector 1561"/>
            <p:cNvCxnSpPr/>
            <p:nvPr/>
          </p:nvCxnSpPr>
          <p:spPr>
            <a:xfrm>
              <a:off x="0" y="252886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3" name="Straight Connector 1562"/>
            <p:cNvCxnSpPr/>
            <p:nvPr/>
          </p:nvCxnSpPr>
          <p:spPr>
            <a:xfrm>
              <a:off x="0" y="2107144"/>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4" name="Straight Connector 1563"/>
            <p:cNvCxnSpPr/>
            <p:nvPr/>
          </p:nvCxnSpPr>
          <p:spPr>
            <a:xfrm>
              <a:off x="0" y="168542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5" name="Straight Connector 1564"/>
            <p:cNvCxnSpPr/>
            <p:nvPr/>
          </p:nvCxnSpPr>
          <p:spPr>
            <a:xfrm>
              <a:off x="0" y="126370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6" name="Straight Connector 1565"/>
            <p:cNvCxnSpPr/>
            <p:nvPr/>
          </p:nvCxnSpPr>
          <p:spPr>
            <a:xfrm>
              <a:off x="0" y="84197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7" name="Straight Connector 1566"/>
            <p:cNvCxnSpPr/>
            <p:nvPr/>
          </p:nvCxnSpPr>
          <p:spPr>
            <a:xfrm>
              <a:off x="0" y="42025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568" name="Rectangle 379"/>
          <p:cNvSpPr/>
          <p:nvPr/>
        </p:nvSpPr>
        <p:spPr>
          <a:xfrm rot="18900000" flipV="1">
            <a:off x="9445819" y="-965459"/>
            <a:ext cx="13717" cy="6493220"/>
          </a:xfrm>
          <a:custGeom>
            <a:avLst/>
            <a:gdLst/>
            <a:ahLst/>
            <a:cxnLst/>
            <a:rect l="l" t="t" r="r" b="b"/>
            <a:pathLst>
              <a:path w="13717" h="6493220">
                <a:moveTo>
                  <a:pt x="1" y="6493220"/>
                </a:moveTo>
                <a:lnTo>
                  <a:pt x="13717"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69" name="Rectangle 56"/>
          <p:cNvSpPr/>
          <p:nvPr/>
        </p:nvSpPr>
        <p:spPr>
          <a:xfrm>
            <a:off x="0" y="0"/>
            <a:ext cx="11816540" cy="4572004"/>
          </a:xfrm>
          <a:custGeom>
            <a:avLst/>
            <a:gdLst/>
            <a:ahLst/>
            <a:cxnLst/>
            <a:rect l="l" t="t" r="r" b="b"/>
            <a:pathLst>
              <a:path w="11816540" h="4572004">
                <a:moveTo>
                  <a:pt x="11802824" y="4"/>
                </a:moveTo>
                <a:lnTo>
                  <a:pt x="11816540" y="4"/>
                </a:lnTo>
                <a:lnTo>
                  <a:pt x="11816540" y="4572004"/>
                </a:lnTo>
                <a:lnTo>
                  <a:pt x="11802824" y="4572004"/>
                </a:lnTo>
                <a:close/>
                <a:moveTo>
                  <a:pt x="5901406" y="4"/>
                </a:moveTo>
                <a:lnTo>
                  <a:pt x="5915122" y="4"/>
                </a:lnTo>
                <a:lnTo>
                  <a:pt x="5915122" y="4572004"/>
                </a:lnTo>
                <a:lnTo>
                  <a:pt x="5901406" y="4572004"/>
                </a:lnTo>
                <a:close/>
                <a:moveTo>
                  <a:pt x="10959754" y="3"/>
                </a:moveTo>
                <a:lnTo>
                  <a:pt x="10973470" y="3"/>
                </a:lnTo>
                <a:lnTo>
                  <a:pt x="10973470" y="4572003"/>
                </a:lnTo>
                <a:lnTo>
                  <a:pt x="10959754" y="4572003"/>
                </a:lnTo>
                <a:close/>
                <a:moveTo>
                  <a:pt x="5058348" y="3"/>
                </a:moveTo>
                <a:lnTo>
                  <a:pt x="5072064" y="3"/>
                </a:lnTo>
                <a:lnTo>
                  <a:pt x="5072064" y="4572003"/>
                </a:lnTo>
                <a:lnTo>
                  <a:pt x="5058348" y="4572003"/>
                </a:lnTo>
                <a:close/>
                <a:moveTo>
                  <a:pt x="11381283" y="2"/>
                </a:moveTo>
                <a:lnTo>
                  <a:pt x="11394999" y="2"/>
                </a:lnTo>
                <a:lnTo>
                  <a:pt x="11394999" y="4572002"/>
                </a:lnTo>
                <a:lnTo>
                  <a:pt x="11381283" y="4572002"/>
                </a:lnTo>
                <a:close/>
                <a:moveTo>
                  <a:pt x="10538225" y="2"/>
                </a:moveTo>
                <a:lnTo>
                  <a:pt x="10551941" y="2"/>
                </a:lnTo>
                <a:lnTo>
                  <a:pt x="10551941" y="4572002"/>
                </a:lnTo>
                <a:lnTo>
                  <a:pt x="10538225" y="4572002"/>
                </a:lnTo>
                <a:close/>
                <a:moveTo>
                  <a:pt x="10116696" y="2"/>
                </a:moveTo>
                <a:lnTo>
                  <a:pt x="10130412" y="2"/>
                </a:lnTo>
                <a:lnTo>
                  <a:pt x="10130412" y="4572002"/>
                </a:lnTo>
                <a:lnTo>
                  <a:pt x="10116696" y="4572002"/>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9273638" y="1"/>
                </a:moveTo>
                <a:lnTo>
                  <a:pt x="9287354" y="1"/>
                </a:lnTo>
                <a:lnTo>
                  <a:pt x="9287354" y="4572001"/>
                </a:lnTo>
                <a:lnTo>
                  <a:pt x="9273638" y="4572001"/>
                </a:lnTo>
                <a:close/>
                <a:moveTo>
                  <a:pt x="3372232" y="1"/>
                </a:moveTo>
                <a:lnTo>
                  <a:pt x="3385948" y="1"/>
                </a:lnTo>
                <a:lnTo>
                  <a:pt x="3385948" y="4572001"/>
                </a:lnTo>
                <a:lnTo>
                  <a:pt x="3372232" y="4572001"/>
                </a:lnTo>
                <a:close/>
                <a:moveTo>
                  <a:pt x="9695167" y="0"/>
                </a:moveTo>
                <a:lnTo>
                  <a:pt x="9708883" y="0"/>
                </a:lnTo>
                <a:lnTo>
                  <a:pt x="9708883" y="4572000"/>
                </a:lnTo>
                <a:lnTo>
                  <a:pt x="9695167" y="4572000"/>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0"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1"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2"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3"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4"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5"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6" name="Rectangle 93"/>
          <p:cNvSpPr/>
          <p:nvPr/>
        </p:nvSpPr>
        <p:spPr>
          <a:xfrm rot="2700000">
            <a:off x="7402457" y="-944051"/>
            <a:ext cx="13717" cy="6479502"/>
          </a:xfrm>
          <a:custGeom>
            <a:avLst/>
            <a:gdLst/>
            <a:ahLst/>
            <a:cxnLst/>
            <a:rect l="l" t="t" r="r" b="b"/>
            <a:pathLst>
              <a:path w="13717" h="6479502">
                <a:moveTo>
                  <a:pt x="0" y="13716"/>
                </a:moveTo>
                <a:lnTo>
                  <a:pt x="13717" y="0"/>
                </a:lnTo>
                <a:lnTo>
                  <a:pt x="13716" y="6465787"/>
                </a:lnTo>
                <a:lnTo>
                  <a:pt x="1"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7" name="Rectangle 94"/>
          <p:cNvSpPr/>
          <p:nvPr/>
        </p:nvSpPr>
        <p:spPr>
          <a:xfrm rot="2700000">
            <a:off x="8245644"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8" name="Rectangle 95"/>
          <p:cNvSpPr/>
          <p:nvPr/>
        </p:nvSpPr>
        <p:spPr>
          <a:xfrm rot="2700000">
            <a:off x="9088831" y="-953750"/>
            <a:ext cx="13717" cy="6479503"/>
          </a:xfrm>
          <a:custGeom>
            <a:avLst/>
            <a:gdLst/>
            <a:ahLst/>
            <a:cxnLst/>
            <a:rect l="l" t="t" r="r" b="b"/>
            <a:pathLst>
              <a:path w="13717" h="6479503">
                <a:moveTo>
                  <a:pt x="13717" y="0"/>
                </a:moveTo>
                <a:lnTo>
                  <a:pt x="13716" y="6465787"/>
                </a:lnTo>
                <a:lnTo>
                  <a:pt x="0" y="6479503"/>
                </a:lnTo>
                <a:lnTo>
                  <a:pt x="1" y="13717"/>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79" name="Rectangle 96"/>
          <p:cNvSpPr/>
          <p:nvPr/>
        </p:nvSpPr>
        <p:spPr>
          <a:xfrm rot="2700000">
            <a:off x="9912896" y="-907596"/>
            <a:ext cx="13716" cy="6425429"/>
          </a:xfrm>
          <a:custGeom>
            <a:avLst/>
            <a:gdLst/>
            <a:ahLst/>
            <a:cxnLst/>
            <a:rect l="l" t="t" r="r" b="b"/>
            <a:pathLst>
              <a:path w="13716" h="6425429">
                <a:moveTo>
                  <a:pt x="0" y="0"/>
                </a:moveTo>
                <a:lnTo>
                  <a:pt x="13716" y="13717"/>
                </a:lnTo>
                <a:lnTo>
                  <a:pt x="13716" y="6411713"/>
                </a:lnTo>
                <a:lnTo>
                  <a:pt x="0" y="642542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0" name="Rectangle 97"/>
          <p:cNvSpPr/>
          <p:nvPr/>
        </p:nvSpPr>
        <p:spPr>
          <a:xfrm rot="2700000">
            <a:off x="10334491" y="110221"/>
            <a:ext cx="13717" cy="5232981"/>
          </a:xfrm>
          <a:custGeom>
            <a:avLst/>
            <a:gdLst/>
            <a:ahLst/>
            <a:cxnLst/>
            <a:rect l="l" t="t" r="r" b="b"/>
            <a:pathLst>
              <a:path w="13717" h="5232981">
                <a:moveTo>
                  <a:pt x="0" y="0"/>
                </a:moveTo>
                <a:lnTo>
                  <a:pt x="13717" y="13716"/>
                </a:lnTo>
                <a:lnTo>
                  <a:pt x="13717" y="5219264"/>
                </a:lnTo>
                <a:lnTo>
                  <a:pt x="1" y="523298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1" name="Rectangle 98"/>
          <p:cNvSpPr/>
          <p:nvPr/>
        </p:nvSpPr>
        <p:spPr>
          <a:xfrm rot="2700000">
            <a:off x="10756084" y="1128037"/>
            <a:ext cx="13716" cy="4040537"/>
          </a:xfrm>
          <a:custGeom>
            <a:avLst/>
            <a:gdLst/>
            <a:ahLst/>
            <a:cxnLst/>
            <a:rect l="l" t="t" r="r" b="b"/>
            <a:pathLst>
              <a:path w="13716" h="4040537">
                <a:moveTo>
                  <a:pt x="0" y="0"/>
                </a:moveTo>
                <a:lnTo>
                  <a:pt x="13716" y="13716"/>
                </a:lnTo>
                <a:lnTo>
                  <a:pt x="13715" y="4026822"/>
                </a:lnTo>
                <a:lnTo>
                  <a:pt x="1" y="4040537"/>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2" name="Rectangle 99"/>
          <p:cNvSpPr/>
          <p:nvPr/>
        </p:nvSpPr>
        <p:spPr>
          <a:xfrm rot="2700000">
            <a:off x="11177678" y="2145853"/>
            <a:ext cx="13716" cy="2848091"/>
          </a:xfrm>
          <a:custGeom>
            <a:avLst/>
            <a:gdLst/>
            <a:ahLst/>
            <a:cxnLst/>
            <a:rect l="l" t="t" r="r" b="b"/>
            <a:pathLst>
              <a:path w="13716" h="2848091">
                <a:moveTo>
                  <a:pt x="0" y="0"/>
                </a:moveTo>
                <a:lnTo>
                  <a:pt x="13716" y="13716"/>
                </a:lnTo>
                <a:lnTo>
                  <a:pt x="13715" y="2834375"/>
                </a:lnTo>
                <a:lnTo>
                  <a:pt x="0" y="284809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3" name="Rectangle 100"/>
          <p:cNvSpPr/>
          <p:nvPr/>
        </p:nvSpPr>
        <p:spPr>
          <a:xfrm rot="2700000">
            <a:off x="11599272" y="3163669"/>
            <a:ext cx="13715" cy="1655644"/>
          </a:xfrm>
          <a:custGeom>
            <a:avLst/>
            <a:gdLst/>
            <a:ahLst/>
            <a:cxnLst/>
            <a:rect l="l" t="t" r="r" b="b"/>
            <a:pathLst>
              <a:path w="13715" h="1655644">
                <a:moveTo>
                  <a:pt x="0" y="0"/>
                </a:moveTo>
                <a:lnTo>
                  <a:pt x="13715" y="13716"/>
                </a:lnTo>
                <a:lnTo>
                  <a:pt x="13715" y="1641929"/>
                </a:lnTo>
                <a:lnTo>
                  <a:pt x="0" y="1655644"/>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4" name="Rectangle 101"/>
          <p:cNvSpPr/>
          <p:nvPr/>
        </p:nvSpPr>
        <p:spPr>
          <a:xfrm rot="2700000">
            <a:off x="12020868" y="4181493"/>
            <a:ext cx="13715" cy="463189"/>
          </a:xfrm>
          <a:custGeom>
            <a:avLst/>
            <a:gdLst/>
            <a:ahLst/>
            <a:cxnLst/>
            <a:rect l="l" t="t" r="r" b="b"/>
            <a:pathLst>
              <a:path w="13715" h="463189">
                <a:moveTo>
                  <a:pt x="1" y="0"/>
                </a:moveTo>
                <a:lnTo>
                  <a:pt x="13715" y="13716"/>
                </a:lnTo>
                <a:lnTo>
                  <a:pt x="13715" y="449474"/>
                </a:lnTo>
                <a:lnTo>
                  <a:pt x="0" y="46318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5"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6"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7"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8"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89"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0"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1"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2"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3"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4"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5"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6"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7"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8" name="Rectangle 376"/>
          <p:cNvSpPr/>
          <p:nvPr/>
        </p:nvSpPr>
        <p:spPr>
          <a:xfrm rot="18900000" flipV="1">
            <a:off x="6916261" y="-965458"/>
            <a:ext cx="13716" cy="6493219"/>
          </a:xfrm>
          <a:custGeom>
            <a:avLst/>
            <a:gdLst/>
            <a:ahLst/>
            <a:cxnLst/>
            <a:rect l="l" t="t" r="r" b="b"/>
            <a:pathLst>
              <a:path w="13716" h="6493219">
                <a:moveTo>
                  <a:pt x="13716" y="6479504"/>
                </a:moveTo>
                <a:lnTo>
                  <a:pt x="13716" y="0"/>
                </a:lnTo>
                <a:lnTo>
                  <a:pt x="0" y="13717"/>
                </a:lnTo>
                <a:lnTo>
                  <a:pt x="0" y="649321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99" name="Rectangle 377"/>
          <p:cNvSpPr/>
          <p:nvPr/>
        </p:nvSpPr>
        <p:spPr>
          <a:xfrm rot="18900000" flipV="1">
            <a:off x="7759447" y="-965458"/>
            <a:ext cx="13717" cy="6493219"/>
          </a:xfrm>
          <a:custGeom>
            <a:avLst/>
            <a:gdLst/>
            <a:ahLst/>
            <a:cxnLst/>
            <a:rect l="l" t="t" r="r" b="b"/>
            <a:pathLst>
              <a:path w="13717" h="6493219">
                <a:moveTo>
                  <a:pt x="0" y="6493219"/>
                </a:moveTo>
                <a:lnTo>
                  <a:pt x="13716" y="6479502"/>
                </a:lnTo>
                <a:lnTo>
                  <a:pt x="13717"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0" name="Rectangle 378"/>
          <p:cNvSpPr/>
          <p:nvPr/>
        </p:nvSpPr>
        <p:spPr>
          <a:xfrm rot="18900000" flipV="1">
            <a:off x="8602633" y="-965458"/>
            <a:ext cx="13716" cy="6493219"/>
          </a:xfrm>
          <a:custGeom>
            <a:avLst/>
            <a:gdLst/>
            <a:ahLst/>
            <a:cxnLst/>
            <a:rect l="l" t="t" r="r" b="b"/>
            <a:pathLst>
              <a:path w="13716" h="6493219">
                <a:moveTo>
                  <a:pt x="13716" y="6479504"/>
                </a:moveTo>
                <a:lnTo>
                  <a:pt x="13716" y="0"/>
                </a:lnTo>
                <a:lnTo>
                  <a:pt x="0" y="13716"/>
                </a:lnTo>
                <a:lnTo>
                  <a:pt x="0" y="649321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1" name="Rectangle 138"/>
          <p:cNvSpPr/>
          <p:nvPr/>
        </p:nvSpPr>
        <p:spPr>
          <a:xfrm rot="18900000" flipV="1">
            <a:off x="10088968" y="-882602"/>
            <a:ext cx="13716" cy="5927431"/>
          </a:xfrm>
          <a:custGeom>
            <a:avLst/>
            <a:gdLst/>
            <a:ahLst/>
            <a:cxnLst/>
            <a:rect l="l" t="t" r="r" b="b"/>
            <a:pathLst>
              <a:path w="13716" h="5927431">
                <a:moveTo>
                  <a:pt x="0" y="5927431"/>
                </a:moveTo>
                <a:lnTo>
                  <a:pt x="13715" y="5913716"/>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2" name="Rectangle 139"/>
          <p:cNvSpPr/>
          <p:nvPr/>
        </p:nvSpPr>
        <p:spPr>
          <a:xfrm rot="18900000" flipV="1">
            <a:off x="10510562" y="-707971"/>
            <a:ext cx="13716" cy="4734985"/>
          </a:xfrm>
          <a:custGeom>
            <a:avLst/>
            <a:gdLst/>
            <a:ahLst/>
            <a:cxnLst/>
            <a:rect l="l" t="t" r="r" b="b"/>
            <a:pathLst>
              <a:path w="13716" h="4734985">
                <a:moveTo>
                  <a:pt x="0" y="4734985"/>
                </a:moveTo>
                <a:lnTo>
                  <a:pt x="13715" y="4721270"/>
                </a:lnTo>
                <a:lnTo>
                  <a:pt x="13716" y="13715"/>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3" name="Rectangle 140"/>
          <p:cNvSpPr/>
          <p:nvPr/>
        </p:nvSpPr>
        <p:spPr>
          <a:xfrm rot="18900000" flipV="1">
            <a:off x="10932155" y="-533342"/>
            <a:ext cx="13716" cy="3542540"/>
          </a:xfrm>
          <a:custGeom>
            <a:avLst/>
            <a:gdLst/>
            <a:ahLst/>
            <a:cxnLst/>
            <a:rect l="l" t="t" r="r" b="b"/>
            <a:pathLst>
              <a:path w="13716" h="3542540">
                <a:moveTo>
                  <a:pt x="0" y="3542540"/>
                </a:moveTo>
                <a:lnTo>
                  <a:pt x="13715" y="3528825"/>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4" name="Rectangle 141"/>
          <p:cNvSpPr/>
          <p:nvPr/>
        </p:nvSpPr>
        <p:spPr>
          <a:xfrm rot="18900000" flipV="1">
            <a:off x="11353748" y="-358712"/>
            <a:ext cx="13716" cy="2350095"/>
          </a:xfrm>
          <a:custGeom>
            <a:avLst/>
            <a:gdLst/>
            <a:ahLst/>
            <a:cxnLst/>
            <a:rect l="l" t="t" r="r" b="b"/>
            <a:pathLst>
              <a:path w="13716" h="2350095">
                <a:moveTo>
                  <a:pt x="0" y="2350095"/>
                </a:moveTo>
                <a:lnTo>
                  <a:pt x="13715" y="2336380"/>
                </a:lnTo>
                <a:lnTo>
                  <a:pt x="13716" y="13714"/>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5" name="Rectangle 142"/>
          <p:cNvSpPr/>
          <p:nvPr/>
        </p:nvSpPr>
        <p:spPr>
          <a:xfrm rot="18900000" flipV="1">
            <a:off x="11775341" y="-184083"/>
            <a:ext cx="13716" cy="1157650"/>
          </a:xfrm>
          <a:custGeom>
            <a:avLst/>
            <a:gdLst/>
            <a:ahLst/>
            <a:cxnLst/>
            <a:rect l="l" t="t" r="r" b="b"/>
            <a:pathLst>
              <a:path w="13716" h="1157650">
                <a:moveTo>
                  <a:pt x="0" y="1157650"/>
                </a:moveTo>
                <a:lnTo>
                  <a:pt x="13716" y="1143934"/>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6"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7"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8"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09" name="Oval 1608"/>
          <p:cNvSpPr/>
          <p:nvPr/>
        </p:nvSpPr>
        <p:spPr>
          <a:xfrm>
            <a:off x="71204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10"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11" name="Oval 1610"/>
          <p:cNvSpPr/>
          <p:nvPr/>
        </p:nvSpPr>
        <p:spPr>
          <a:xfrm>
            <a:off x="3774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12"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13"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14"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15"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16"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17"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18" name="Oval 1617"/>
          <p:cNvSpPr/>
          <p:nvPr/>
        </p:nvSpPr>
        <p:spPr>
          <a:xfrm>
            <a:off x="12203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19" name="Oval 1618"/>
          <p:cNvSpPr/>
          <p:nvPr/>
        </p:nvSpPr>
        <p:spPr>
          <a:xfrm>
            <a:off x="20632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20" name="Oval 1619"/>
          <p:cNvSpPr/>
          <p:nvPr/>
        </p:nvSpPr>
        <p:spPr>
          <a:xfrm>
            <a:off x="29060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21" name="Oval 1620"/>
          <p:cNvSpPr/>
          <p:nvPr/>
        </p:nvSpPr>
        <p:spPr>
          <a:xfrm>
            <a:off x="37489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22" name="Oval 1621"/>
          <p:cNvSpPr/>
          <p:nvPr/>
        </p:nvSpPr>
        <p:spPr>
          <a:xfrm>
            <a:off x="45918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23" name="Oval 1622"/>
          <p:cNvSpPr/>
          <p:nvPr/>
        </p:nvSpPr>
        <p:spPr>
          <a:xfrm>
            <a:off x="54347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24" name="Oval 1623"/>
          <p:cNvSpPr/>
          <p:nvPr/>
        </p:nvSpPr>
        <p:spPr>
          <a:xfrm>
            <a:off x="62776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25"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26" name="Oval 1625"/>
          <p:cNvSpPr/>
          <p:nvPr/>
        </p:nvSpPr>
        <p:spPr>
          <a:xfrm>
            <a:off x="88062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27"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28" name="Oval 1627"/>
          <p:cNvSpPr/>
          <p:nvPr/>
        </p:nvSpPr>
        <p:spPr>
          <a:xfrm>
            <a:off x="79633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29" name="Teardrop 3"/>
          <p:cNvSpPr/>
          <p:nvPr/>
        </p:nvSpPr>
        <p:spPr>
          <a:xfrm rot="5400000" flipH="1" flipV="1">
            <a:off x="98129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30" name="Oval 1629"/>
          <p:cNvSpPr/>
          <p:nvPr/>
        </p:nvSpPr>
        <p:spPr>
          <a:xfrm>
            <a:off x="104920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31" name="Teardrop 3"/>
          <p:cNvSpPr/>
          <p:nvPr/>
        </p:nvSpPr>
        <p:spPr>
          <a:xfrm rot="5400000" flipH="1" flipV="1">
            <a:off x="89703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32" name="Oval 1631"/>
          <p:cNvSpPr/>
          <p:nvPr/>
        </p:nvSpPr>
        <p:spPr>
          <a:xfrm>
            <a:off x="96491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33" name="Teardrop 3"/>
          <p:cNvSpPr/>
          <p:nvPr/>
        </p:nvSpPr>
        <p:spPr>
          <a:xfrm rot="5400000" flipH="1" flipV="1">
            <a:off x="11498011"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34" name="Teardrop 3"/>
          <p:cNvSpPr/>
          <p:nvPr/>
        </p:nvSpPr>
        <p:spPr>
          <a:xfrm rot="5400000" flipH="1" flipV="1">
            <a:off x="106554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35" name="Oval 1634"/>
          <p:cNvSpPr/>
          <p:nvPr/>
        </p:nvSpPr>
        <p:spPr>
          <a:xfrm>
            <a:off x="113348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636"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37" name="Oval 1636"/>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38"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39" name="Oval 1638"/>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0" name="Oval 1639"/>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1" name="Oval 1640"/>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2" name="Oval 1641"/>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3" name="Oval 1642"/>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4" name="Oval 1643"/>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5" name="Oval 1644"/>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6" name="Oval 1645"/>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7" name="Oval 1646"/>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8" name="Oval 1647"/>
          <p:cNvSpPr/>
          <p:nvPr/>
        </p:nvSpPr>
        <p:spPr>
          <a:xfrm>
            <a:off x="100346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49" name="Oval 1648"/>
          <p:cNvSpPr/>
          <p:nvPr/>
        </p:nvSpPr>
        <p:spPr>
          <a:xfrm>
            <a:off x="91921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0" name="Oval 1649"/>
          <p:cNvSpPr/>
          <p:nvPr/>
        </p:nvSpPr>
        <p:spPr>
          <a:xfrm>
            <a:off x="11719750"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1" name="Oval 1650"/>
          <p:cNvSpPr/>
          <p:nvPr/>
        </p:nvSpPr>
        <p:spPr>
          <a:xfrm>
            <a:off x="108772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2"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3"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4"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5"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6"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7"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8"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59"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0"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1" name="Teardrop 3"/>
          <p:cNvSpPr/>
          <p:nvPr/>
        </p:nvSpPr>
        <p:spPr>
          <a:xfrm rot="5400000" flipH="1" flipV="1">
            <a:off x="93913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2"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3" name="Teardrop 3"/>
          <p:cNvSpPr/>
          <p:nvPr/>
        </p:nvSpPr>
        <p:spPr>
          <a:xfrm rot="5400000" flipH="1" flipV="1">
            <a:off x="11076421"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4" name="Teardrop 3"/>
          <p:cNvSpPr/>
          <p:nvPr/>
        </p:nvSpPr>
        <p:spPr>
          <a:xfrm rot="5400000" flipH="1" flipV="1">
            <a:off x="102338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5"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6" name="Teardrop 3"/>
          <p:cNvSpPr/>
          <p:nvPr/>
        </p:nvSpPr>
        <p:spPr>
          <a:xfrm rot="5400000" flipH="1" flipV="1">
            <a:off x="11760003" y="685578"/>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69"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7" name="Oval 1666"/>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8" name="Oval 1667"/>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69" name="Oval 1668"/>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0" name="Oval 1669"/>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1" name="Oval 1670"/>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2" name="Oval 1671"/>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3" name="Oval 1672"/>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4" name="Oval 1673"/>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5" name="Oval 1674"/>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6" name="Oval 1675"/>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7" name="Oval 1676"/>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8" name="Oval 1677"/>
          <p:cNvSpPr/>
          <p:nvPr/>
        </p:nvSpPr>
        <p:spPr>
          <a:xfrm>
            <a:off x="104568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79" name="Oval 1678"/>
          <p:cNvSpPr/>
          <p:nvPr/>
        </p:nvSpPr>
        <p:spPr>
          <a:xfrm>
            <a:off x="96142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0" name="Oval 860"/>
          <p:cNvSpPr/>
          <p:nvPr/>
        </p:nvSpPr>
        <p:spPr>
          <a:xfrm>
            <a:off x="12141892" y="758852"/>
            <a:ext cx="50109" cy="3538433"/>
          </a:xfrm>
          <a:custGeom>
            <a:avLst/>
            <a:gdLst/>
            <a:ahLst/>
            <a:cxnLst/>
            <a:rect l="l" t="t" r="r" b="b"/>
            <a:pathLst>
              <a:path w="50109" h="3538433">
                <a:moveTo>
                  <a:pt x="50109" y="3384355"/>
                </a:moveTo>
                <a:lnTo>
                  <a:pt x="50109" y="3538433"/>
                </a:lnTo>
                <a:cubicBezTo>
                  <a:pt x="20497" y="3525461"/>
                  <a:pt x="0" y="3495821"/>
                  <a:pt x="0" y="3461394"/>
                </a:cubicBezTo>
                <a:cubicBezTo>
                  <a:pt x="0" y="3426967"/>
                  <a:pt x="20497" y="3397327"/>
                  <a:pt x="50109" y="3384355"/>
                </a:cubicBezTo>
                <a:close/>
                <a:moveTo>
                  <a:pt x="50109" y="2538350"/>
                </a:moveTo>
                <a:lnTo>
                  <a:pt x="50109" y="2692428"/>
                </a:lnTo>
                <a:cubicBezTo>
                  <a:pt x="20497" y="2679456"/>
                  <a:pt x="0" y="2649816"/>
                  <a:pt x="0" y="2615389"/>
                </a:cubicBezTo>
                <a:cubicBezTo>
                  <a:pt x="0" y="2580962"/>
                  <a:pt x="20497" y="2551322"/>
                  <a:pt x="50109" y="2538350"/>
                </a:cubicBezTo>
                <a:close/>
                <a:moveTo>
                  <a:pt x="50109" y="1688095"/>
                </a:moveTo>
                <a:lnTo>
                  <a:pt x="50109" y="1842173"/>
                </a:lnTo>
                <a:cubicBezTo>
                  <a:pt x="20497" y="1829201"/>
                  <a:pt x="0" y="1799561"/>
                  <a:pt x="0" y="1765134"/>
                </a:cubicBezTo>
                <a:cubicBezTo>
                  <a:pt x="0" y="1730707"/>
                  <a:pt x="20497" y="1701067"/>
                  <a:pt x="50109" y="1688095"/>
                </a:cubicBezTo>
                <a:close/>
                <a:moveTo>
                  <a:pt x="50109" y="845498"/>
                </a:moveTo>
                <a:lnTo>
                  <a:pt x="50109" y="999576"/>
                </a:lnTo>
                <a:cubicBezTo>
                  <a:pt x="20497" y="986604"/>
                  <a:pt x="0" y="956964"/>
                  <a:pt x="0" y="922537"/>
                </a:cubicBezTo>
                <a:cubicBezTo>
                  <a:pt x="0" y="888110"/>
                  <a:pt x="20497" y="858470"/>
                  <a:pt x="50109" y="845498"/>
                </a:cubicBezTo>
                <a:close/>
                <a:moveTo>
                  <a:pt x="50109" y="0"/>
                </a:moveTo>
                <a:lnTo>
                  <a:pt x="50109" y="154078"/>
                </a:lnTo>
                <a:cubicBezTo>
                  <a:pt x="20497" y="141106"/>
                  <a:pt x="0" y="111466"/>
                  <a:pt x="0" y="77039"/>
                </a:cubicBezTo>
                <a:cubicBezTo>
                  <a:pt x="0" y="42612"/>
                  <a:pt x="20497" y="12972"/>
                  <a:pt x="501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1" name="Oval 1680"/>
          <p:cNvSpPr/>
          <p:nvPr/>
        </p:nvSpPr>
        <p:spPr>
          <a:xfrm>
            <a:off x="112993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2"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3"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4"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5"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6"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7"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8"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89"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0"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1" name="Teardrop 3"/>
          <p:cNvSpPr/>
          <p:nvPr/>
        </p:nvSpPr>
        <p:spPr>
          <a:xfrm rot="5400000" flipH="1" flipV="1">
            <a:off x="95441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2"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3" name="Teardrop 3"/>
          <p:cNvSpPr/>
          <p:nvPr/>
        </p:nvSpPr>
        <p:spPr>
          <a:xfrm rot="5400000" flipH="1" flipV="1">
            <a:off x="11229252"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4" name="Teardrop 3"/>
          <p:cNvSpPr/>
          <p:nvPr/>
        </p:nvSpPr>
        <p:spPr>
          <a:xfrm rot="5400000" flipH="1" flipV="1">
            <a:off x="103867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5"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6" name="Teardrop 3"/>
          <p:cNvSpPr/>
          <p:nvPr/>
        </p:nvSpPr>
        <p:spPr>
          <a:xfrm rot="5400000" flipH="1" flipV="1">
            <a:off x="11908617" y="4923"/>
            <a:ext cx="298552" cy="268215"/>
          </a:xfrm>
          <a:custGeom>
            <a:avLst/>
            <a:gdLst/>
            <a:ahLst/>
            <a:cxnLst/>
            <a:rect l="l" t="t" r="r" b="b"/>
            <a:pathLst>
              <a:path w="298552"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298552" y="138"/>
                </a:moveTo>
                <a:lnTo>
                  <a:pt x="298552" y="11636"/>
                </a:lnTo>
                <a:cubicBezTo>
                  <a:pt x="298344" y="11511"/>
                  <a:pt x="298133" y="11506"/>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4" y="189232"/>
                  <a:pt x="256525" y="205210"/>
                  <a:pt x="272877" y="215167"/>
                </a:cubicBezTo>
                <a:lnTo>
                  <a:pt x="298552" y="215277"/>
                </a:lnTo>
                <a:lnTo>
                  <a:pt x="298552" y="221928"/>
                </a:lnTo>
                <a:cubicBezTo>
                  <a:pt x="276711" y="221632"/>
                  <a:pt x="254816" y="229876"/>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0"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cubicBezTo>
                  <a:pt x="99420" y="72140"/>
                  <a:pt x="124170" y="61435"/>
                  <a:pt x="151420" y="61435"/>
                </a:cubicBezTo>
                <a:cubicBezTo>
                  <a:pt x="170023" y="61435"/>
                  <a:pt x="187461" y="66424"/>
                  <a:pt x="202250" y="75515"/>
                </a:cubicBezTo>
                <a:cubicBezTo>
                  <a:pt x="206323" y="58635"/>
                  <a:pt x="215129" y="42758"/>
                  <a:pt x="228297" y="29591"/>
                </a:cubicBezTo>
                <a:cubicBezTo>
                  <a:pt x="247566" y="10322"/>
                  <a:pt x="272636" y="391"/>
                  <a:pt x="297890" y="0"/>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7"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8"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99" name="Oval 883"/>
          <p:cNvSpPr/>
          <p:nvPr/>
        </p:nvSpPr>
        <p:spPr>
          <a:xfrm>
            <a:off x="2031413" y="-10245"/>
            <a:ext cx="10160587" cy="84875"/>
          </a:xfrm>
          <a:custGeom>
            <a:avLst/>
            <a:gdLst/>
            <a:ahLst/>
            <a:cxnLst/>
            <a:rect l="l" t="t" r="r" b="b"/>
            <a:pathLst>
              <a:path w="10160587" h="84875">
                <a:moveTo>
                  <a:pt x="10110479" y="0"/>
                </a:moveTo>
                <a:lnTo>
                  <a:pt x="10160587" y="0"/>
                </a:lnTo>
                <a:lnTo>
                  <a:pt x="10160587" y="77038"/>
                </a:lnTo>
                <a:cubicBezTo>
                  <a:pt x="10130976" y="64066"/>
                  <a:pt x="10110479" y="34427"/>
                  <a:pt x="10110479" y="0"/>
                </a:cubicBezTo>
                <a:close/>
                <a:moveTo>
                  <a:pt x="9267940" y="0"/>
                </a:moveTo>
                <a:lnTo>
                  <a:pt x="9437692" y="0"/>
                </a:lnTo>
                <a:cubicBezTo>
                  <a:pt x="9437692" y="46875"/>
                  <a:pt x="9399692" y="84875"/>
                  <a:pt x="9352816" y="84875"/>
                </a:cubicBezTo>
                <a:cubicBezTo>
                  <a:pt x="9305940" y="84875"/>
                  <a:pt x="9267940" y="46875"/>
                  <a:pt x="9267940" y="0"/>
                </a:cubicBezTo>
                <a:close/>
                <a:moveTo>
                  <a:pt x="8425400" y="0"/>
                </a:moveTo>
                <a:lnTo>
                  <a:pt x="8595152" y="0"/>
                </a:lnTo>
                <a:cubicBezTo>
                  <a:pt x="8595152" y="46875"/>
                  <a:pt x="8557152" y="84875"/>
                  <a:pt x="8510276" y="84875"/>
                </a:cubicBezTo>
                <a:cubicBezTo>
                  <a:pt x="8463400" y="84875"/>
                  <a:pt x="8425400" y="46875"/>
                  <a:pt x="8425400" y="0"/>
                </a:cubicBezTo>
                <a:close/>
                <a:moveTo>
                  <a:pt x="7582860" y="0"/>
                </a:moveTo>
                <a:lnTo>
                  <a:pt x="7752612" y="0"/>
                </a:lnTo>
                <a:cubicBezTo>
                  <a:pt x="7752612" y="46875"/>
                  <a:pt x="7714612" y="84875"/>
                  <a:pt x="7667736" y="84875"/>
                </a:cubicBezTo>
                <a:cubicBezTo>
                  <a:pt x="7620860" y="84875"/>
                  <a:pt x="7582860" y="46875"/>
                  <a:pt x="7582860" y="0"/>
                </a:cubicBezTo>
                <a:close/>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00"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01" name="Oval 1700"/>
          <p:cNvSpPr/>
          <p:nvPr/>
        </p:nvSpPr>
        <p:spPr>
          <a:xfrm>
            <a:off x="71204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02"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03" name="Oval 1702"/>
          <p:cNvSpPr/>
          <p:nvPr/>
        </p:nvSpPr>
        <p:spPr>
          <a:xfrm>
            <a:off x="3774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04"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05"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06"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07"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08"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09"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10" name="Oval 1709"/>
          <p:cNvSpPr/>
          <p:nvPr/>
        </p:nvSpPr>
        <p:spPr>
          <a:xfrm>
            <a:off x="12203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11" name="Oval 1710"/>
          <p:cNvSpPr/>
          <p:nvPr/>
        </p:nvSpPr>
        <p:spPr>
          <a:xfrm>
            <a:off x="20632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12" name="Oval 1711"/>
          <p:cNvSpPr/>
          <p:nvPr/>
        </p:nvSpPr>
        <p:spPr>
          <a:xfrm>
            <a:off x="29060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13" name="Oval 1712"/>
          <p:cNvSpPr/>
          <p:nvPr/>
        </p:nvSpPr>
        <p:spPr>
          <a:xfrm>
            <a:off x="37489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14" name="Oval 1713"/>
          <p:cNvSpPr/>
          <p:nvPr/>
        </p:nvSpPr>
        <p:spPr>
          <a:xfrm>
            <a:off x="45918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15" name="Oval 1714"/>
          <p:cNvSpPr/>
          <p:nvPr/>
        </p:nvSpPr>
        <p:spPr>
          <a:xfrm>
            <a:off x="54347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16" name="Oval 1715"/>
          <p:cNvSpPr/>
          <p:nvPr/>
        </p:nvSpPr>
        <p:spPr>
          <a:xfrm>
            <a:off x="62776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17"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18" name="Oval 1717"/>
          <p:cNvSpPr/>
          <p:nvPr/>
        </p:nvSpPr>
        <p:spPr>
          <a:xfrm>
            <a:off x="88062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19"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20" name="Oval 1719"/>
          <p:cNvSpPr/>
          <p:nvPr/>
        </p:nvSpPr>
        <p:spPr>
          <a:xfrm>
            <a:off x="79633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21" name="Teardrop 3"/>
          <p:cNvSpPr/>
          <p:nvPr/>
        </p:nvSpPr>
        <p:spPr>
          <a:xfrm rot="5400000" flipH="1" flipV="1">
            <a:off x="98129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22" name="Oval 1721"/>
          <p:cNvSpPr/>
          <p:nvPr/>
        </p:nvSpPr>
        <p:spPr>
          <a:xfrm>
            <a:off x="104920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23" name="Teardrop 3"/>
          <p:cNvSpPr/>
          <p:nvPr/>
        </p:nvSpPr>
        <p:spPr>
          <a:xfrm rot="5400000" flipH="1" flipV="1">
            <a:off x="89703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24" name="Oval 1723"/>
          <p:cNvSpPr/>
          <p:nvPr/>
        </p:nvSpPr>
        <p:spPr>
          <a:xfrm>
            <a:off x="96491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25" name="Teardrop 3"/>
          <p:cNvSpPr/>
          <p:nvPr/>
        </p:nvSpPr>
        <p:spPr>
          <a:xfrm rot="5400000" flipH="1" flipV="1">
            <a:off x="11498011"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26" name="Teardrop 3"/>
          <p:cNvSpPr/>
          <p:nvPr/>
        </p:nvSpPr>
        <p:spPr>
          <a:xfrm rot="5400000" flipH="1" flipV="1">
            <a:off x="106554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27" name="Oval 1726"/>
          <p:cNvSpPr/>
          <p:nvPr/>
        </p:nvSpPr>
        <p:spPr>
          <a:xfrm>
            <a:off x="113348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28"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29" name="Oval 1728"/>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0" name="Oval 1729"/>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1" name="Oval 1730"/>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2" name="Oval 1731"/>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3" name="Oval 1732"/>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4" name="Oval 1733"/>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5" name="Oval 1734"/>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6" name="Oval 1735"/>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7" name="Oval 1736"/>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8" name="Oval 1737"/>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39" name="Oval 1738"/>
          <p:cNvSpPr/>
          <p:nvPr/>
        </p:nvSpPr>
        <p:spPr>
          <a:xfrm>
            <a:off x="100346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0" name="Oval 1739"/>
          <p:cNvSpPr/>
          <p:nvPr/>
        </p:nvSpPr>
        <p:spPr>
          <a:xfrm>
            <a:off x="91921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1" name="Oval 1740"/>
          <p:cNvSpPr/>
          <p:nvPr/>
        </p:nvSpPr>
        <p:spPr>
          <a:xfrm>
            <a:off x="11719750"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2" name="Oval 1741"/>
          <p:cNvSpPr/>
          <p:nvPr/>
        </p:nvSpPr>
        <p:spPr>
          <a:xfrm>
            <a:off x="108772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3"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4"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5"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6"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7"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8"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49"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0"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1"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2" name="Teardrop 3"/>
          <p:cNvSpPr/>
          <p:nvPr/>
        </p:nvSpPr>
        <p:spPr>
          <a:xfrm rot="5400000" flipH="1" flipV="1">
            <a:off x="93913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3"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4" name="Teardrop 3"/>
          <p:cNvSpPr/>
          <p:nvPr/>
        </p:nvSpPr>
        <p:spPr>
          <a:xfrm rot="5400000" flipH="1" flipV="1">
            <a:off x="11076421"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5" name="Teardrop 3"/>
          <p:cNvSpPr/>
          <p:nvPr/>
        </p:nvSpPr>
        <p:spPr>
          <a:xfrm rot="5400000" flipH="1" flipV="1">
            <a:off x="102338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6"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7" name="Teardrop 3"/>
          <p:cNvSpPr/>
          <p:nvPr/>
        </p:nvSpPr>
        <p:spPr>
          <a:xfrm rot="5400000" flipH="1" flipV="1">
            <a:off x="11760002" y="1531078"/>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8" name="Oval 1757"/>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59" name="Oval 1758"/>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0" name="Oval 1759"/>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1" name="Oval 1760"/>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2" name="Oval 1761"/>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3" name="Oval 1762"/>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4" name="Oval 1763"/>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5" name="Oval 1764"/>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6" name="Oval 1765"/>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7" name="Oval 1766"/>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8" name="Oval 1767"/>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69" name="Oval 1768"/>
          <p:cNvSpPr/>
          <p:nvPr/>
        </p:nvSpPr>
        <p:spPr>
          <a:xfrm>
            <a:off x="104568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70" name="Oval 1769"/>
          <p:cNvSpPr/>
          <p:nvPr/>
        </p:nvSpPr>
        <p:spPr>
          <a:xfrm>
            <a:off x="96142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71" name="Oval 1770"/>
          <p:cNvSpPr/>
          <p:nvPr/>
        </p:nvSpPr>
        <p:spPr>
          <a:xfrm>
            <a:off x="112993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72"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73" name="Oval 1772"/>
          <p:cNvSpPr/>
          <p:nvPr/>
        </p:nvSpPr>
        <p:spPr>
          <a:xfrm>
            <a:off x="71204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74"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75" name="Oval 1774"/>
          <p:cNvSpPr/>
          <p:nvPr/>
        </p:nvSpPr>
        <p:spPr>
          <a:xfrm>
            <a:off x="3774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76"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77"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78"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79"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80"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81"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82" name="Oval 1781"/>
          <p:cNvSpPr/>
          <p:nvPr/>
        </p:nvSpPr>
        <p:spPr>
          <a:xfrm>
            <a:off x="12203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83" name="Oval 1782"/>
          <p:cNvSpPr/>
          <p:nvPr/>
        </p:nvSpPr>
        <p:spPr>
          <a:xfrm>
            <a:off x="20632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84" name="Oval 1783"/>
          <p:cNvSpPr/>
          <p:nvPr/>
        </p:nvSpPr>
        <p:spPr>
          <a:xfrm>
            <a:off x="29060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85" name="Oval 1784"/>
          <p:cNvSpPr/>
          <p:nvPr/>
        </p:nvSpPr>
        <p:spPr>
          <a:xfrm>
            <a:off x="37489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86" name="Oval 1785"/>
          <p:cNvSpPr/>
          <p:nvPr/>
        </p:nvSpPr>
        <p:spPr>
          <a:xfrm>
            <a:off x="45918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87" name="Oval 1786"/>
          <p:cNvSpPr/>
          <p:nvPr/>
        </p:nvSpPr>
        <p:spPr>
          <a:xfrm>
            <a:off x="54347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88" name="Oval 1787"/>
          <p:cNvSpPr/>
          <p:nvPr/>
        </p:nvSpPr>
        <p:spPr>
          <a:xfrm>
            <a:off x="62776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89"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90" name="Oval 1789"/>
          <p:cNvSpPr/>
          <p:nvPr/>
        </p:nvSpPr>
        <p:spPr>
          <a:xfrm>
            <a:off x="88062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91"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92" name="Oval 1791"/>
          <p:cNvSpPr/>
          <p:nvPr/>
        </p:nvSpPr>
        <p:spPr>
          <a:xfrm>
            <a:off x="79633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93" name="Teardrop 3"/>
          <p:cNvSpPr/>
          <p:nvPr/>
        </p:nvSpPr>
        <p:spPr>
          <a:xfrm rot="5400000" flipH="1" flipV="1">
            <a:off x="98129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94" name="Oval 1793"/>
          <p:cNvSpPr/>
          <p:nvPr/>
        </p:nvSpPr>
        <p:spPr>
          <a:xfrm>
            <a:off x="104920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95" name="Teardrop 3"/>
          <p:cNvSpPr/>
          <p:nvPr/>
        </p:nvSpPr>
        <p:spPr>
          <a:xfrm rot="5400000" flipH="1" flipV="1">
            <a:off x="89703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96" name="Oval 1795"/>
          <p:cNvSpPr/>
          <p:nvPr/>
        </p:nvSpPr>
        <p:spPr>
          <a:xfrm>
            <a:off x="96491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797" name="Teardrop 3"/>
          <p:cNvSpPr/>
          <p:nvPr/>
        </p:nvSpPr>
        <p:spPr>
          <a:xfrm rot="5400000" flipH="1" flipV="1">
            <a:off x="11498011"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98" name="Teardrop 3"/>
          <p:cNvSpPr/>
          <p:nvPr/>
        </p:nvSpPr>
        <p:spPr>
          <a:xfrm rot="5400000" flipH="1" flipV="1">
            <a:off x="106554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99" name="Oval 1798"/>
          <p:cNvSpPr/>
          <p:nvPr/>
        </p:nvSpPr>
        <p:spPr>
          <a:xfrm>
            <a:off x="113348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00"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01" name="Oval 1800"/>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02" name="Oval 1801"/>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03" name="Oval 1802"/>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04" name="Oval 1803"/>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05" name="Oval 1804"/>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06" name="Oval 1805"/>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07" name="Oval 1806"/>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08" name="Oval 1807"/>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09" name="Oval 1808"/>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0" name="Oval 1809"/>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1" name="Oval 1810"/>
          <p:cNvSpPr/>
          <p:nvPr/>
        </p:nvSpPr>
        <p:spPr>
          <a:xfrm>
            <a:off x="100346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2" name="Oval 1811"/>
          <p:cNvSpPr/>
          <p:nvPr/>
        </p:nvSpPr>
        <p:spPr>
          <a:xfrm>
            <a:off x="91921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3" name="Oval 1812"/>
          <p:cNvSpPr/>
          <p:nvPr/>
        </p:nvSpPr>
        <p:spPr>
          <a:xfrm>
            <a:off x="11719750"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4" name="Oval 1813"/>
          <p:cNvSpPr/>
          <p:nvPr/>
        </p:nvSpPr>
        <p:spPr>
          <a:xfrm>
            <a:off x="108772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5"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6"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7"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8"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19"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0"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1"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2"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3"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4" name="Teardrop 3"/>
          <p:cNvSpPr/>
          <p:nvPr/>
        </p:nvSpPr>
        <p:spPr>
          <a:xfrm rot="5400000" flipH="1" flipV="1">
            <a:off x="93913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5"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6" name="Teardrop 3"/>
          <p:cNvSpPr/>
          <p:nvPr/>
        </p:nvSpPr>
        <p:spPr>
          <a:xfrm rot="5400000" flipH="1" flipV="1">
            <a:off x="11076421"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7" name="Teardrop 3"/>
          <p:cNvSpPr/>
          <p:nvPr/>
        </p:nvSpPr>
        <p:spPr>
          <a:xfrm rot="5400000" flipH="1" flipV="1">
            <a:off x="102338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8"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29" name="Teardrop 3"/>
          <p:cNvSpPr/>
          <p:nvPr/>
        </p:nvSpPr>
        <p:spPr>
          <a:xfrm rot="5400000" flipH="1" flipV="1">
            <a:off x="11760003" y="2373673"/>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0" name="Oval 1829"/>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1" name="Oval 1830"/>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2" name="Oval 1831"/>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3" name="Oval 1832"/>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4" name="Oval 1833"/>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5" name="Oval 1834"/>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6" name="Oval 1835"/>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7" name="Oval 1836"/>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8" name="Oval 1837"/>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39" name="Oval 1838"/>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40" name="Oval 1839"/>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41" name="Oval 1840"/>
          <p:cNvSpPr/>
          <p:nvPr/>
        </p:nvSpPr>
        <p:spPr>
          <a:xfrm>
            <a:off x="104568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42" name="Oval 1841"/>
          <p:cNvSpPr/>
          <p:nvPr/>
        </p:nvSpPr>
        <p:spPr>
          <a:xfrm>
            <a:off x="96142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43" name="Oval 1842"/>
          <p:cNvSpPr/>
          <p:nvPr/>
        </p:nvSpPr>
        <p:spPr>
          <a:xfrm>
            <a:off x="112993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44"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45" name="Oval 1844"/>
          <p:cNvSpPr/>
          <p:nvPr/>
        </p:nvSpPr>
        <p:spPr>
          <a:xfrm>
            <a:off x="71204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46"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47" name="Oval 1846"/>
          <p:cNvSpPr/>
          <p:nvPr/>
        </p:nvSpPr>
        <p:spPr>
          <a:xfrm>
            <a:off x="3774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48"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49"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50"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51"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52"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53"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54" name="Oval 1853"/>
          <p:cNvSpPr/>
          <p:nvPr/>
        </p:nvSpPr>
        <p:spPr>
          <a:xfrm>
            <a:off x="12203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55" name="Oval 1854"/>
          <p:cNvSpPr/>
          <p:nvPr/>
        </p:nvSpPr>
        <p:spPr>
          <a:xfrm>
            <a:off x="20632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56" name="Oval 1855"/>
          <p:cNvSpPr/>
          <p:nvPr/>
        </p:nvSpPr>
        <p:spPr>
          <a:xfrm>
            <a:off x="29060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57" name="Oval 1856"/>
          <p:cNvSpPr/>
          <p:nvPr/>
        </p:nvSpPr>
        <p:spPr>
          <a:xfrm>
            <a:off x="37489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58" name="Oval 1857"/>
          <p:cNvSpPr/>
          <p:nvPr/>
        </p:nvSpPr>
        <p:spPr>
          <a:xfrm>
            <a:off x="45918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59" name="Oval 1858"/>
          <p:cNvSpPr/>
          <p:nvPr/>
        </p:nvSpPr>
        <p:spPr>
          <a:xfrm>
            <a:off x="54347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60" name="Oval 1859"/>
          <p:cNvSpPr/>
          <p:nvPr/>
        </p:nvSpPr>
        <p:spPr>
          <a:xfrm>
            <a:off x="62776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61"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62" name="Oval 1861"/>
          <p:cNvSpPr/>
          <p:nvPr/>
        </p:nvSpPr>
        <p:spPr>
          <a:xfrm>
            <a:off x="88062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63"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64" name="Oval 1863"/>
          <p:cNvSpPr/>
          <p:nvPr/>
        </p:nvSpPr>
        <p:spPr>
          <a:xfrm>
            <a:off x="79633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65" name="Teardrop 3"/>
          <p:cNvSpPr/>
          <p:nvPr/>
        </p:nvSpPr>
        <p:spPr>
          <a:xfrm rot="5400000" flipH="1" flipV="1">
            <a:off x="98129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66" name="Oval 1865"/>
          <p:cNvSpPr/>
          <p:nvPr/>
        </p:nvSpPr>
        <p:spPr>
          <a:xfrm>
            <a:off x="104920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67" name="Teardrop 3"/>
          <p:cNvSpPr/>
          <p:nvPr/>
        </p:nvSpPr>
        <p:spPr>
          <a:xfrm rot="5400000" flipH="1" flipV="1">
            <a:off x="89703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68" name="Oval 1867"/>
          <p:cNvSpPr/>
          <p:nvPr/>
        </p:nvSpPr>
        <p:spPr>
          <a:xfrm>
            <a:off x="96491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69" name="Teardrop 3"/>
          <p:cNvSpPr/>
          <p:nvPr/>
        </p:nvSpPr>
        <p:spPr>
          <a:xfrm rot="5400000" flipH="1" flipV="1">
            <a:off x="11498011"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70" name="Teardrop 3"/>
          <p:cNvSpPr/>
          <p:nvPr/>
        </p:nvSpPr>
        <p:spPr>
          <a:xfrm rot="5400000" flipH="1" flipV="1">
            <a:off x="106554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71" name="Oval 1870"/>
          <p:cNvSpPr/>
          <p:nvPr/>
        </p:nvSpPr>
        <p:spPr>
          <a:xfrm>
            <a:off x="113348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872"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73" name="Oval 1872"/>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74" name="Oval 1873"/>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75" name="Oval 1874"/>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76" name="Oval 1875"/>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77" name="Oval 1876"/>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78" name="Oval 1877"/>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79" name="Oval 1878"/>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0" name="Oval 1879"/>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1" name="Oval 1880"/>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2" name="Oval 1881"/>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3" name="Oval 1882"/>
          <p:cNvSpPr/>
          <p:nvPr/>
        </p:nvSpPr>
        <p:spPr>
          <a:xfrm>
            <a:off x="100346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4" name="Oval 1883"/>
          <p:cNvSpPr/>
          <p:nvPr/>
        </p:nvSpPr>
        <p:spPr>
          <a:xfrm>
            <a:off x="91921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5" name="Oval 1884"/>
          <p:cNvSpPr/>
          <p:nvPr/>
        </p:nvSpPr>
        <p:spPr>
          <a:xfrm>
            <a:off x="11719750"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6" name="Oval 1885"/>
          <p:cNvSpPr/>
          <p:nvPr/>
        </p:nvSpPr>
        <p:spPr>
          <a:xfrm>
            <a:off x="108772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7"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8"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89"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0"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1"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2"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3"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4"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5"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6" name="Teardrop 3"/>
          <p:cNvSpPr/>
          <p:nvPr/>
        </p:nvSpPr>
        <p:spPr>
          <a:xfrm rot="5400000" flipH="1" flipV="1">
            <a:off x="93913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7"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8" name="Teardrop 3"/>
          <p:cNvSpPr/>
          <p:nvPr/>
        </p:nvSpPr>
        <p:spPr>
          <a:xfrm rot="5400000" flipH="1" flipV="1">
            <a:off x="11076421"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99" name="Teardrop 3"/>
          <p:cNvSpPr/>
          <p:nvPr/>
        </p:nvSpPr>
        <p:spPr>
          <a:xfrm rot="5400000" flipH="1" flipV="1">
            <a:off x="102338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0"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1" name="Teardrop 3"/>
          <p:cNvSpPr/>
          <p:nvPr/>
        </p:nvSpPr>
        <p:spPr>
          <a:xfrm rot="5400000" flipH="1" flipV="1">
            <a:off x="11760002" y="3223930"/>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2" name="Oval 1901"/>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3" name="Oval 1902"/>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4" name="Oval 1903"/>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5" name="Oval 1904"/>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6" name="Oval 1905"/>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7" name="Oval 1906"/>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8" name="Oval 1907"/>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09" name="Oval 1908"/>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10" name="Oval 1909"/>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11" name="Oval 1910"/>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12" name="Oval 1911"/>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13" name="Oval 1912"/>
          <p:cNvSpPr/>
          <p:nvPr/>
        </p:nvSpPr>
        <p:spPr>
          <a:xfrm>
            <a:off x="104568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14" name="Oval 1913"/>
          <p:cNvSpPr/>
          <p:nvPr/>
        </p:nvSpPr>
        <p:spPr>
          <a:xfrm>
            <a:off x="96142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15" name="Oval 1914"/>
          <p:cNvSpPr/>
          <p:nvPr/>
        </p:nvSpPr>
        <p:spPr>
          <a:xfrm>
            <a:off x="112993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16"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17" name="Oval 1916"/>
          <p:cNvSpPr/>
          <p:nvPr/>
        </p:nvSpPr>
        <p:spPr>
          <a:xfrm>
            <a:off x="71204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18"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19" name="Oval 1918"/>
          <p:cNvSpPr/>
          <p:nvPr/>
        </p:nvSpPr>
        <p:spPr>
          <a:xfrm>
            <a:off x="3774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20"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21"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22"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23"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24"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25"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26" name="Oval 1925"/>
          <p:cNvSpPr/>
          <p:nvPr/>
        </p:nvSpPr>
        <p:spPr>
          <a:xfrm>
            <a:off x="12203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27" name="Oval 1926"/>
          <p:cNvSpPr/>
          <p:nvPr/>
        </p:nvSpPr>
        <p:spPr>
          <a:xfrm>
            <a:off x="20632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28" name="Oval 1927"/>
          <p:cNvSpPr/>
          <p:nvPr/>
        </p:nvSpPr>
        <p:spPr>
          <a:xfrm>
            <a:off x="29060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29" name="Oval 1928"/>
          <p:cNvSpPr/>
          <p:nvPr/>
        </p:nvSpPr>
        <p:spPr>
          <a:xfrm>
            <a:off x="37489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30" name="Oval 1929"/>
          <p:cNvSpPr/>
          <p:nvPr/>
        </p:nvSpPr>
        <p:spPr>
          <a:xfrm>
            <a:off x="45918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31" name="Oval 1930"/>
          <p:cNvSpPr/>
          <p:nvPr/>
        </p:nvSpPr>
        <p:spPr>
          <a:xfrm>
            <a:off x="54347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32" name="Oval 1931"/>
          <p:cNvSpPr/>
          <p:nvPr/>
        </p:nvSpPr>
        <p:spPr>
          <a:xfrm>
            <a:off x="62776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33"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4" name="Oval 1933"/>
          <p:cNvSpPr/>
          <p:nvPr/>
        </p:nvSpPr>
        <p:spPr>
          <a:xfrm>
            <a:off x="88062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35"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6" name="Oval 1935"/>
          <p:cNvSpPr/>
          <p:nvPr/>
        </p:nvSpPr>
        <p:spPr>
          <a:xfrm>
            <a:off x="79633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37" name="Teardrop 3"/>
          <p:cNvSpPr/>
          <p:nvPr/>
        </p:nvSpPr>
        <p:spPr>
          <a:xfrm rot="5400000" flipH="1" flipV="1">
            <a:off x="98129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38" name="Oval 1937"/>
          <p:cNvSpPr/>
          <p:nvPr/>
        </p:nvSpPr>
        <p:spPr>
          <a:xfrm>
            <a:off x="104920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39" name="Teardrop 3"/>
          <p:cNvSpPr/>
          <p:nvPr/>
        </p:nvSpPr>
        <p:spPr>
          <a:xfrm rot="5400000" flipH="1" flipV="1">
            <a:off x="89703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0" name="Oval 1939"/>
          <p:cNvSpPr/>
          <p:nvPr/>
        </p:nvSpPr>
        <p:spPr>
          <a:xfrm>
            <a:off x="96491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41" name="Teardrop 3"/>
          <p:cNvSpPr/>
          <p:nvPr/>
        </p:nvSpPr>
        <p:spPr>
          <a:xfrm rot="5400000" flipH="1" flipV="1">
            <a:off x="11498011"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2" name="Teardrop 3"/>
          <p:cNvSpPr/>
          <p:nvPr/>
        </p:nvSpPr>
        <p:spPr>
          <a:xfrm rot="5400000" flipH="1" flipV="1">
            <a:off x="106554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3" name="Oval 1942"/>
          <p:cNvSpPr/>
          <p:nvPr/>
        </p:nvSpPr>
        <p:spPr>
          <a:xfrm>
            <a:off x="113348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txBody>
          <a:bodyPr/>
          <a:lstStyle/>
          <a:p>
            <a:endParaRPr lang="en-US"/>
          </a:p>
        </p:txBody>
      </p:sp>
      <p:sp>
        <p:nvSpPr>
          <p:cNvPr id="1944"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5" name="Oval 1944"/>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6" name="Oval 1945"/>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7" name="Oval 1946"/>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8" name="Oval 1947"/>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49" name="Oval 1948"/>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0" name="Oval 1949"/>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1" name="Oval 1950"/>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2" name="Oval 1951"/>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3" name="Oval 1952"/>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4" name="Oval 1953"/>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5" name="Oval 1954"/>
          <p:cNvSpPr/>
          <p:nvPr/>
        </p:nvSpPr>
        <p:spPr>
          <a:xfrm>
            <a:off x="100346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6" name="Oval 1955"/>
          <p:cNvSpPr/>
          <p:nvPr/>
        </p:nvSpPr>
        <p:spPr>
          <a:xfrm>
            <a:off x="91921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7" name="Oval 1956"/>
          <p:cNvSpPr/>
          <p:nvPr/>
        </p:nvSpPr>
        <p:spPr>
          <a:xfrm>
            <a:off x="11719750"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8" name="Oval 1957"/>
          <p:cNvSpPr/>
          <p:nvPr/>
        </p:nvSpPr>
        <p:spPr>
          <a:xfrm>
            <a:off x="108772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59"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0"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1"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2"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3"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4"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5"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6"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7"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8" name="Teardrop 3"/>
          <p:cNvSpPr/>
          <p:nvPr/>
        </p:nvSpPr>
        <p:spPr>
          <a:xfrm rot="5400000" flipH="1" flipV="1">
            <a:off x="93913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69"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0" name="Teardrop 3"/>
          <p:cNvSpPr/>
          <p:nvPr/>
        </p:nvSpPr>
        <p:spPr>
          <a:xfrm rot="5400000" flipH="1" flipV="1">
            <a:off x="11076421"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1" name="Teardrop 3"/>
          <p:cNvSpPr/>
          <p:nvPr/>
        </p:nvSpPr>
        <p:spPr>
          <a:xfrm rot="5400000" flipH="1" flipV="1">
            <a:off x="102338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2"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3" name="Teardrop 3"/>
          <p:cNvSpPr/>
          <p:nvPr/>
        </p:nvSpPr>
        <p:spPr>
          <a:xfrm rot="5400000" flipH="1" flipV="1">
            <a:off x="11760002" y="4069935"/>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8" y="250112"/>
                  <a:pt x="155376" y="250112"/>
                </a:cubicBezTo>
                <a:cubicBezTo>
                  <a:pt x="174455" y="249746"/>
                  <a:pt x="198601" y="254980"/>
                  <a:pt x="211458" y="268141"/>
                </a:cubicBezTo>
                <a:cubicBezTo>
                  <a:pt x="215886"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7"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60" y="254779"/>
                  <a:pt x="246352" y="254786"/>
                </a:cubicBezTo>
                <a:cubicBezTo>
                  <a:pt x="246345"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9"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90" y="195895"/>
                  <a:pt x="53000" y="178457"/>
                  <a:pt x="53000" y="159854"/>
                </a:cubicBezTo>
                <a:cubicBezTo>
                  <a:pt x="53000" y="132604"/>
                  <a:pt x="63706" y="107854"/>
                  <a:pt x="81286" y="89721"/>
                </a:cubicBez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4" name="Oval 1973"/>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5" name="Oval 1974"/>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6" name="Oval 1975"/>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7" name="Oval 1976"/>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8" name="Oval 1977"/>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79" name="Oval 1978"/>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0" name="Oval 1979"/>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1" name="Oval 1980"/>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2" name="Oval 1981"/>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3" name="Oval 1982"/>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4" name="Oval 1983"/>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5" name="Oval 1984"/>
          <p:cNvSpPr/>
          <p:nvPr/>
        </p:nvSpPr>
        <p:spPr>
          <a:xfrm>
            <a:off x="104568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6" name="Oval 1985"/>
          <p:cNvSpPr/>
          <p:nvPr/>
        </p:nvSpPr>
        <p:spPr>
          <a:xfrm>
            <a:off x="96142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7" name="Oval 1986"/>
          <p:cNvSpPr/>
          <p:nvPr/>
        </p:nvSpPr>
        <p:spPr>
          <a:xfrm>
            <a:off x="112993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8"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89"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0"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1"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2"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3"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4"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5"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6"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7"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8" name="Teardrop 3"/>
          <p:cNvSpPr/>
          <p:nvPr/>
        </p:nvSpPr>
        <p:spPr>
          <a:xfrm rot="5400000" flipH="1" flipV="1">
            <a:off x="100063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999" name="Teardrop 3"/>
          <p:cNvSpPr/>
          <p:nvPr/>
        </p:nvSpPr>
        <p:spPr>
          <a:xfrm rot="5400000" flipH="1" flipV="1">
            <a:off x="916376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7"/>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00" name="Teardrop 3"/>
          <p:cNvSpPr/>
          <p:nvPr/>
        </p:nvSpPr>
        <p:spPr>
          <a:xfrm rot="5400000" flipH="1" flipV="1">
            <a:off x="11691380"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01" name="Teardrop 3"/>
          <p:cNvSpPr/>
          <p:nvPr/>
        </p:nvSpPr>
        <p:spPr>
          <a:xfrm rot="5400000" flipH="1" flipV="1">
            <a:off x="108488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02"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03" name="Oval 1651"/>
          <p:cNvSpPr/>
          <p:nvPr/>
        </p:nvSpPr>
        <p:spPr>
          <a:xfrm>
            <a:off x="812619" y="4561319"/>
            <a:ext cx="11030995" cy="10682"/>
          </a:xfrm>
          <a:custGeom>
            <a:avLst/>
            <a:gdLst/>
            <a:ahLst/>
            <a:cxnLst/>
            <a:rect l="l" t="t" r="r" b="b"/>
            <a:pathLst>
              <a:path w="11030995" h="10682">
                <a:moveTo>
                  <a:pt x="10992007" y="0"/>
                </a:moveTo>
                <a:cubicBezTo>
                  <a:pt x="11006265" y="0"/>
                  <a:pt x="11019702" y="3516"/>
                  <a:pt x="11030995" y="10682"/>
                </a:cubicBezTo>
                <a:lnTo>
                  <a:pt x="10953019" y="10682"/>
                </a:lnTo>
                <a:cubicBezTo>
                  <a:pt x="10964312" y="3516"/>
                  <a:pt x="10977749" y="0"/>
                  <a:pt x="10992007" y="0"/>
                </a:cubicBezTo>
                <a:close/>
                <a:moveTo>
                  <a:pt x="10149468" y="0"/>
                </a:moveTo>
                <a:cubicBezTo>
                  <a:pt x="10163726" y="0"/>
                  <a:pt x="10177163" y="3516"/>
                  <a:pt x="10188456" y="10682"/>
                </a:cubicBezTo>
                <a:lnTo>
                  <a:pt x="10110480" y="10682"/>
                </a:lnTo>
                <a:cubicBezTo>
                  <a:pt x="10121773" y="3516"/>
                  <a:pt x="10135210" y="0"/>
                  <a:pt x="10149468" y="0"/>
                </a:cubicBezTo>
                <a:close/>
                <a:moveTo>
                  <a:pt x="9306928" y="0"/>
                </a:moveTo>
                <a:cubicBezTo>
                  <a:pt x="9321186" y="0"/>
                  <a:pt x="9334623" y="3516"/>
                  <a:pt x="9345916" y="10682"/>
                </a:cubicBezTo>
                <a:lnTo>
                  <a:pt x="9267940" y="10682"/>
                </a:lnTo>
                <a:cubicBezTo>
                  <a:pt x="9279233" y="3516"/>
                  <a:pt x="9292670" y="0"/>
                  <a:pt x="9306928" y="0"/>
                </a:cubicBezTo>
                <a:close/>
                <a:moveTo>
                  <a:pt x="8464388" y="0"/>
                </a:moveTo>
                <a:cubicBezTo>
                  <a:pt x="8478646" y="0"/>
                  <a:pt x="8492083" y="3516"/>
                  <a:pt x="8503376" y="10682"/>
                </a:cubicBezTo>
                <a:lnTo>
                  <a:pt x="8425400" y="10682"/>
                </a:lnTo>
                <a:cubicBezTo>
                  <a:pt x="8436693" y="3516"/>
                  <a:pt x="8450130" y="0"/>
                  <a:pt x="8464388" y="0"/>
                </a:cubicBezTo>
                <a:close/>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BEC497A4-00A6-4341-A43A-F2D03FEA0971}" type="datetimeFigureOut">
              <a:rPr lang="en-US" smtClean="0"/>
              <a:t>1/29/26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C8FC4-BEF5-4BA7-91F4-842592D3DE5F}"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302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C497A4-00A6-4341-A43A-F2D03FEA0971}" type="datetimeFigureOut">
              <a:rPr lang="en-US" smtClean="0"/>
              <a:t>1/29/26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C8FC4-BEF5-4BA7-91F4-842592D3DE5F}" type="slidenum">
              <a:rPr lang="en-US" smtClean="0"/>
              <a:t>‹#›</a:t>
            </a:fld>
            <a:endParaRPr lang="en-US"/>
          </a:p>
        </p:txBody>
      </p:sp>
    </p:spTree>
    <p:extLst>
      <p:ext uri="{BB962C8B-B14F-4D97-AF65-F5344CB8AC3E}">
        <p14:creationId xmlns:p14="http://schemas.microsoft.com/office/powerpoint/2010/main" val="4062488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C497A4-00A6-4341-A43A-F2D03FEA0971}" type="datetimeFigureOut">
              <a:rPr lang="en-US" smtClean="0"/>
              <a:t>1/29/26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C8FC4-BEF5-4BA7-91F4-842592D3DE5F}"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97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C497A4-00A6-4341-A43A-F2D03FEA0971}" type="datetimeFigureOut">
              <a:rPr lang="en-US" smtClean="0"/>
              <a:t>1/29/26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C8FC4-BEF5-4BA7-91F4-842592D3DE5F}" type="slidenum">
              <a:rPr lang="en-US" smtClean="0"/>
              <a:t>‹#›</a:t>
            </a:fld>
            <a:endParaRPr lang="en-US"/>
          </a:p>
        </p:txBody>
      </p:sp>
    </p:spTree>
    <p:extLst>
      <p:ext uri="{BB962C8B-B14F-4D97-AF65-F5344CB8AC3E}">
        <p14:creationId xmlns:p14="http://schemas.microsoft.com/office/powerpoint/2010/main" val="1368754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526" name="Group 525"/>
          <p:cNvGrpSpPr/>
          <p:nvPr/>
        </p:nvGrpSpPr>
        <p:grpSpPr>
          <a:xfrm>
            <a:off x="0" y="420256"/>
            <a:ext cx="12188952" cy="3795497"/>
            <a:chOff x="0" y="420256"/>
            <a:chExt cx="12188952" cy="3795497"/>
          </a:xfrm>
        </p:grpSpPr>
        <p:cxnSp>
          <p:nvCxnSpPr>
            <p:cNvPr id="527" name="Straight Connector 526"/>
            <p:cNvCxnSpPr/>
            <p:nvPr/>
          </p:nvCxnSpPr>
          <p:spPr>
            <a:xfrm>
              <a:off x="0" y="4215753"/>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8" name="Straight Connector 527"/>
            <p:cNvCxnSpPr/>
            <p:nvPr/>
          </p:nvCxnSpPr>
          <p:spPr>
            <a:xfrm>
              <a:off x="0" y="379403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9" name="Straight Connector 528"/>
            <p:cNvCxnSpPr/>
            <p:nvPr/>
          </p:nvCxnSpPr>
          <p:spPr>
            <a:xfrm>
              <a:off x="0" y="337231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0" name="Straight Connector 529"/>
            <p:cNvCxnSpPr/>
            <p:nvPr/>
          </p:nvCxnSpPr>
          <p:spPr>
            <a:xfrm>
              <a:off x="0" y="295058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1" name="Straight Connector 530"/>
            <p:cNvCxnSpPr/>
            <p:nvPr/>
          </p:nvCxnSpPr>
          <p:spPr>
            <a:xfrm>
              <a:off x="0" y="252886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2" name="Straight Connector 531"/>
            <p:cNvCxnSpPr/>
            <p:nvPr/>
          </p:nvCxnSpPr>
          <p:spPr>
            <a:xfrm>
              <a:off x="0" y="2107144"/>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3" name="Straight Connector 532"/>
            <p:cNvCxnSpPr/>
            <p:nvPr/>
          </p:nvCxnSpPr>
          <p:spPr>
            <a:xfrm>
              <a:off x="0" y="168542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4" name="Straight Connector 533"/>
            <p:cNvCxnSpPr/>
            <p:nvPr/>
          </p:nvCxnSpPr>
          <p:spPr>
            <a:xfrm>
              <a:off x="0" y="126370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5" name="Straight Connector 534"/>
            <p:cNvCxnSpPr/>
            <p:nvPr/>
          </p:nvCxnSpPr>
          <p:spPr>
            <a:xfrm>
              <a:off x="0" y="84197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6" name="Straight Connector 535"/>
            <p:cNvCxnSpPr/>
            <p:nvPr/>
          </p:nvCxnSpPr>
          <p:spPr>
            <a:xfrm>
              <a:off x="0" y="42025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537" name="Rectangle 379"/>
          <p:cNvSpPr/>
          <p:nvPr/>
        </p:nvSpPr>
        <p:spPr>
          <a:xfrm rot="18900000" flipV="1">
            <a:off x="9445819" y="-965459"/>
            <a:ext cx="13717" cy="6493220"/>
          </a:xfrm>
          <a:custGeom>
            <a:avLst/>
            <a:gdLst/>
            <a:ahLst/>
            <a:cxnLst/>
            <a:rect l="l" t="t" r="r" b="b"/>
            <a:pathLst>
              <a:path w="13717" h="6493220">
                <a:moveTo>
                  <a:pt x="1" y="6493220"/>
                </a:moveTo>
                <a:lnTo>
                  <a:pt x="13717"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8" name="Rectangle 56"/>
          <p:cNvSpPr/>
          <p:nvPr/>
        </p:nvSpPr>
        <p:spPr>
          <a:xfrm>
            <a:off x="0" y="0"/>
            <a:ext cx="11816540" cy="4572004"/>
          </a:xfrm>
          <a:custGeom>
            <a:avLst/>
            <a:gdLst/>
            <a:ahLst/>
            <a:cxnLst/>
            <a:rect l="l" t="t" r="r" b="b"/>
            <a:pathLst>
              <a:path w="11816540" h="4572004">
                <a:moveTo>
                  <a:pt x="11802824" y="4"/>
                </a:moveTo>
                <a:lnTo>
                  <a:pt x="11816540" y="4"/>
                </a:lnTo>
                <a:lnTo>
                  <a:pt x="11816540" y="4572004"/>
                </a:lnTo>
                <a:lnTo>
                  <a:pt x="11802824" y="4572004"/>
                </a:lnTo>
                <a:close/>
                <a:moveTo>
                  <a:pt x="5901406" y="4"/>
                </a:moveTo>
                <a:lnTo>
                  <a:pt x="5915122" y="4"/>
                </a:lnTo>
                <a:lnTo>
                  <a:pt x="5915122" y="4572004"/>
                </a:lnTo>
                <a:lnTo>
                  <a:pt x="5901406" y="4572004"/>
                </a:lnTo>
                <a:close/>
                <a:moveTo>
                  <a:pt x="10959754" y="3"/>
                </a:moveTo>
                <a:lnTo>
                  <a:pt x="10973470" y="3"/>
                </a:lnTo>
                <a:lnTo>
                  <a:pt x="10973470" y="4572003"/>
                </a:lnTo>
                <a:lnTo>
                  <a:pt x="10959754" y="4572003"/>
                </a:lnTo>
                <a:close/>
                <a:moveTo>
                  <a:pt x="5058348" y="3"/>
                </a:moveTo>
                <a:lnTo>
                  <a:pt x="5072064" y="3"/>
                </a:lnTo>
                <a:lnTo>
                  <a:pt x="5072064" y="4572003"/>
                </a:lnTo>
                <a:lnTo>
                  <a:pt x="5058348" y="4572003"/>
                </a:lnTo>
                <a:close/>
                <a:moveTo>
                  <a:pt x="11381283" y="2"/>
                </a:moveTo>
                <a:lnTo>
                  <a:pt x="11394999" y="2"/>
                </a:lnTo>
                <a:lnTo>
                  <a:pt x="11394999" y="4572002"/>
                </a:lnTo>
                <a:lnTo>
                  <a:pt x="11381283" y="4572002"/>
                </a:lnTo>
                <a:close/>
                <a:moveTo>
                  <a:pt x="10538225" y="2"/>
                </a:moveTo>
                <a:lnTo>
                  <a:pt x="10551941" y="2"/>
                </a:lnTo>
                <a:lnTo>
                  <a:pt x="10551941" y="4572002"/>
                </a:lnTo>
                <a:lnTo>
                  <a:pt x="10538225" y="4572002"/>
                </a:lnTo>
                <a:close/>
                <a:moveTo>
                  <a:pt x="10116696" y="2"/>
                </a:moveTo>
                <a:lnTo>
                  <a:pt x="10130412" y="2"/>
                </a:lnTo>
                <a:lnTo>
                  <a:pt x="10130412" y="4572002"/>
                </a:lnTo>
                <a:lnTo>
                  <a:pt x="10116696" y="4572002"/>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9273638" y="1"/>
                </a:moveTo>
                <a:lnTo>
                  <a:pt x="9287354" y="1"/>
                </a:lnTo>
                <a:lnTo>
                  <a:pt x="9287354" y="4572001"/>
                </a:lnTo>
                <a:lnTo>
                  <a:pt x="9273638" y="4572001"/>
                </a:lnTo>
                <a:close/>
                <a:moveTo>
                  <a:pt x="3372232" y="1"/>
                </a:moveTo>
                <a:lnTo>
                  <a:pt x="3385948" y="1"/>
                </a:lnTo>
                <a:lnTo>
                  <a:pt x="3385948" y="4572001"/>
                </a:lnTo>
                <a:lnTo>
                  <a:pt x="3372232" y="4572001"/>
                </a:lnTo>
                <a:close/>
                <a:moveTo>
                  <a:pt x="9695167" y="0"/>
                </a:moveTo>
                <a:lnTo>
                  <a:pt x="9708883" y="0"/>
                </a:lnTo>
                <a:lnTo>
                  <a:pt x="9708883" y="4572000"/>
                </a:lnTo>
                <a:lnTo>
                  <a:pt x="9695167" y="4572000"/>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9"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0"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1"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2"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3"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4"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5" name="Rectangle 93"/>
          <p:cNvSpPr/>
          <p:nvPr/>
        </p:nvSpPr>
        <p:spPr>
          <a:xfrm rot="2700000">
            <a:off x="7402457" y="-944051"/>
            <a:ext cx="13717" cy="6479502"/>
          </a:xfrm>
          <a:custGeom>
            <a:avLst/>
            <a:gdLst/>
            <a:ahLst/>
            <a:cxnLst/>
            <a:rect l="l" t="t" r="r" b="b"/>
            <a:pathLst>
              <a:path w="13717" h="6479502">
                <a:moveTo>
                  <a:pt x="0" y="13716"/>
                </a:moveTo>
                <a:lnTo>
                  <a:pt x="13717" y="0"/>
                </a:lnTo>
                <a:lnTo>
                  <a:pt x="13716" y="6465787"/>
                </a:lnTo>
                <a:lnTo>
                  <a:pt x="1"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6" name="Rectangle 94"/>
          <p:cNvSpPr/>
          <p:nvPr/>
        </p:nvSpPr>
        <p:spPr>
          <a:xfrm rot="2700000">
            <a:off x="8245644"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7" name="Rectangle 95"/>
          <p:cNvSpPr/>
          <p:nvPr/>
        </p:nvSpPr>
        <p:spPr>
          <a:xfrm rot="2700000">
            <a:off x="9088831" y="-953750"/>
            <a:ext cx="13717" cy="6479503"/>
          </a:xfrm>
          <a:custGeom>
            <a:avLst/>
            <a:gdLst/>
            <a:ahLst/>
            <a:cxnLst/>
            <a:rect l="l" t="t" r="r" b="b"/>
            <a:pathLst>
              <a:path w="13717" h="6479503">
                <a:moveTo>
                  <a:pt x="13717" y="0"/>
                </a:moveTo>
                <a:lnTo>
                  <a:pt x="13716" y="6465787"/>
                </a:lnTo>
                <a:lnTo>
                  <a:pt x="0" y="6479503"/>
                </a:lnTo>
                <a:lnTo>
                  <a:pt x="1" y="1371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8" name="Rectangle 96"/>
          <p:cNvSpPr/>
          <p:nvPr/>
        </p:nvSpPr>
        <p:spPr>
          <a:xfrm rot="2700000">
            <a:off x="9912896" y="-907596"/>
            <a:ext cx="13716" cy="6425429"/>
          </a:xfrm>
          <a:custGeom>
            <a:avLst/>
            <a:gdLst/>
            <a:ahLst/>
            <a:cxnLst/>
            <a:rect l="l" t="t" r="r" b="b"/>
            <a:pathLst>
              <a:path w="13716" h="6425429">
                <a:moveTo>
                  <a:pt x="0" y="0"/>
                </a:moveTo>
                <a:lnTo>
                  <a:pt x="13716" y="13717"/>
                </a:lnTo>
                <a:lnTo>
                  <a:pt x="13716" y="6411713"/>
                </a:lnTo>
                <a:lnTo>
                  <a:pt x="0" y="642542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9" name="Rectangle 97"/>
          <p:cNvSpPr/>
          <p:nvPr/>
        </p:nvSpPr>
        <p:spPr>
          <a:xfrm rot="2700000">
            <a:off x="10334491" y="110221"/>
            <a:ext cx="13717" cy="5232981"/>
          </a:xfrm>
          <a:custGeom>
            <a:avLst/>
            <a:gdLst/>
            <a:ahLst/>
            <a:cxnLst/>
            <a:rect l="l" t="t" r="r" b="b"/>
            <a:pathLst>
              <a:path w="13717" h="5232981">
                <a:moveTo>
                  <a:pt x="0" y="0"/>
                </a:moveTo>
                <a:lnTo>
                  <a:pt x="13717" y="13716"/>
                </a:lnTo>
                <a:lnTo>
                  <a:pt x="13717" y="5219264"/>
                </a:lnTo>
                <a:lnTo>
                  <a:pt x="1" y="523298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0" name="Rectangle 98"/>
          <p:cNvSpPr/>
          <p:nvPr/>
        </p:nvSpPr>
        <p:spPr>
          <a:xfrm rot="2700000">
            <a:off x="10756084" y="1128037"/>
            <a:ext cx="13716" cy="4040537"/>
          </a:xfrm>
          <a:custGeom>
            <a:avLst/>
            <a:gdLst/>
            <a:ahLst/>
            <a:cxnLst/>
            <a:rect l="l" t="t" r="r" b="b"/>
            <a:pathLst>
              <a:path w="13716" h="4040537">
                <a:moveTo>
                  <a:pt x="0" y="0"/>
                </a:moveTo>
                <a:lnTo>
                  <a:pt x="13716" y="13716"/>
                </a:lnTo>
                <a:lnTo>
                  <a:pt x="13715" y="4026822"/>
                </a:lnTo>
                <a:lnTo>
                  <a:pt x="1" y="404053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1" name="Rectangle 99"/>
          <p:cNvSpPr/>
          <p:nvPr/>
        </p:nvSpPr>
        <p:spPr>
          <a:xfrm rot="2700000">
            <a:off x="11177678" y="2145853"/>
            <a:ext cx="13716" cy="2848091"/>
          </a:xfrm>
          <a:custGeom>
            <a:avLst/>
            <a:gdLst/>
            <a:ahLst/>
            <a:cxnLst/>
            <a:rect l="l" t="t" r="r" b="b"/>
            <a:pathLst>
              <a:path w="13716" h="2848091">
                <a:moveTo>
                  <a:pt x="0" y="0"/>
                </a:moveTo>
                <a:lnTo>
                  <a:pt x="13716" y="13716"/>
                </a:lnTo>
                <a:lnTo>
                  <a:pt x="13715" y="2834375"/>
                </a:lnTo>
                <a:lnTo>
                  <a:pt x="0" y="284809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2" name="Rectangle 100"/>
          <p:cNvSpPr/>
          <p:nvPr/>
        </p:nvSpPr>
        <p:spPr>
          <a:xfrm rot="2700000">
            <a:off x="11599272" y="3163669"/>
            <a:ext cx="13715" cy="1655644"/>
          </a:xfrm>
          <a:custGeom>
            <a:avLst/>
            <a:gdLst/>
            <a:ahLst/>
            <a:cxnLst/>
            <a:rect l="l" t="t" r="r" b="b"/>
            <a:pathLst>
              <a:path w="13715" h="1655644">
                <a:moveTo>
                  <a:pt x="0" y="0"/>
                </a:moveTo>
                <a:lnTo>
                  <a:pt x="13715" y="13716"/>
                </a:lnTo>
                <a:lnTo>
                  <a:pt x="13715" y="1641929"/>
                </a:lnTo>
                <a:lnTo>
                  <a:pt x="0" y="1655644"/>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3" name="Rectangle 101"/>
          <p:cNvSpPr/>
          <p:nvPr/>
        </p:nvSpPr>
        <p:spPr>
          <a:xfrm rot="2700000">
            <a:off x="12020868" y="4181493"/>
            <a:ext cx="13715" cy="463189"/>
          </a:xfrm>
          <a:custGeom>
            <a:avLst/>
            <a:gdLst/>
            <a:ahLst/>
            <a:cxnLst/>
            <a:rect l="l" t="t" r="r" b="b"/>
            <a:pathLst>
              <a:path w="13715" h="463189">
                <a:moveTo>
                  <a:pt x="1" y="0"/>
                </a:moveTo>
                <a:lnTo>
                  <a:pt x="13715" y="13716"/>
                </a:lnTo>
                <a:lnTo>
                  <a:pt x="13715" y="449474"/>
                </a:lnTo>
                <a:lnTo>
                  <a:pt x="0" y="46318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4"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5"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6"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7"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8"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9"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0"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1"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2"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3"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4"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5"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6"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7" name="Rectangle 376"/>
          <p:cNvSpPr/>
          <p:nvPr/>
        </p:nvSpPr>
        <p:spPr>
          <a:xfrm rot="18900000" flipV="1">
            <a:off x="6916261" y="-965458"/>
            <a:ext cx="13716" cy="6493219"/>
          </a:xfrm>
          <a:custGeom>
            <a:avLst/>
            <a:gdLst/>
            <a:ahLst/>
            <a:cxnLst/>
            <a:rect l="l" t="t" r="r" b="b"/>
            <a:pathLst>
              <a:path w="13716" h="6493219">
                <a:moveTo>
                  <a:pt x="13716" y="6479504"/>
                </a:moveTo>
                <a:lnTo>
                  <a:pt x="13716" y="0"/>
                </a:lnTo>
                <a:lnTo>
                  <a:pt x="0" y="13717"/>
                </a:lnTo>
                <a:lnTo>
                  <a:pt x="0" y="649321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8" name="Rectangle 377"/>
          <p:cNvSpPr/>
          <p:nvPr/>
        </p:nvSpPr>
        <p:spPr>
          <a:xfrm rot="18900000" flipV="1">
            <a:off x="7759447" y="-965458"/>
            <a:ext cx="13717" cy="6493219"/>
          </a:xfrm>
          <a:custGeom>
            <a:avLst/>
            <a:gdLst/>
            <a:ahLst/>
            <a:cxnLst/>
            <a:rect l="l" t="t" r="r" b="b"/>
            <a:pathLst>
              <a:path w="13717" h="6493219">
                <a:moveTo>
                  <a:pt x="0" y="6493219"/>
                </a:moveTo>
                <a:lnTo>
                  <a:pt x="13716" y="6479502"/>
                </a:lnTo>
                <a:lnTo>
                  <a:pt x="13717"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9" name="Rectangle 378"/>
          <p:cNvSpPr/>
          <p:nvPr/>
        </p:nvSpPr>
        <p:spPr>
          <a:xfrm rot="18900000" flipV="1">
            <a:off x="8602633" y="-965458"/>
            <a:ext cx="13716" cy="6493219"/>
          </a:xfrm>
          <a:custGeom>
            <a:avLst/>
            <a:gdLst/>
            <a:ahLst/>
            <a:cxnLst/>
            <a:rect l="l" t="t" r="r" b="b"/>
            <a:pathLst>
              <a:path w="13716" h="6493219">
                <a:moveTo>
                  <a:pt x="13716" y="6479504"/>
                </a:moveTo>
                <a:lnTo>
                  <a:pt x="13716" y="0"/>
                </a:lnTo>
                <a:lnTo>
                  <a:pt x="0" y="13716"/>
                </a:lnTo>
                <a:lnTo>
                  <a:pt x="0" y="649321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0" name="Rectangle 138"/>
          <p:cNvSpPr/>
          <p:nvPr/>
        </p:nvSpPr>
        <p:spPr>
          <a:xfrm rot="18900000" flipV="1">
            <a:off x="10088968" y="-882602"/>
            <a:ext cx="13716" cy="5927431"/>
          </a:xfrm>
          <a:custGeom>
            <a:avLst/>
            <a:gdLst/>
            <a:ahLst/>
            <a:cxnLst/>
            <a:rect l="l" t="t" r="r" b="b"/>
            <a:pathLst>
              <a:path w="13716" h="5927431">
                <a:moveTo>
                  <a:pt x="0" y="5927431"/>
                </a:moveTo>
                <a:lnTo>
                  <a:pt x="13715" y="5913716"/>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1" name="Rectangle 139"/>
          <p:cNvSpPr/>
          <p:nvPr/>
        </p:nvSpPr>
        <p:spPr>
          <a:xfrm rot="18900000" flipV="1">
            <a:off x="10510562" y="-707971"/>
            <a:ext cx="13716" cy="4734985"/>
          </a:xfrm>
          <a:custGeom>
            <a:avLst/>
            <a:gdLst/>
            <a:ahLst/>
            <a:cxnLst/>
            <a:rect l="l" t="t" r="r" b="b"/>
            <a:pathLst>
              <a:path w="13716" h="4734985">
                <a:moveTo>
                  <a:pt x="0" y="4734985"/>
                </a:moveTo>
                <a:lnTo>
                  <a:pt x="13715" y="4721270"/>
                </a:lnTo>
                <a:lnTo>
                  <a:pt x="13716" y="13715"/>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2" name="Rectangle 140"/>
          <p:cNvSpPr/>
          <p:nvPr/>
        </p:nvSpPr>
        <p:spPr>
          <a:xfrm rot="18900000" flipV="1">
            <a:off x="10932155" y="-533342"/>
            <a:ext cx="13716" cy="3542540"/>
          </a:xfrm>
          <a:custGeom>
            <a:avLst/>
            <a:gdLst/>
            <a:ahLst/>
            <a:cxnLst/>
            <a:rect l="l" t="t" r="r" b="b"/>
            <a:pathLst>
              <a:path w="13716" h="3542540">
                <a:moveTo>
                  <a:pt x="0" y="3542540"/>
                </a:moveTo>
                <a:lnTo>
                  <a:pt x="13715" y="3528825"/>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3" name="Rectangle 141"/>
          <p:cNvSpPr/>
          <p:nvPr/>
        </p:nvSpPr>
        <p:spPr>
          <a:xfrm rot="18900000" flipV="1">
            <a:off x="11353748" y="-358712"/>
            <a:ext cx="13716" cy="2350095"/>
          </a:xfrm>
          <a:custGeom>
            <a:avLst/>
            <a:gdLst/>
            <a:ahLst/>
            <a:cxnLst/>
            <a:rect l="l" t="t" r="r" b="b"/>
            <a:pathLst>
              <a:path w="13716" h="2350095">
                <a:moveTo>
                  <a:pt x="0" y="2350095"/>
                </a:moveTo>
                <a:lnTo>
                  <a:pt x="13715" y="2336380"/>
                </a:lnTo>
                <a:lnTo>
                  <a:pt x="13716" y="13714"/>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4" name="Rectangle 142"/>
          <p:cNvSpPr/>
          <p:nvPr/>
        </p:nvSpPr>
        <p:spPr>
          <a:xfrm rot="18900000" flipV="1">
            <a:off x="11775341" y="-184083"/>
            <a:ext cx="13716" cy="1157650"/>
          </a:xfrm>
          <a:custGeom>
            <a:avLst/>
            <a:gdLst/>
            <a:ahLst/>
            <a:cxnLst/>
            <a:rect l="l" t="t" r="r" b="b"/>
            <a:pathLst>
              <a:path w="13716" h="1157650">
                <a:moveTo>
                  <a:pt x="0" y="1157650"/>
                </a:moveTo>
                <a:lnTo>
                  <a:pt x="13716" y="1143934"/>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5"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6"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7"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8"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9"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0"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1"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2"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3"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4"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5"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6"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7" name="Teardrop 3"/>
          <p:cNvSpPr/>
          <p:nvPr/>
        </p:nvSpPr>
        <p:spPr>
          <a:xfrm rot="5400000" flipH="1" flipV="1">
            <a:off x="98129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8" name="Teardrop 3"/>
          <p:cNvSpPr/>
          <p:nvPr/>
        </p:nvSpPr>
        <p:spPr>
          <a:xfrm rot="5400000" flipH="1" flipV="1">
            <a:off x="89703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9" name="Teardrop 3"/>
          <p:cNvSpPr/>
          <p:nvPr/>
        </p:nvSpPr>
        <p:spPr>
          <a:xfrm rot="5400000" flipH="1" flipV="1">
            <a:off x="11498011"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0" name="Teardrop 3"/>
          <p:cNvSpPr/>
          <p:nvPr/>
        </p:nvSpPr>
        <p:spPr>
          <a:xfrm rot="5400000" flipH="1" flipV="1">
            <a:off x="106554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1"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2" name="Oval 591"/>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3"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4" name="Oval 593"/>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5" name="Oval 594"/>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6" name="Oval 595"/>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7" name="Oval 596"/>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8" name="Oval 597"/>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9" name="Oval 598"/>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0" name="Oval 599"/>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1" name="Oval 600"/>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2" name="Oval 601"/>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3" name="Oval 602"/>
          <p:cNvSpPr/>
          <p:nvPr/>
        </p:nvSpPr>
        <p:spPr>
          <a:xfrm>
            <a:off x="100346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4" name="Oval 603"/>
          <p:cNvSpPr/>
          <p:nvPr/>
        </p:nvSpPr>
        <p:spPr>
          <a:xfrm>
            <a:off x="91921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5" name="Oval 604"/>
          <p:cNvSpPr/>
          <p:nvPr/>
        </p:nvSpPr>
        <p:spPr>
          <a:xfrm>
            <a:off x="11719750"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6" name="Oval 605"/>
          <p:cNvSpPr/>
          <p:nvPr/>
        </p:nvSpPr>
        <p:spPr>
          <a:xfrm>
            <a:off x="108772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7"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8"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9"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0"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1"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2"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3"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4"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5"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6" name="Teardrop 3"/>
          <p:cNvSpPr/>
          <p:nvPr/>
        </p:nvSpPr>
        <p:spPr>
          <a:xfrm rot="5400000" flipH="1" flipV="1">
            <a:off x="93913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7"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8" name="Teardrop 3"/>
          <p:cNvSpPr/>
          <p:nvPr/>
        </p:nvSpPr>
        <p:spPr>
          <a:xfrm rot="5400000" flipH="1" flipV="1">
            <a:off x="11076421"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9" name="Teardrop 3"/>
          <p:cNvSpPr/>
          <p:nvPr/>
        </p:nvSpPr>
        <p:spPr>
          <a:xfrm rot="5400000" flipH="1" flipV="1">
            <a:off x="102338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0"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1" name="Teardrop 3"/>
          <p:cNvSpPr/>
          <p:nvPr/>
        </p:nvSpPr>
        <p:spPr>
          <a:xfrm rot="5400000" flipH="1" flipV="1">
            <a:off x="11760003" y="685578"/>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69"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2" name="Oval 621"/>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3" name="Oval 622"/>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4" name="Oval 623"/>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5" name="Oval 624"/>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6" name="Oval 625"/>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7" name="Oval 626"/>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8" name="Oval 627"/>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9" name="Oval 628"/>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0" name="Oval 629"/>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1" name="Oval 630"/>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2" name="Oval 631"/>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3" name="Oval 632"/>
          <p:cNvSpPr/>
          <p:nvPr/>
        </p:nvSpPr>
        <p:spPr>
          <a:xfrm>
            <a:off x="104568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4" name="Oval 633"/>
          <p:cNvSpPr/>
          <p:nvPr/>
        </p:nvSpPr>
        <p:spPr>
          <a:xfrm>
            <a:off x="96142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5" name="Oval 860"/>
          <p:cNvSpPr/>
          <p:nvPr/>
        </p:nvSpPr>
        <p:spPr>
          <a:xfrm>
            <a:off x="12141892" y="758852"/>
            <a:ext cx="50109" cy="3538433"/>
          </a:xfrm>
          <a:custGeom>
            <a:avLst/>
            <a:gdLst/>
            <a:ahLst/>
            <a:cxnLst/>
            <a:rect l="l" t="t" r="r" b="b"/>
            <a:pathLst>
              <a:path w="50109" h="3538433">
                <a:moveTo>
                  <a:pt x="50109" y="3384355"/>
                </a:moveTo>
                <a:lnTo>
                  <a:pt x="50109" y="3538433"/>
                </a:lnTo>
                <a:cubicBezTo>
                  <a:pt x="20497" y="3525461"/>
                  <a:pt x="0" y="3495821"/>
                  <a:pt x="0" y="3461394"/>
                </a:cubicBezTo>
                <a:cubicBezTo>
                  <a:pt x="0" y="3426967"/>
                  <a:pt x="20497" y="3397327"/>
                  <a:pt x="50109" y="3384355"/>
                </a:cubicBezTo>
                <a:close/>
                <a:moveTo>
                  <a:pt x="50109" y="2538350"/>
                </a:moveTo>
                <a:lnTo>
                  <a:pt x="50109" y="2692428"/>
                </a:lnTo>
                <a:cubicBezTo>
                  <a:pt x="20497" y="2679456"/>
                  <a:pt x="0" y="2649816"/>
                  <a:pt x="0" y="2615389"/>
                </a:cubicBezTo>
                <a:cubicBezTo>
                  <a:pt x="0" y="2580962"/>
                  <a:pt x="20497" y="2551322"/>
                  <a:pt x="50109" y="2538350"/>
                </a:cubicBezTo>
                <a:close/>
                <a:moveTo>
                  <a:pt x="50109" y="1688095"/>
                </a:moveTo>
                <a:lnTo>
                  <a:pt x="50109" y="1842173"/>
                </a:lnTo>
                <a:cubicBezTo>
                  <a:pt x="20497" y="1829201"/>
                  <a:pt x="0" y="1799561"/>
                  <a:pt x="0" y="1765134"/>
                </a:cubicBezTo>
                <a:cubicBezTo>
                  <a:pt x="0" y="1730707"/>
                  <a:pt x="20497" y="1701067"/>
                  <a:pt x="50109" y="1688095"/>
                </a:cubicBezTo>
                <a:close/>
                <a:moveTo>
                  <a:pt x="50109" y="845498"/>
                </a:moveTo>
                <a:lnTo>
                  <a:pt x="50109" y="999576"/>
                </a:lnTo>
                <a:cubicBezTo>
                  <a:pt x="20497" y="986604"/>
                  <a:pt x="0" y="956964"/>
                  <a:pt x="0" y="922537"/>
                </a:cubicBezTo>
                <a:cubicBezTo>
                  <a:pt x="0" y="888110"/>
                  <a:pt x="20497" y="858470"/>
                  <a:pt x="50109" y="845498"/>
                </a:cubicBezTo>
                <a:close/>
                <a:moveTo>
                  <a:pt x="50109" y="0"/>
                </a:moveTo>
                <a:lnTo>
                  <a:pt x="50109" y="154078"/>
                </a:lnTo>
                <a:cubicBezTo>
                  <a:pt x="20497" y="141106"/>
                  <a:pt x="0" y="111466"/>
                  <a:pt x="0" y="77039"/>
                </a:cubicBezTo>
                <a:cubicBezTo>
                  <a:pt x="0" y="42612"/>
                  <a:pt x="20497" y="12972"/>
                  <a:pt x="501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6" name="Oval 635"/>
          <p:cNvSpPr/>
          <p:nvPr/>
        </p:nvSpPr>
        <p:spPr>
          <a:xfrm>
            <a:off x="112993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7"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8"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9"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0"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1"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2"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3"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4"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5"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6" name="Teardrop 3"/>
          <p:cNvSpPr/>
          <p:nvPr/>
        </p:nvSpPr>
        <p:spPr>
          <a:xfrm rot="5400000" flipH="1" flipV="1">
            <a:off x="95441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7"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8" name="Teardrop 3"/>
          <p:cNvSpPr/>
          <p:nvPr/>
        </p:nvSpPr>
        <p:spPr>
          <a:xfrm rot="5400000" flipH="1" flipV="1">
            <a:off x="11229252"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9" name="Teardrop 3"/>
          <p:cNvSpPr/>
          <p:nvPr/>
        </p:nvSpPr>
        <p:spPr>
          <a:xfrm rot="5400000" flipH="1" flipV="1">
            <a:off x="103867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0"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1" name="Teardrop 3"/>
          <p:cNvSpPr/>
          <p:nvPr/>
        </p:nvSpPr>
        <p:spPr>
          <a:xfrm rot="5400000" flipH="1" flipV="1">
            <a:off x="11908617" y="4923"/>
            <a:ext cx="298552" cy="268215"/>
          </a:xfrm>
          <a:custGeom>
            <a:avLst/>
            <a:gdLst/>
            <a:ahLst/>
            <a:cxnLst/>
            <a:rect l="l" t="t" r="r" b="b"/>
            <a:pathLst>
              <a:path w="298552"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298552" y="138"/>
                </a:moveTo>
                <a:lnTo>
                  <a:pt x="298552" y="11636"/>
                </a:lnTo>
                <a:cubicBezTo>
                  <a:pt x="298344" y="11511"/>
                  <a:pt x="298133" y="11506"/>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4" y="189232"/>
                  <a:pt x="256525" y="205210"/>
                  <a:pt x="272877" y="215167"/>
                </a:cubicBezTo>
                <a:lnTo>
                  <a:pt x="298552" y="215277"/>
                </a:lnTo>
                <a:lnTo>
                  <a:pt x="298552" y="221928"/>
                </a:lnTo>
                <a:cubicBezTo>
                  <a:pt x="276711" y="221632"/>
                  <a:pt x="254816" y="229876"/>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0"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cubicBezTo>
                  <a:pt x="99420" y="72140"/>
                  <a:pt x="124170" y="61435"/>
                  <a:pt x="151420" y="61435"/>
                </a:cubicBezTo>
                <a:cubicBezTo>
                  <a:pt x="170023" y="61435"/>
                  <a:pt x="187461" y="66424"/>
                  <a:pt x="202250" y="75515"/>
                </a:cubicBezTo>
                <a:cubicBezTo>
                  <a:pt x="206323" y="58635"/>
                  <a:pt x="215129" y="42758"/>
                  <a:pt x="228297" y="29591"/>
                </a:cubicBezTo>
                <a:cubicBezTo>
                  <a:pt x="247566" y="10322"/>
                  <a:pt x="272636" y="391"/>
                  <a:pt x="297890"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2"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3"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4" name="Oval 883"/>
          <p:cNvSpPr/>
          <p:nvPr/>
        </p:nvSpPr>
        <p:spPr>
          <a:xfrm>
            <a:off x="2031413" y="-10245"/>
            <a:ext cx="10160587" cy="84875"/>
          </a:xfrm>
          <a:custGeom>
            <a:avLst/>
            <a:gdLst/>
            <a:ahLst/>
            <a:cxnLst/>
            <a:rect l="l" t="t" r="r" b="b"/>
            <a:pathLst>
              <a:path w="10160587" h="84875">
                <a:moveTo>
                  <a:pt x="10110479" y="0"/>
                </a:moveTo>
                <a:lnTo>
                  <a:pt x="10160587" y="0"/>
                </a:lnTo>
                <a:lnTo>
                  <a:pt x="10160587" y="77038"/>
                </a:lnTo>
                <a:cubicBezTo>
                  <a:pt x="10130976" y="64066"/>
                  <a:pt x="10110479" y="34427"/>
                  <a:pt x="10110479" y="0"/>
                </a:cubicBezTo>
                <a:close/>
                <a:moveTo>
                  <a:pt x="9267940" y="0"/>
                </a:moveTo>
                <a:lnTo>
                  <a:pt x="9437692" y="0"/>
                </a:lnTo>
                <a:cubicBezTo>
                  <a:pt x="9437692" y="46875"/>
                  <a:pt x="9399692" y="84875"/>
                  <a:pt x="9352816" y="84875"/>
                </a:cubicBezTo>
                <a:cubicBezTo>
                  <a:pt x="9305940" y="84875"/>
                  <a:pt x="9267940" y="46875"/>
                  <a:pt x="9267940" y="0"/>
                </a:cubicBezTo>
                <a:close/>
                <a:moveTo>
                  <a:pt x="8425400" y="0"/>
                </a:moveTo>
                <a:lnTo>
                  <a:pt x="8595152" y="0"/>
                </a:lnTo>
                <a:cubicBezTo>
                  <a:pt x="8595152" y="46875"/>
                  <a:pt x="8557152" y="84875"/>
                  <a:pt x="8510276" y="84875"/>
                </a:cubicBezTo>
                <a:cubicBezTo>
                  <a:pt x="8463400" y="84875"/>
                  <a:pt x="8425400" y="46875"/>
                  <a:pt x="8425400" y="0"/>
                </a:cubicBezTo>
                <a:close/>
                <a:moveTo>
                  <a:pt x="7582860" y="0"/>
                </a:moveTo>
                <a:lnTo>
                  <a:pt x="7752612" y="0"/>
                </a:lnTo>
                <a:cubicBezTo>
                  <a:pt x="7752612" y="46875"/>
                  <a:pt x="7714612" y="84875"/>
                  <a:pt x="7667736" y="84875"/>
                </a:cubicBezTo>
                <a:cubicBezTo>
                  <a:pt x="7620860" y="84875"/>
                  <a:pt x="7582860" y="46875"/>
                  <a:pt x="7582860" y="0"/>
                </a:cubicBezTo>
                <a:close/>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5"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6"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7"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8"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9"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0"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1"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2"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3"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4"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5" name="Teardrop 3"/>
          <p:cNvSpPr/>
          <p:nvPr/>
        </p:nvSpPr>
        <p:spPr>
          <a:xfrm rot="5400000" flipH="1" flipV="1">
            <a:off x="98129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6" name="Teardrop 3"/>
          <p:cNvSpPr/>
          <p:nvPr/>
        </p:nvSpPr>
        <p:spPr>
          <a:xfrm rot="5400000" flipH="1" flipV="1">
            <a:off x="89703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7" name="Teardrop 3"/>
          <p:cNvSpPr/>
          <p:nvPr/>
        </p:nvSpPr>
        <p:spPr>
          <a:xfrm rot="5400000" flipH="1" flipV="1">
            <a:off x="11498011"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8" name="Teardrop 3"/>
          <p:cNvSpPr/>
          <p:nvPr/>
        </p:nvSpPr>
        <p:spPr>
          <a:xfrm rot="5400000" flipH="1" flipV="1">
            <a:off x="106554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9"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0" name="Oval 669"/>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1" name="Oval 670"/>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2" name="Oval 671"/>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3" name="Oval 672"/>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4" name="Oval 673"/>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5" name="Oval 674"/>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6" name="Oval 675"/>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7" name="Oval 676"/>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8" name="Oval 677"/>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9" name="Oval 678"/>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0" name="Oval 679"/>
          <p:cNvSpPr/>
          <p:nvPr/>
        </p:nvSpPr>
        <p:spPr>
          <a:xfrm>
            <a:off x="100346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1" name="Oval 680"/>
          <p:cNvSpPr/>
          <p:nvPr/>
        </p:nvSpPr>
        <p:spPr>
          <a:xfrm>
            <a:off x="91921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2" name="Oval 681"/>
          <p:cNvSpPr/>
          <p:nvPr/>
        </p:nvSpPr>
        <p:spPr>
          <a:xfrm>
            <a:off x="11719750"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3" name="Oval 682"/>
          <p:cNvSpPr/>
          <p:nvPr/>
        </p:nvSpPr>
        <p:spPr>
          <a:xfrm>
            <a:off x="108772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4"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5"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6"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7"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8"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9"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0"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1"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2"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3" name="Teardrop 3"/>
          <p:cNvSpPr/>
          <p:nvPr/>
        </p:nvSpPr>
        <p:spPr>
          <a:xfrm rot="5400000" flipH="1" flipV="1">
            <a:off x="93913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4"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5" name="Teardrop 3"/>
          <p:cNvSpPr/>
          <p:nvPr/>
        </p:nvSpPr>
        <p:spPr>
          <a:xfrm rot="5400000" flipH="1" flipV="1">
            <a:off x="11076421"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6" name="Teardrop 3"/>
          <p:cNvSpPr/>
          <p:nvPr/>
        </p:nvSpPr>
        <p:spPr>
          <a:xfrm rot="5400000" flipH="1" flipV="1">
            <a:off x="102338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7"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8" name="Teardrop 3"/>
          <p:cNvSpPr/>
          <p:nvPr/>
        </p:nvSpPr>
        <p:spPr>
          <a:xfrm rot="5400000" flipH="1" flipV="1">
            <a:off x="11760002" y="1531078"/>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9" name="Oval 698"/>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0" name="Oval 699"/>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1" name="Oval 700"/>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2" name="Oval 701"/>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3" name="Oval 702"/>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4" name="Oval 703"/>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5" name="Oval 704"/>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6" name="Oval 705"/>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7" name="Oval 706"/>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8" name="Oval 707"/>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9" name="Oval 708"/>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0" name="Oval 709"/>
          <p:cNvSpPr/>
          <p:nvPr/>
        </p:nvSpPr>
        <p:spPr>
          <a:xfrm>
            <a:off x="104568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1" name="Oval 710"/>
          <p:cNvSpPr/>
          <p:nvPr/>
        </p:nvSpPr>
        <p:spPr>
          <a:xfrm>
            <a:off x="96142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2" name="Oval 711"/>
          <p:cNvSpPr/>
          <p:nvPr/>
        </p:nvSpPr>
        <p:spPr>
          <a:xfrm>
            <a:off x="112993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3"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4"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5"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6"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7"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8"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9"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0"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1"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2"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3" name="Teardrop 3"/>
          <p:cNvSpPr/>
          <p:nvPr/>
        </p:nvSpPr>
        <p:spPr>
          <a:xfrm rot="5400000" flipH="1" flipV="1">
            <a:off x="98129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4" name="Teardrop 3"/>
          <p:cNvSpPr/>
          <p:nvPr/>
        </p:nvSpPr>
        <p:spPr>
          <a:xfrm rot="5400000" flipH="1" flipV="1">
            <a:off x="89703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5" name="Teardrop 3"/>
          <p:cNvSpPr/>
          <p:nvPr/>
        </p:nvSpPr>
        <p:spPr>
          <a:xfrm rot="5400000" flipH="1" flipV="1">
            <a:off x="11498011"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6" name="Teardrop 3"/>
          <p:cNvSpPr/>
          <p:nvPr/>
        </p:nvSpPr>
        <p:spPr>
          <a:xfrm rot="5400000" flipH="1" flipV="1">
            <a:off x="106554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7"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8" name="Oval 727"/>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9" name="Oval 728"/>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0" name="Oval 729"/>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1" name="Oval 730"/>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2" name="Oval 731"/>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3" name="Oval 732"/>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4" name="Oval 733"/>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5" name="Oval 734"/>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6" name="Oval 735"/>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7" name="Oval 736"/>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8" name="Oval 737"/>
          <p:cNvSpPr/>
          <p:nvPr/>
        </p:nvSpPr>
        <p:spPr>
          <a:xfrm>
            <a:off x="100346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9" name="Oval 738"/>
          <p:cNvSpPr/>
          <p:nvPr/>
        </p:nvSpPr>
        <p:spPr>
          <a:xfrm>
            <a:off x="91921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0" name="Oval 739"/>
          <p:cNvSpPr/>
          <p:nvPr/>
        </p:nvSpPr>
        <p:spPr>
          <a:xfrm>
            <a:off x="11719750"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1" name="Oval 740"/>
          <p:cNvSpPr/>
          <p:nvPr/>
        </p:nvSpPr>
        <p:spPr>
          <a:xfrm>
            <a:off x="108772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2"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3"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4"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5"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6"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7"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8"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9"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0"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1" name="Teardrop 3"/>
          <p:cNvSpPr/>
          <p:nvPr/>
        </p:nvSpPr>
        <p:spPr>
          <a:xfrm rot="5400000" flipH="1" flipV="1">
            <a:off x="93913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2"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3" name="Teardrop 3"/>
          <p:cNvSpPr/>
          <p:nvPr/>
        </p:nvSpPr>
        <p:spPr>
          <a:xfrm rot="5400000" flipH="1" flipV="1">
            <a:off x="11076421"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4" name="Teardrop 3"/>
          <p:cNvSpPr/>
          <p:nvPr/>
        </p:nvSpPr>
        <p:spPr>
          <a:xfrm rot="5400000" flipH="1" flipV="1">
            <a:off x="102338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5"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6" name="Teardrop 3"/>
          <p:cNvSpPr/>
          <p:nvPr/>
        </p:nvSpPr>
        <p:spPr>
          <a:xfrm rot="5400000" flipH="1" flipV="1">
            <a:off x="11760003" y="2373673"/>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7" name="Oval 756"/>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8" name="Oval 757"/>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9" name="Oval 758"/>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0" name="Oval 759"/>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1" name="Oval 760"/>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2" name="Oval 761"/>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3" name="Oval 762"/>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4" name="Oval 763"/>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5" name="Oval 764"/>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6" name="Oval 765"/>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7" name="Oval 766"/>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8" name="Oval 767"/>
          <p:cNvSpPr/>
          <p:nvPr/>
        </p:nvSpPr>
        <p:spPr>
          <a:xfrm>
            <a:off x="104568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9" name="Oval 768"/>
          <p:cNvSpPr/>
          <p:nvPr/>
        </p:nvSpPr>
        <p:spPr>
          <a:xfrm>
            <a:off x="96142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0" name="Oval 769"/>
          <p:cNvSpPr/>
          <p:nvPr/>
        </p:nvSpPr>
        <p:spPr>
          <a:xfrm>
            <a:off x="112993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1"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2"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3"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4"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5"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6"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7"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8"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9"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0"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1" name="Teardrop 3"/>
          <p:cNvSpPr/>
          <p:nvPr/>
        </p:nvSpPr>
        <p:spPr>
          <a:xfrm rot="5400000" flipH="1" flipV="1">
            <a:off x="98129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2" name="Teardrop 3"/>
          <p:cNvSpPr/>
          <p:nvPr/>
        </p:nvSpPr>
        <p:spPr>
          <a:xfrm rot="5400000" flipH="1" flipV="1">
            <a:off x="89703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3" name="Teardrop 3"/>
          <p:cNvSpPr/>
          <p:nvPr/>
        </p:nvSpPr>
        <p:spPr>
          <a:xfrm rot="5400000" flipH="1" flipV="1">
            <a:off x="11498011"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4" name="Teardrop 3"/>
          <p:cNvSpPr/>
          <p:nvPr/>
        </p:nvSpPr>
        <p:spPr>
          <a:xfrm rot="5400000" flipH="1" flipV="1">
            <a:off x="106554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5"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6" name="Oval 785"/>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7" name="Oval 786"/>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8" name="Oval 787"/>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9" name="Oval 788"/>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0" name="Oval 789"/>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1" name="Oval 790"/>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2" name="Oval 791"/>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3" name="Oval 792"/>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4" name="Oval 793"/>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5" name="Oval 794"/>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6" name="Oval 795"/>
          <p:cNvSpPr/>
          <p:nvPr/>
        </p:nvSpPr>
        <p:spPr>
          <a:xfrm>
            <a:off x="100346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7" name="Oval 796"/>
          <p:cNvSpPr/>
          <p:nvPr/>
        </p:nvSpPr>
        <p:spPr>
          <a:xfrm>
            <a:off x="91921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8" name="Oval 797"/>
          <p:cNvSpPr/>
          <p:nvPr/>
        </p:nvSpPr>
        <p:spPr>
          <a:xfrm>
            <a:off x="11719750"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9" name="Oval 798"/>
          <p:cNvSpPr/>
          <p:nvPr/>
        </p:nvSpPr>
        <p:spPr>
          <a:xfrm>
            <a:off x="108772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0"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1"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2"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3"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4"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5"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6"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7"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8"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9" name="Teardrop 3"/>
          <p:cNvSpPr/>
          <p:nvPr/>
        </p:nvSpPr>
        <p:spPr>
          <a:xfrm rot="5400000" flipH="1" flipV="1">
            <a:off x="93913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0"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1" name="Teardrop 3"/>
          <p:cNvSpPr/>
          <p:nvPr/>
        </p:nvSpPr>
        <p:spPr>
          <a:xfrm rot="5400000" flipH="1" flipV="1">
            <a:off x="11076421"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2" name="Teardrop 3"/>
          <p:cNvSpPr/>
          <p:nvPr/>
        </p:nvSpPr>
        <p:spPr>
          <a:xfrm rot="5400000" flipH="1" flipV="1">
            <a:off x="102338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3"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4" name="Teardrop 3"/>
          <p:cNvSpPr/>
          <p:nvPr/>
        </p:nvSpPr>
        <p:spPr>
          <a:xfrm rot="5400000" flipH="1" flipV="1">
            <a:off x="11760002" y="3223930"/>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5" name="Oval 814"/>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6" name="Oval 815"/>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7" name="Oval 816"/>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8" name="Oval 817"/>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9" name="Oval 818"/>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0" name="Oval 819"/>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1" name="Oval 820"/>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2" name="Oval 821"/>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3" name="Oval 822"/>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4" name="Oval 823"/>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5" name="Oval 824"/>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6" name="Oval 825"/>
          <p:cNvSpPr/>
          <p:nvPr/>
        </p:nvSpPr>
        <p:spPr>
          <a:xfrm>
            <a:off x="104568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7" name="Oval 826"/>
          <p:cNvSpPr/>
          <p:nvPr/>
        </p:nvSpPr>
        <p:spPr>
          <a:xfrm>
            <a:off x="96142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8" name="Oval 827"/>
          <p:cNvSpPr/>
          <p:nvPr/>
        </p:nvSpPr>
        <p:spPr>
          <a:xfrm>
            <a:off x="112993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9"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0"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1"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2"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3"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4"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5"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6"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7"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8"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9" name="Teardrop 3"/>
          <p:cNvSpPr/>
          <p:nvPr/>
        </p:nvSpPr>
        <p:spPr>
          <a:xfrm rot="5400000" flipH="1" flipV="1">
            <a:off x="98129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0" name="Teardrop 3"/>
          <p:cNvSpPr/>
          <p:nvPr/>
        </p:nvSpPr>
        <p:spPr>
          <a:xfrm rot="5400000" flipH="1" flipV="1">
            <a:off x="89703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1" name="Teardrop 3"/>
          <p:cNvSpPr/>
          <p:nvPr/>
        </p:nvSpPr>
        <p:spPr>
          <a:xfrm rot="5400000" flipH="1" flipV="1">
            <a:off x="11498011"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2" name="Teardrop 3"/>
          <p:cNvSpPr/>
          <p:nvPr/>
        </p:nvSpPr>
        <p:spPr>
          <a:xfrm rot="5400000" flipH="1" flipV="1">
            <a:off x="106554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3"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4" name="Oval 843"/>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5" name="Oval 844"/>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6" name="Oval 845"/>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7" name="Oval 846"/>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8" name="Oval 847"/>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9" name="Oval 848"/>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0" name="Oval 849"/>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1" name="Oval 850"/>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2" name="Oval 851"/>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3" name="Oval 852"/>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4" name="Oval 853"/>
          <p:cNvSpPr/>
          <p:nvPr/>
        </p:nvSpPr>
        <p:spPr>
          <a:xfrm>
            <a:off x="100346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5" name="Oval 854"/>
          <p:cNvSpPr/>
          <p:nvPr/>
        </p:nvSpPr>
        <p:spPr>
          <a:xfrm>
            <a:off x="91921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6" name="Oval 855"/>
          <p:cNvSpPr/>
          <p:nvPr/>
        </p:nvSpPr>
        <p:spPr>
          <a:xfrm>
            <a:off x="11719750"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7" name="Oval 856"/>
          <p:cNvSpPr/>
          <p:nvPr/>
        </p:nvSpPr>
        <p:spPr>
          <a:xfrm>
            <a:off x="108772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8"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9"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0"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1"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2"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3"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4"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5"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6"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7" name="Teardrop 3"/>
          <p:cNvSpPr/>
          <p:nvPr/>
        </p:nvSpPr>
        <p:spPr>
          <a:xfrm rot="5400000" flipH="1" flipV="1">
            <a:off x="93913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8"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9" name="Teardrop 3"/>
          <p:cNvSpPr/>
          <p:nvPr/>
        </p:nvSpPr>
        <p:spPr>
          <a:xfrm rot="5400000" flipH="1" flipV="1">
            <a:off x="11076421"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0" name="Teardrop 3"/>
          <p:cNvSpPr/>
          <p:nvPr/>
        </p:nvSpPr>
        <p:spPr>
          <a:xfrm rot="5400000" flipH="1" flipV="1">
            <a:off x="102338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1"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2" name="Teardrop 3"/>
          <p:cNvSpPr/>
          <p:nvPr/>
        </p:nvSpPr>
        <p:spPr>
          <a:xfrm rot="5400000" flipH="1" flipV="1">
            <a:off x="11760002" y="4069935"/>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8" y="250112"/>
                  <a:pt x="155376" y="250112"/>
                </a:cubicBezTo>
                <a:cubicBezTo>
                  <a:pt x="174455" y="249746"/>
                  <a:pt x="198601" y="254980"/>
                  <a:pt x="211458" y="268141"/>
                </a:cubicBezTo>
                <a:cubicBezTo>
                  <a:pt x="215886"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7"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60" y="254779"/>
                  <a:pt x="246352" y="254786"/>
                </a:cubicBezTo>
                <a:cubicBezTo>
                  <a:pt x="246345"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9"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90" y="195895"/>
                  <a:pt x="53000" y="178457"/>
                  <a:pt x="53000" y="159854"/>
                </a:cubicBezTo>
                <a:cubicBezTo>
                  <a:pt x="53000" y="132604"/>
                  <a:pt x="63706" y="107854"/>
                  <a:pt x="81286" y="89721"/>
                </a:cubicBez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3" name="Oval 872"/>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4" name="Oval 873"/>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5" name="Oval 874"/>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6" name="Oval 875"/>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7" name="Oval 876"/>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8" name="Oval 877"/>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9" name="Oval 878"/>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0" name="Oval 879"/>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1" name="Oval 880"/>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2" name="Oval 881"/>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3" name="Oval 882"/>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4" name="Oval 883"/>
          <p:cNvSpPr/>
          <p:nvPr/>
        </p:nvSpPr>
        <p:spPr>
          <a:xfrm>
            <a:off x="104568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5" name="Oval 884"/>
          <p:cNvSpPr/>
          <p:nvPr/>
        </p:nvSpPr>
        <p:spPr>
          <a:xfrm>
            <a:off x="96142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6" name="Oval 885"/>
          <p:cNvSpPr/>
          <p:nvPr/>
        </p:nvSpPr>
        <p:spPr>
          <a:xfrm>
            <a:off x="112993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7"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8"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9"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0"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1"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2"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3"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4"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5"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6"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7" name="Teardrop 3"/>
          <p:cNvSpPr/>
          <p:nvPr/>
        </p:nvSpPr>
        <p:spPr>
          <a:xfrm rot="5400000" flipH="1" flipV="1">
            <a:off x="100063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8" name="Teardrop 3"/>
          <p:cNvSpPr/>
          <p:nvPr/>
        </p:nvSpPr>
        <p:spPr>
          <a:xfrm rot="5400000" flipH="1" flipV="1">
            <a:off x="916376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7"/>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9" name="Teardrop 3"/>
          <p:cNvSpPr/>
          <p:nvPr/>
        </p:nvSpPr>
        <p:spPr>
          <a:xfrm rot="5400000" flipH="1" flipV="1">
            <a:off x="11691380"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0" name="Teardrop 3"/>
          <p:cNvSpPr/>
          <p:nvPr/>
        </p:nvSpPr>
        <p:spPr>
          <a:xfrm rot="5400000" flipH="1" flipV="1">
            <a:off x="108488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1"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2" name="Oval 1651"/>
          <p:cNvSpPr/>
          <p:nvPr/>
        </p:nvSpPr>
        <p:spPr>
          <a:xfrm>
            <a:off x="812619" y="4561319"/>
            <a:ext cx="11030995" cy="10682"/>
          </a:xfrm>
          <a:custGeom>
            <a:avLst/>
            <a:gdLst/>
            <a:ahLst/>
            <a:cxnLst/>
            <a:rect l="l" t="t" r="r" b="b"/>
            <a:pathLst>
              <a:path w="11030995" h="10682">
                <a:moveTo>
                  <a:pt x="10992007" y="0"/>
                </a:moveTo>
                <a:cubicBezTo>
                  <a:pt x="11006265" y="0"/>
                  <a:pt x="11019702" y="3516"/>
                  <a:pt x="11030995" y="10682"/>
                </a:cubicBezTo>
                <a:lnTo>
                  <a:pt x="10953019" y="10682"/>
                </a:lnTo>
                <a:cubicBezTo>
                  <a:pt x="10964312" y="3516"/>
                  <a:pt x="10977749" y="0"/>
                  <a:pt x="10992007" y="0"/>
                </a:cubicBezTo>
                <a:close/>
                <a:moveTo>
                  <a:pt x="10149468" y="0"/>
                </a:moveTo>
                <a:cubicBezTo>
                  <a:pt x="10163726" y="0"/>
                  <a:pt x="10177163" y="3516"/>
                  <a:pt x="10188456" y="10682"/>
                </a:cubicBezTo>
                <a:lnTo>
                  <a:pt x="10110480" y="10682"/>
                </a:lnTo>
                <a:cubicBezTo>
                  <a:pt x="10121773" y="3516"/>
                  <a:pt x="10135210" y="0"/>
                  <a:pt x="10149468" y="0"/>
                </a:cubicBezTo>
                <a:close/>
                <a:moveTo>
                  <a:pt x="9306928" y="0"/>
                </a:moveTo>
                <a:cubicBezTo>
                  <a:pt x="9321186" y="0"/>
                  <a:pt x="9334623" y="3516"/>
                  <a:pt x="9345916" y="10682"/>
                </a:cubicBezTo>
                <a:lnTo>
                  <a:pt x="9267940" y="10682"/>
                </a:lnTo>
                <a:cubicBezTo>
                  <a:pt x="9279233" y="3516"/>
                  <a:pt x="9292670" y="0"/>
                  <a:pt x="9306928" y="0"/>
                </a:cubicBezTo>
                <a:close/>
                <a:moveTo>
                  <a:pt x="8464388" y="0"/>
                </a:moveTo>
                <a:cubicBezTo>
                  <a:pt x="8478646" y="0"/>
                  <a:pt x="8492083" y="3516"/>
                  <a:pt x="8503376" y="10682"/>
                </a:cubicBezTo>
                <a:lnTo>
                  <a:pt x="8425400" y="10682"/>
                </a:lnTo>
                <a:cubicBezTo>
                  <a:pt x="8436693" y="3516"/>
                  <a:pt x="8450130" y="0"/>
                  <a:pt x="8464388" y="0"/>
                </a:cubicBezTo>
                <a:close/>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3" name="Oval 902"/>
          <p:cNvSpPr/>
          <p:nvPr/>
        </p:nvSpPr>
        <p:spPr>
          <a:xfrm>
            <a:off x="71204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4" name="Oval 903"/>
          <p:cNvSpPr/>
          <p:nvPr/>
        </p:nvSpPr>
        <p:spPr>
          <a:xfrm>
            <a:off x="3774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5" name="Oval 904"/>
          <p:cNvSpPr/>
          <p:nvPr/>
        </p:nvSpPr>
        <p:spPr>
          <a:xfrm>
            <a:off x="12203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6" name="Oval 905"/>
          <p:cNvSpPr/>
          <p:nvPr/>
        </p:nvSpPr>
        <p:spPr>
          <a:xfrm>
            <a:off x="20632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7" name="Oval 906"/>
          <p:cNvSpPr/>
          <p:nvPr/>
        </p:nvSpPr>
        <p:spPr>
          <a:xfrm>
            <a:off x="29060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8" name="Oval 907"/>
          <p:cNvSpPr/>
          <p:nvPr/>
        </p:nvSpPr>
        <p:spPr>
          <a:xfrm>
            <a:off x="37489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9" name="Oval 908"/>
          <p:cNvSpPr/>
          <p:nvPr/>
        </p:nvSpPr>
        <p:spPr>
          <a:xfrm>
            <a:off x="45918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0" name="Oval 909"/>
          <p:cNvSpPr/>
          <p:nvPr/>
        </p:nvSpPr>
        <p:spPr>
          <a:xfrm>
            <a:off x="54347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1" name="Oval 910"/>
          <p:cNvSpPr/>
          <p:nvPr/>
        </p:nvSpPr>
        <p:spPr>
          <a:xfrm>
            <a:off x="62776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2" name="Oval 911"/>
          <p:cNvSpPr/>
          <p:nvPr/>
        </p:nvSpPr>
        <p:spPr>
          <a:xfrm>
            <a:off x="88062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3" name="Oval 912"/>
          <p:cNvSpPr/>
          <p:nvPr/>
        </p:nvSpPr>
        <p:spPr>
          <a:xfrm>
            <a:off x="79633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4" name="Oval 913"/>
          <p:cNvSpPr/>
          <p:nvPr/>
        </p:nvSpPr>
        <p:spPr>
          <a:xfrm>
            <a:off x="104920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5" name="Oval 914"/>
          <p:cNvSpPr/>
          <p:nvPr/>
        </p:nvSpPr>
        <p:spPr>
          <a:xfrm>
            <a:off x="96491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6" name="Oval 915"/>
          <p:cNvSpPr/>
          <p:nvPr/>
        </p:nvSpPr>
        <p:spPr>
          <a:xfrm>
            <a:off x="113348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7" name="Oval 916"/>
          <p:cNvSpPr/>
          <p:nvPr/>
        </p:nvSpPr>
        <p:spPr>
          <a:xfrm>
            <a:off x="71204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8" name="Oval 917"/>
          <p:cNvSpPr/>
          <p:nvPr/>
        </p:nvSpPr>
        <p:spPr>
          <a:xfrm>
            <a:off x="3774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9" name="Oval 918"/>
          <p:cNvSpPr/>
          <p:nvPr/>
        </p:nvSpPr>
        <p:spPr>
          <a:xfrm>
            <a:off x="12203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0" name="Oval 919"/>
          <p:cNvSpPr/>
          <p:nvPr/>
        </p:nvSpPr>
        <p:spPr>
          <a:xfrm>
            <a:off x="20632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1" name="Oval 920"/>
          <p:cNvSpPr/>
          <p:nvPr/>
        </p:nvSpPr>
        <p:spPr>
          <a:xfrm>
            <a:off x="29060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2" name="Oval 921"/>
          <p:cNvSpPr/>
          <p:nvPr/>
        </p:nvSpPr>
        <p:spPr>
          <a:xfrm>
            <a:off x="37489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3" name="Oval 922"/>
          <p:cNvSpPr/>
          <p:nvPr/>
        </p:nvSpPr>
        <p:spPr>
          <a:xfrm>
            <a:off x="45918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4" name="Oval 923"/>
          <p:cNvSpPr/>
          <p:nvPr/>
        </p:nvSpPr>
        <p:spPr>
          <a:xfrm>
            <a:off x="54347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5" name="Oval 924"/>
          <p:cNvSpPr/>
          <p:nvPr/>
        </p:nvSpPr>
        <p:spPr>
          <a:xfrm>
            <a:off x="62776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6" name="Oval 925"/>
          <p:cNvSpPr/>
          <p:nvPr/>
        </p:nvSpPr>
        <p:spPr>
          <a:xfrm>
            <a:off x="88062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7" name="Oval 926"/>
          <p:cNvSpPr/>
          <p:nvPr/>
        </p:nvSpPr>
        <p:spPr>
          <a:xfrm>
            <a:off x="79633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8" name="Oval 927"/>
          <p:cNvSpPr/>
          <p:nvPr/>
        </p:nvSpPr>
        <p:spPr>
          <a:xfrm>
            <a:off x="104920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9" name="Oval 928"/>
          <p:cNvSpPr/>
          <p:nvPr/>
        </p:nvSpPr>
        <p:spPr>
          <a:xfrm>
            <a:off x="96491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0" name="Oval 929"/>
          <p:cNvSpPr/>
          <p:nvPr/>
        </p:nvSpPr>
        <p:spPr>
          <a:xfrm>
            <a:off x="113348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1" name="Oval 930"/>
          <p:cNvSpPr/>
          <p:nvPr/>
        </p:nvSpPr>
        <p:spPr>
          <a:xfrm>
            <a:off x="71204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2" name="Oval 931"/>
          <p:cNvSpPr/>
          <p:nvPr/>
        </p:nvSpPr>
        <p:spPr>
          <a:xfrm>
            <a:off x="3774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3" name="Oval 932"/>
          <p:cNvSpPr/>
          <p:nvPr/>
        </p:nvSpPr>
        <p:spPr>
          <a:xfrm>
            <a:off x="12203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4" name="Oval 933"/>
          <p:cNvSpPr/>
          <p:nvPr/>
        </p:nvSpPr>
        <p:spPr>
          <a:xfrm>
            <a:off x="20632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5" name="Oval 934"/>
          <p:cNvSpPr/>
          <p:nvPr/>
        </p:nvSpPr>
        <p:spPr>
          <a:xfrm>
            <a:off x="29060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6" name="Oval 935"/>
          <p:cNvSpPr/>
          <p:nvPr/>
        </p:nvSpPr>
        <p:spPr>
          <a:xfrm>
            <a:off x="37489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7" name="Oval 936"/>
          <p:cNvSpPr/>
          <p:nvPr/>
        </p:nvSpPr>
        <p:spPr>
          <a:xfrm>
            <a:off x="45918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8" name="Oval 937"/>
          <p:cNvSpPr/>
          <p:nvPr/>
        </p:nvSpPr>
        <p:spPr>
          <a:xfrm>
            <a:off x="54347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9" name="Oval 938"/>
          <p:cNvSpPr/>
          <p:nvPr/>
        </p:nvSpPr>
        <p:spPr>
          <a:xfrm>
            <a:off x="62776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0" name="Oval 939"/>
          <p:cNvSpPr/>
          <p:nvPr/>
        </p:nvSpPr>
        <p:spPr>
          <a:xfrm>
            <a:off x="88062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1" name="Oval 940"/>
          <p:cNvSpPr/>
          <p:nvPr/>
        </p:nvSpPr>
        <p:spPr>
          <a:xfrm>
            <a:off x="79633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2" name="Oval 941"/>
          <p:cNvSpPr/>
          <p:nvPr/>
        </p:nvSpPr>
        <p:spPr>
          <a:xfrm>
            <a:off x="104920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3" name="Oval 942"/>
          <p:cNvSpPr/>
          <p:nvPr/>
        </p:nvSpPr>
        <p:spPr>
          <a:xfrm>
            <a:off x="96491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4" name="Oval 943"/>
          <p:cNvSpPr/>
          <p:nvPr/>
        </p:nvSpPr>
        <p:spPr>
          <a:xfrm>
            <a:off x="113348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5" name="Oval 944"/>
          <p:cNvSpPr/>
          <p:nvPr/>
        </p:nvSpPr>
        <p:spPr>
          <a:xfrm>
            <a:off x="71204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6" name="Oval 945"/>
          <p:cNvSpPr/>
          <p:nvPr/>
        </p:nvSpPr>
        <p:spPr>
          <a:xfrm>
            <a:off x="3774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7" name="Oval 946"/>
          <p:cNvSpPr/>
          <p:nvPr/>
        </p:nvSpPr>
        <p:spPr>
          <a:xfrm>
            <a:off x="12203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8" name="Oval 947"/>
          <p:cNvSpPr/>
          <p:nvPr/>
        </p:nvSpPr>
        <p:spPr>
          <a:xfrm>
            <a:off x="20632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9" name="Oval 948"/>
          <p:cNvSpPr/>
          <p:nvPr/>
        </p:nvSpPr>
        <p:spPr>
          <a:xfrm>
            <a:off x="29060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0" name="Oval 949"/>
          <p:cNvSpPr/>
          <p:nvPr/>
        </p:nvSpPr>
        <p:spPr>
          <a:xfrm>
            <a:off x="37489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1" name="Oval 950"/>
          <p:cNvSpPr/>
          <p:nvPr/>
        </p:nvSpPr>
        <p:spPr>
          <a:xfrm>
            <a:off x="45918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2" name="Oval 951"/>
          <p:cNvSpPr/>
          <p:nvPr/>
        </p:nvSpPr>
        <p:spPr>
          <a:xfrm>
            <a:off x="54347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3" name="Oval 952"/>
          <p:cNvSpPr/>
          <p:nvPr/>
        </p:nvSpPr>
        <p:spPr>
          <a:xfrm>
            <a:off x="62776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4" name="Oval 953"/>
          <p:cNvSpPr/>
          <p:nvPr/>
        </p:nvSpPr>
        <p:spPr>
          <a:xfrm>
            <a:off x="88062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5" name="Oval 954"/>
          <p:cNvSpPr/>
          <p:nvPr/>
        </p:nvSpPr>
        <p:spPr>
          <a:xfrm>
            <a:off x="79633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6" name="Oval 955"/>
          <p:cNvSpPr/>
          <p:nvPr/>
        </p:nvSpPr>
        <p:spPr>
          <a:xfrm>
            <a:off x="104920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7" name="Oval 956"/>
          <p:cNvSpPr/>
          <p:nvPr/>
        </p:nvSpPr>
        <p:spPr>
          <a:xfrm>
            <a:off x="96491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8" name="Oval 957"/>
          <p:cNvSpPr/>
          <p:nvPr/>
        </p:nvSpPr>
        <p:spPr>
          <a:xfrm>
            <a:off x="113348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9" name="Oval 958"/>
          <p:cNvSpPr/>
          <p:nvPr/>
        </p:nvSpPr>
        <p:spPr>
          <a:xfrm>
            <a:off x="71204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0" name="Oval 959"/>
          <p:cNvSpPr/>
          <p:nvPr/>
        </p:nvSpPr>
        <p:spPr>
          <a:xfrm>
            <a:off x="3774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1" name="Oval 960"/>
          <p:cNvSpPr/>
          <p:nvPr/>
        </p:nvSpPr>
        <p:spPr>
          <a:xfrm>
            <a:off x="12203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2" name="Oval 961"/>
          <p:cNvSpPr/>
          <p:nvPr/>
        </p:nvSpPr>
        <p:spPr>
          <a:xfrm>
            <a:off x="20632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3" name="Oval 962"/>
          <p:cNvSpPr/>
          <p:nvPr/>
        </p:nvSpPr>
        <p:spPr>
          <a:xfrm>
            <a:off x="29060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4" name="Oval 963"/>
          <p:cNvSpPr/>
          <p:nvPr/>
        </p:nvSpPr>
        <p:spPr>
          <a:xfrm>
            <a:off x="37489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5" name="Oval 964"/>
          <p:cNvSpPr/>
          <p:nvPr/>
        </p:nvSpPr>
        <p:spPr>
          <a:xfrm>
            <a:off x="45918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6" name="Oval 965"/>
          <p:cNvSpPr/>
          <p:nvPr/>
        </p:nvSpPr>
        <p:spPr>
          <a:xfrm>
            <a:off x="54347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7" name="Oval 966"/>
          <p:cNvSpPr/>
          <p:nvPr/>
        </p:nvSpPr>
        <p:spPr>
          <a:xfrm>
            <a:off x="62776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8" name="Oval 967"/>
          <p:cNvSpPr/>
          <p:nvPr/>
        </p:nvSpPr>
        <p:spPr>
          <a:xfrm>
            <a:off x="88062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9" name="Oval 968"/>
          <p:cNvSpPr/>
          <p:nvPr/>
        </p:nvSpPr>
        <p:spPr>
          <a:xfrm>
            <a:off x="79633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0" name="Oval 969"/>
          <p:cNvSpPr/>
          <p:nvPr/>
        </p:nvSpPr>
        <p:spPr>
          <a:xfrm>
            <a:off x="104920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1" name="Oval 970"/>
          <p:cNvSpPr/>
          <p:nvPr/>
        </p:nvSpPr>
        <p:spPr>
          <a:xfrm>
            <a:off x="96491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2" name="Oval 971"/>
          <p:cNvSpPr/>
          <p:nvPr/>
        </p:nvSpPr>
        <p:spPr>
          <a:xfrm>
            <a:off x="113348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tIns="45720" rIns="91440" bIns="4572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EC497A4-00A6-4341-A43A-F2D03FEA0971}" type="datetimeFigureOut">
              <a:rPr lang="en-US" smtClean="0"/>
              <a:t>1/29/26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BC8FC4-BEF5-4BA7-91F4-842592D3DE5F}" type="slidenum">
              <a:rPr lang="en-US" smtClean="0"/>
              <a:t>‹#›</a:t>
            </a:fld>
            <a:endParaRPr lang="en-US"/>
          </a:p>
        </p:txBody>
      </p:sp>
      <p:cxnSp>
        <p:nvCxnSpPr>
          <p:cNvPr id="8" name="Straight Connector 7"/>
          <p:cNvCxnSpPr/>
          <p:nvPr/>
        </p:nvCxnSpPr>
        <p:spPr>
          <a:xfrm flipV="1">
            <a:off x="8386842" y="5264106"/>
            <a:ext cx="0" cy="914400"/>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4593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EC497A4-00A6-4341-A43A-F2D03FEA0971}" type="datetimeFigureOut">
              <a:rPr lang="en-US" smtClean="0"/>
              <a:t>1/29/26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BC8FC4-BEF5-4BA7-91F4-842592D3DE5F}" type="slidenum">
              <a:rPr lang="en-US" smtClean="0"/>
              <a:t>‹#›</a:t>
            </a:fld>
            <a:endParaRPr lang="en-US"/>
          </a:p>
        </p:txBody>
      </p:sp>
    </p:spTree>
    <p:extLst>
      <p:ext uri="{BB962C8B-B14F-4D97-AF65-F5344CB8AC3E}">
        <p14:creationId xmlns:p14="http://schemas.microsoft.com/office/powerpoint/2010/main" val="63566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3"/>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3"/>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89320" y="2967788"/>
            <a:ext cx="4754880" cy="33415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EC497A4-00A6-4341-A43A-F2D03FEA0971}" type="datetimeFigureOut">
              <a:rPr lang="en-US" smtClean="0"/>
              <a:t>1/29/26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BC8FC4-BEF5-4BA7-91F4-842592D3DE5F}" type="slidenum">
              <a:rPr lang="en-US" smtClean="0"/>
              <a:t>‹#›</a:t>
            </a:fld>
            <a:endParaRPr lang="en-US"/>
          </a:p>
        </p:txBody>
      </p:sp>
    </p:spTree>
    <p:extLst>
      <p:ext uri="{BB962C8B-B14F-4D97-AF65-F5344CB8AC3E}">
        <p14:creationId xmlns:p14="http://schemas.microsoft.com/office/powerpoint/2010/main" val="3895115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EC497A4-00A6-4341-A43A-F2D03FEA0971}" type="datetimeFigureOut">
              <a:rPr lang="en-US" smtClean="0"/>
              <a:t>1/29/26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BC8FC4-BEF5-4BA7-91F4-842592D3DE5F}" type="slidenum">
              <a:rPr lang="en-US" smtClean="0"/>
              <a:t>‹#›</a:t>
            </a:fld>
            <a:endParaRPr lang="en-US"/>
          </a:p>
        </p:txBody>
      </p:sp>
    </p:spTree>
    <p:extLst>
      <p:ext uri="{BB962C8B-B14F-4D97-AF65-F5344CB8AC3E}">
        <p14:creationId xmlns:p14="http://schemas.microsoft.com/office/powerpoint/2010/main" val="24172101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C497A4-00A6-4341-A43A-F2D03FEA0971}" type="datetimeFigureOut">
              <a:rPr lang="en-US" smtClean="0"/>
              <a:t>1/29/26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BC8FC4-BEF5-4BA7-91F4-842592D3DE5F}" type="slidenum">
              <a:rPr lang="en-US" smtClean="0"/>
              <a:t>‹#›</a:t>
            </a:fld>
            <a:endParaRPr lang="en-US"/>
          </a:p>
        </p:txBody>
      </p:sp>
    </p:spTree>
    <p:extLst>
      <p:ext uri="{BB962C8B-B14F-4D97-AF65-F5344CB8AC3E}">
        <p14:creationId xmlns:p14="http://schemas.microsoft.com/office/powerpoint/2010/main" val="2564045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EC497A4-00A6-4341-A43A-F2D03FEA0971}" type="datetimeFigureOut">
              <a:rPr lang="en-US" smtClean="0"/>
              <a:t>1/29/26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BC8FC4-BEF5-4BA7-91F4-842592D3DE5F}" type="slidenum">
              <a:rPr lang="en-US" smtClean="0"/>
              <a:t>‹#›</a:t>
            </a:fld>
            <a:endParaRPr lang="en-US"/>
          </a:p>
        </p:txBody>
      </p:sp>
    </p:spTree>
    <p:extLst>
      <p:ext uri="{BB962C8B-B14F-4D97-AF65-F5344CB8AC3E}">
        <p14:creationId xmlns:p14="http://schemas.microsoft.com/office/powerpoint/2010/main" val="701539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3">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EC497A4-00A6-4341-A43A-F2D03FEA0971}" type="datetimeFigureOut">
              <a:rPr lang="en-US" smtClean="0"/>
              <a:t>1/29/26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BC8FC4-BEF5-4BA7-91F4-842592D3DE5F}" type="slidenum">
              <a:rPr lang="en-US" smtClean="0"/>
              <a:t>‹#›</a:t>
            </a:fld>
            <a:endParaRPr lang="en-US"/>
          </a:p>
        </p:txBody>
      </p:sp>
      <p:cxnSp>
        <p:nvCxnSpPr>
          <p:cNvPr id="9" name="Straight Connector 8"/>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9217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EC497A4-00A6-4341-A43A-F2D03FEA0971}" type="datetimeFigureOut">
              <a:rPr lang="en-US" smtClean="0"/>
              <a:t>1/29/26</a:t>
            </a:fld>
            <a:endParaRPr lang="en-US"/>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03BC8FC4-BEF5-4BA7-91F4-842592D3DE5F}"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65998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hhs.texas.gov/about/leadership/advisory-committees/perinatal-advisory-council" TargetMode="External"/><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exinstitute.com/wp-content/uploads/2022/08/8-18-Access-to-Institute-for-Healthcare-Improvement-Open-School.pdf" TargetMode="External"/><Relationship Id="rId2" Type="http://schemas.openxmlformats.org/officeDocument/2006/relationships/hyperlink" Target="https://texinstitute.com/wp-content/uploads/2022/07/smfm_brochure.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afehealthcareforeverywoman.org/aim/patient-safety-bundles/maternal-safety-bundles/obstetric-hemorrhage-patient-safety-bundle/" TargetMode="External"/><Relationship Id="rId2" Type="http://schemas.openxmlformats.org/officeDocument/2006/relationships/hyperlink" Target="https://mchb.hrsa.gov/national-maternal-mental-health-hotlin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RAC R Perinatal committee-Medical Directors meeting</a:t>
            </a:r>
          </a:p>
        </p:txBody>
      </p:sp>
      <p:sp>
        <p:nvSpPr>
          <p:cNvPr id="3" name="Subtitle 2"/>
          <p:cNvSpPr>
            <a:spLocks noGrp="1"/>
          </p:cNvSpPr>
          <p:nvPr>
            <p:ph type="subTitle" idx="1"/>
          </p:nvPr>
        </p:nvSpPr>
        <p:spPr/>
        <p:txBody>
          <a:bodyPr/>
          <a:lstStyle/>
          <a:p>
            <a:r>
              <a:rPr lang="en-US" dirty="0"/>
              <a:t>9/16/2022</a:t>
            </a:r>
          </a:p>
        </p:txBody>
      </p:sp>
      <p:pic>
        <p:nvPicPr>
          <p:cNvPr id="4" name="Picture 3">
            <a:extLst>
              <a:ext uri="{FF2B5EF4-FFF2-40B4-BE49-F238E27FC236}">
                <a16:creationId xmlns:a16="http://schemas.microsoft.com/office/drawing/2014/main" id="{95FE02DE-7224-4CC9-94F9-F8772B663A4E}"/>
              </a:ext>
            </a:extLst>
          </p:cNvPr>
          <p:cNvPicPr>
            <a:picLocks noChangeAspect="1"/>
          </p:cNvPicPr>
          <p:nvPr/>
        </p:nvPicPr>
        <p:blipFill>
          <a:blip r:embed="rId2"/>
          <a:stretch>
            <a:fillRect/>
          </a:stretch>
        </p:blipFill>
        <p:spPr>
          <a:xfrm>
            <a:off x="457200" y="5052291"/>
            <a:ext cx="1096654" cy="1096654"/>
          </a:xfrm>
          <a:prstGeom prst="rect">
            <a:avLst/>
          </a:prstGeom>
        </p:spPr>
      </p:pic>
    </p:spTree>
    <p:extLst>
      <p:ext uri="{BB962C8B-B14F-4D97-AF65-F5344CB8AC3E}">
        <p14:creationId xmlns:p14="http://schemas.microsoft.com/office/powerpoint/2010/main" val="4229736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993063"/>
          </a:xfrm>
        </p:spPr>
        <p:txBody>
          <a:bodyPr/>
          <a:lstStyle/>
          <a:p>
            <a:r>
              <a:rPr lang="en-US" dirty="0"/>
              <a:t>Committee data submission </a:t>
            </a:r>
          </a:p>
        </p:txBody>
      </p:sp>
      <p:sp>
        <p:nvSpPr>
          <p:cNvPr id="3" name="Content Placeholder 2"/>
          <p:cNvSpPr>
            <a:spLocks noGrp="1"/>
          </p:cNvSpPr>
          <p:nvPr>
            <p:ph idx="1"/>
          </p:nvPr>
        </p:nvSpPr>
        <p:spPr>
          <a:xfrm>
            <a:off x="1024128" y="1979802"/>
            <a:ext cx="9720071" cy="4555222"/>
          </a:xfrm>
        </p:spPr>
        <p:txBody>
          <a:bodyPr>
            <a:normAutofit fontScale="92500" lnSpcReduction="20000"/>
          </a:bodyPr>
          <a:lstStyle/>
          <a:p>
            <a:r>
              <a:rPr lang="en-US" dirty="0"/>
              <a:t>Neonatal Measure(s)</a:t>
            </a:r>
          </a:p>
          <a:p>
            <a:pPr lvl="1"/>
            <a:r>
              <a:rPr lang="en-US" dirty="0"/>
              <a:t>Golden Hour ABX</a:t>
            </a:r>
          </a:p>
          <a:p>
            <a:pPr lvl="1"/>
            <a:r>
              <a:rPr lang="en-US" dirty="0"/>
              <a:t>Antenatal Steroids</a:t>
            </a:r>
          </a:p>
          <a:p>
            <a:pPr lvl="2"/>
            <a:r>
              <a:rPr lang="en-US" dirty="0"/>
              <a:t>VLBWs</a:t>
            </a:r>
          </a:p>
          <a:p>
            <a:r>
              <a:rPr lang="en-US" dirty="0"/>
              <a:t>Maternal Measure(s)</a:t>
            </a:r>
          </a:p>
          <a:p>
            <a:pPr lvl="1"/>
            <a:r>
              <a:rPr lang="en-US" dirty="0"/>
              <a:t>One hour to treat Severe Hypertension</a:t>
            </a:r>
          </a:p>
          <a:p>
            <a:pPr lvl="1"/>
            <a:r>
              <a:rPr lang="en-US" dirty="0"/>
              <a:t>DC Follow-up for Severe Hypertension</a:t>
            </a:r>
          </a:p>
          <a:p>
            <a:r>
              <a:rPr lang="en-US" dirty="0"/>
              <a:t>Identified vs. De-identified? </a:t>
            </a:r>
          </a:p>
          <a:p>
            <a:pPr lvl="1"/>
            <a:r>
              <a:rPr lang="en-US" dirty="0"/>
              <a:t>Committee agreed to identified D/T no actual patient information being shared (only rates) and small size of committee</a:t>
            </a:r>
          </a:p>
          <a:p>
            <a:pPr lvl="1"/>
            <a:r>
              <a:rPr lang="en-US" dirty="0"/>
              <a:t>Committee agrees to submit data 1 month after the conclusion of the period</a:t>
            </a:r>
          </a:p>
          <a:p>
            <a:pPr marL="128016" lvl="1" indent="0">
              <a:buNone/>
            </a:pPr>
            <a:r>
              <a:rPr lang="en-US" dirty="0"/>
              <a:t>	example:</a:t>
            </a:r>
          </a:p>
          <a:p>
            <a:pPr marL="128016" lvl="1" indent="0">
              <a:buNone/>
            </a:pPr>
            <a:r>
              <a:rPr lang="en-US" dirty="0"/>
              <a:t>	March 2022-June 2022 data due first Monday of August 2022</a:t>
            </a:r>
          </a:p>
          <a:p>
            <a:pPr marL="128016" lvl="1" indent="0">
              <a:buNone/>
            </a:pPr>
            <a:r>
              <a:rPr lang="en-US" dirty="0"/>
              <a:t>	July 2022 – September 2022 data due first Monday of November 2022</a:t>
            </a:r>
          </a:p>
          <a:p>
            <a:pPr marL="128016" lvl="1" indent="0">
              <a:buNone/>
            </a:pPr>
            <a:r>
              <a:rPr lang="en-US" dirty="0"/>
              <a:t>	October 2022-December 2022 data due first Monday of February 2023</a:t>
            </a:r>
          </a:p>
          <a:p>
            <a:pPr lvl="1"/>
            <a:r>
              <a:rPr lang="en-US" dirty="0"/>
              <a:t>Committee agrees the data set and submission schedule will not cause undo burden to Programs</a:t>
            </a:r>
          </a:p>
          <a:p>
            <a:pPr marL="310896" lvl="2" indent="0">
              <a:buNone/>
            </a:pPr>
            <a:endParaRPr lang="en-US" dirty="0"/>
          </a:p>
        </p:txBody>
      </p:sp>
    </p:spTree>
    <p:extLst>
      <p:ext uri="{BB962C8B-B14F-4D97-AF65-F5344CB8AC3E}">
        <p14:creationId xmlns:p14="http://schemas.microsoft.com/office/powerpoint/2010/main" val="1057988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B1752-8774-4B2C-897D-E14CDAD06F15}"/>
              </a:ext>
            </a:extLst>
          </p:cNvPr>
          <p:cNvSpPr>
            <a:spLocks noGrp="1"/>
          </p:cNvSpPr>
          <p:nvPr>
            <p:ph type="title"/>
          </p:nvPr>
        </p:nvSpPr>
        <p:spPr/>
        <p:txBody>
          <a:bodyPr/>
          <a:lstStyle/>
          <a:p>
            <a:r>
              <a:rPr lang="en-US" dirty="0"/>
              <a:t>NICU data	</a:t>
            </a:r>
          </a:p>
        </p:txBody>
      </p:sp>
      <p:pic>
        <p:nvPicPr>
          <p:cNvPr id="5" name="Content Placeholder 4">
            <a:extLst>
              <a:ext uri="{FF2B5EF4-FFF2-40B4-BE49-F238E27FC236}">
                <a16:creationId xmlns:a16="http://schemas.microsoft.com/office/drawing/2014/main" id="{21FCA4FD-7072-4091-9389-2DE7BE8C5F86}"/>
              </a:ext>
            </a:extLst>
          </p:cNvPr>
          <p:cNvPicPr>
            <a:picLocks noGrp="1" noChangeAspect="1"/>
          </p:cNvPicPr>
          <p:nvPr>
            <p:ph idx="1"/>
          </p:nvPr>
        </p:nvPicPr>
        <p:blipFill>
          <a:blip r:embed="rId2"/>
          <a:stretch>
            <a:fillRect/>
          </a:stretch>
        </p:blipFill>
        <p:spPr>
          <a:xfrm>
            <a:off x="2252870" y="1643270"/>
            <a:ext cx="7487477" cy="5088834"/>
          </a:xfrm>
        </p:spPr>
      </p:pic>
    </p:spTree>
    <p:extLst>
      <p:ext uri="{BB962C8B-B14F-4D97-AF65-F5344CB8AC3E}">
        <p14:creationId xmlns:p14="http://schemas.microsoft.com/office/powerpoint/2010/main" val="1392006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85C3C-9A98-49CB-89B4-BB95512B51CD}"/>
              </a:ext>
            </a:extLst>
          </p:cNvPr>
          <p:cNvSpPr>
            <a:spLocks noGrp="1"/>
          </p:cNvSpPr>
          <p:nvPr>
            <p:ph type="title"/>
          </p:nvPr>
        </p:nvSpPr>
        <p:spPr/>
        <p:txBody>
          <a:bodyPr/>
          <a:lstStyle/>
          <a:p>
            <a:r>
              <a:rPr lang="en-US" dirty="0" err="1"/>
              <a:t>Nicu</a:t>
            </a:r>
            <a:r>
              <a:rPr lang="en-US" dirty="0"/>
              <a:t> data</a:t>
            </a:r>
          </a:p>
        </p:txBody>
      </p:sp>
      <p:pic>
        <p:nvPicPr>
          <p:cNvPr id="5" name="Content Placeholder 4">
            <a:extLst>
              <a:ext uri="{FF2B5EF4-FFF2-40B4-BE49-F238E27FC236}">
                <a16:creationId xmlns:a16="http://schemas.microsoft.com/office/drawing/2014/main" id="{DE423FB1-0658-4BE7-A665-672B98A566FB}"/>
              </a:ext>
            </a:extLst>
          </p:cNvPr>
          <p:cNvPicPr>
            <a:picLocks noGrp="1" noChangeAspect="1"/>
          </p:cNvPicPr>
          <p:nvPr>
            <p:ph idx="1"/>
          </p:nvPr>
        </p:nvPicPr>
        <p:blipFill>
          <a:blip r:embed="rId2"/>
          <a:stretch>
            <a:fillRect/>
          </a:stretch>
        </p:blipFill>
        <p:spPr>
          <a:xfrm>
            <a:off x="2107096" y="1616765"/>
            <a:ext cx="7991061" cy="5049077"/>
          </a:xfrm>
        </p:spPr>
      </p:pic>
    </p:spTree>
    <p:extLst>
      <p:ext uri="{BB962C8B-B14F-4D97-AF65-F5344CB8AC3E}">
        <p14:creationId xmlns:p14="http://schemas.microsoft.com/office/powerpoint/2010/main" val="2943833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2C051-C723-413D-8BB8-0AD7540C666B}"/>
              </a:ext>
            </a:extLst>
          </p:cNvPr>
          <p:cNvSpPr>
            <a:spLocks noGrp="1"/>
          </p:cNvSpPr>
          <p:nvPr>
            <p:ph type="title"/>
          </p:nvPr>
        </p:nvSpPr>
        <p:spPr/>
        <p:txBody>
          <a:bodyPr/>
          <a:lstStyle/>
          <a:p>
            <a:r>
              <a:rPr lang="en-US" dirty="0"/>
              <a:t>Maternal data</a:t>
            </a:r>
          </a:p>
        </p:txBody>
      </p:sp>
      <p:pic>
        <p:nvPicPr>
          <p:cNvPr id="5" name="Content Placeholder 4">
            <a:extLst>
              <a:ext uri="{FF2B5EF4-FFF2-40B4-BE49-F238E27FC236}">
                <a16:creationId xmlns:a16="http://schemas.microsoft.com/office/drawing/2014/main" id="{8F0BF7FE-21B1-481F-AA3E-22D549EF9DA4}"/>
              </a:ext>
            </a:extLst>
          </p:cNvPr>
          <p:cNvPicPr>
            <a:picLocks noGrp="1" noChangeAspect="1"/>
          </p:cNvPicPr>
          <p:nvPr>
            <p:ph idx="1"/>
          </p:nvPr>
        </p:nvPicPr>
        <p:blipFill>
          <a:blip r:embed="rId2"/>
          <a:stretch>
            <a:fillRect/>
          </a:stretch>
        </p:blipFill>
        <p:spPr>
          <a:xfrm>
            <a:off x="2447636" y="1764146"/>
            <a:ext cx="7361382" cy="4544580"/>
          </a:xfrm>
        </p:spPr>
      </p:pic>
    </p:spTree>
    <p:extLst>
      <p:ext uri="{BB962C8B-B14F-4D97-AF65-F5344CB8AC3E}">
        <p14:creationId xmlns:p14="http://schemas.microsoft.com/office/powerpoint/2010/main" val="22496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CEAFEF-782F-4547-83CF-394F8FCBDC8D}"/>
              </a:ext>
            </a:extLst>
          </p:cNvPr>
          <p:cNvSpPr>
            <a:spLocks noGrp="1"/>
          </p:cNvSpPr>
          <p:nvPr>
            <p:ph type="title"/>
          </p:nvPr>
        </p:nvSpPr>
        <p:spPr/>
        <p:txBody>
          <a:bodyPr/>
          <a:lstStyle/>
          <a:p>
            <a:r>
              <a:rPr lang="en-US" dirty="0"/>
              <a:t>Maternal data</a:t>
            </a:r>
          </a:p>
        </p:txBody>
      </p:sp>
      <p:pic>
        <p:nvPicPr>
          <p:cNvPr id="5" name="Content Placeholder 4">
            <a:extLst>
              <a:ext uri="{FF2B5EF4-FFF2-40B4-BE49-F238E27FC236}">
                <a16:creationId xmlns:a16="http://schemas.microsoft.com/office/drawing/2014/main" id="{5CA99474-68C7-4B0E-A948-014EE28CFEB8}"/>
              </a:ext>
            </a:extLst>
          </p:cNvPr>
          <p:cNvPicPr>
            <a:picLocks noGrp="1" noChangeAspect="1"/>
          </p:cNvPicPr>
          <p:nvPr>
            <p:ph idx="1"/>
          </p:nvPr>
        </p:nvPicPr>
        <p:blipFill>
          <a:blip r:embed="rId2"/>
          <a:stretch>
            <a:fillRect/>
          </a:stretch>
        </p:blipFill>
        <p:spPr>
          <a:xfrm>
            <a:off x="2475346" y="1736436"/>
            <a:ext cx="7416800" cy="4572289"/>
          </a:xfrm>
        </p:spPr>
      </p:pic>
    </p:spTree>
    <p:extLst>
      <p:ext uri="{BB962C8B-B14F-4D97-AF65-F5344CB8AC3E}">
        <p14:creationId xmlns:p14="http://schemas.microsoft.com/office/powerpoint/2010/main" val="887619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493EA-6DB9-493A-B219-9B2300093704}"/>
              </a:ext>
            </a:extLst>
          </p:cNvPr>
          <p:cNvSpPr>
            <a:spLocks noGrp="1"/>
          </p:cNvSpPr>
          <p:nvPr>
            <p:ph type="title"/>
          </p:nvPr>
        </p:nvSpPr>
        <p:spPr/>
        <p:txBody>
          <a:bodyPr>
            <a:normAutofit fontScale="90000"/>
          </a:bodyPr>
          <a:lstStyle/>
          <a:p>
            <a:br>
              <a:rPr lang="en-US" dirty="0"/>
            </a:br>
            <a:r>
              <a:rPr lang="en-US" dirty="0"/>
              <a:t>Discuss Identification of Medical Director alternates</a:t>
            </a:r>
            <a:br>
              <a:rPr lang="en-US" dirty="0"/>
            </a:br>
            <a:endParaRPr lang="en-US" dirty="0"/>
          </a:p>
        </p:txBody>
      </p:sp>
      <p:sp>
        <p:nvSpPr>
          <p:cNvPr id="3" name="Content Placeholder 2">
            <a:extLst>
              <a:ext uri="{FF2B5EF4-FFF2-40B4-BE49-F238E27FC236}">
                <a16:creationId xmlns:a16="http://schemas.microsoft.com/office/drawing/2014/main" id="{DB6861C5-5F33-45C4-9225-E8AB462CCF4B}"/>
              </a:ext>
            </a:extLst>
          </p:cNvPr>
          <p:cNvSpPr>
            <a:spLocks noGrp="1"/>
          </p:cNvSpPr>
          <p:nvPr>
            <p:ph idx="1"/>
          </p:nvPr>
        </p:nvSpPr>
        <p:spPr/>
        <p:txBody>
          <a:bodyPr/>
          <a:lstStyle/>
          <a:p>
            <a:r>
              <a:rPr lang="en-US" dirty="0"/>
              <a:t>The Perinatal Committee does allow for alternates attendance for General Assembly meetings</a:t>
            </a:r>
          </a:p>
          <a:p>
            <a:pPr lvl="1"/>
            <a:r>
              <a:rPr lang="en-US" dirty="0"/>
              <a:t>Must be Nurses of the appropriate discipline</a:t>
            </a:r>
          </a:p>
          <a:p>
            <a:pPr lvl="2"/>
            <a:r>
              <a:rPr lang="en-US" dirty="0"/>
              <a:t>Example: if the Maternal Program Manager is unable to attend, she may send another Maternal nurse; the Neonatal Program Manager is not an appropriate alternate</a:t>
            </a:r>
          </a:p>
          <a:p>
            <a:pPr lvl="2"/>
            <a:endParaRPr lang="en-US" dirty="0"/>
          </a:p>
          <a:p>
            <a:pPr lvl="1"/>
            <a:r>
              <a:rPr lang="en-US" dirty="0"/>
              <a:t>For Medical Directors – Medical Directors agree that it is appropriate for an alternate to attend as available for each facility and program </a:t>
            </a:r>
          </a:p>
        </p:txBody>
      </p:sp>
    </p:spTree>
    <p:extLst>
      <p:ext uri="{BB962C8B-B14F-4D97-AF65-F5344CB8AC3E}">
        <p14:creationId xmlns:p14="http://schemas.microsoft.com/office/powerpoint/2010/main" val="2718436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B64DE-E13D-4C9B-8BF5-4FEF82642569}"/>
              </a:ext>
            </a:extLst>
          </p:cNvPr>
          <p:cNvSpPr>
            <a:spLocks noGrp="1"/>
          </p:cNvSpPr>
          <p:nvPr>
            <p:ph type="title"/>
          </p:nvPr>
        </p:nvSpPr>
        <p:spPr/>
        <p:txBody>
          <a:bodyPr/>
          <a:lstStyle/>
          <a:p>
            <a:r>
              <a:rPr lang="en-US" dirty="0"/>
              <a:t>Prehospital guidelines for care of Maternal/Neonatal patients</a:t>
            </a:r>
          </a:p>
        </p:txBody>
      </p:sp>
      <p:sp>
        <p:nvSpPr>
          <p:cNvPr id="3" name="Content Placeholder 2">
            <a:extLst>
              <a:ext uri="{FF2B5EF4-FFF2-40B4-BE49-F238E27FC236}">
                <a16:creationId xmlns:a16="http://schemas.microsoft.com/office/drawing/2014/main" id="{33705D7C-D7A6-41D0-A3D4-294652564A41}"/>
              </a:ext>
            </a:extLst>
          </p:cNvPr>
          <p:cNvSpPr>
            <a:spLocks noGrp="1"/>
          </p:cNvSpPr>
          <p:nvPr>
            <p:ph idx="1"/>
          </p:nvPr>
        </p:nvSpPr>
        <p:spPr/>
        <p:txBody>
          <a:bodyPr/>
          <a:lstStyle/>
          <a:p>
            <a:r>
              <a:rPr lang="en-US" dirty="0"/>
              <a:t>Intention – provide EMS service education on management of maternal patient and provide their Medical Control with evidence-based guidelines for care of the specialty patients.</a:t>
            </a:r>
          </a:p>
          <a:p>
            <a:endParaRPr lang="en-US" dirty="0"/>
          </a:p>
          <a:p>
            <a:r>
              <a:rPr lang="en-US" dirty="0"/>
              <a:t>Have you encountered EMS patients that had opportunities for improvement for the care provided to your patient?</a:t>
            </a:r>
          </a:p>
          <a:p>
            <a:r>
              <a:rPr lang="en-US" dirty="0"/>
              <a:t>How can our committee assist those services in providing optimal care for the specialty patient?</a:t>
            </a:r>
          </a:p>
        </p:txBody>
      </p:sp>
    </p:spTree>
    <p:extLst>
      <p:ext uri="{BB962C8B-B14F-4D97-AF65-F5344CB8AC3E}">
        <p14:creationId xmlns:p14="http://schemas.microsoft.com/office/powerpoint/2010/main" val="24552886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D60B26-FE6F-4C65-A2DD-5D5DDE0808CF}"/>
              </a:ext>
            </a:extLst>
          </p:cNvPr>
          <p:cNvSpPr>
            <a:spLocks noGrp="1"/>
          </p:cNvSpPr>
          <p:nvPr>
            <p:ph type="title"/>
          </p:nvPr>
        </p:nvSpPr>
        <p:spPr/>
        <p:txBody>
          <a:bodyPr/>
          <a:lstStyle/>
          <a:p>
            <a:r>
              <a:rPr lang="en-US" dirty="0"/>
              <a:t>NRP for prehospital </a:t>
            </a:r>
          </a:p>
        </p:txBody>
      </p:sp>
      <p:sp>
        <p:nvSpPr>
          <p:cNvPr id="3" name="Content Placeholder 2">
            <a:extLst>
              <a:ext uri="{FF2B5EF4-FFF2-40B4-BE49-F238E27FC236}">
                <a16:creationId xmlns:a16="http://schemas.microsoft.com/office/drawing/2014/main" id="{73C5EF06-ED73-492C-AC31-4737DF7DB82A}"/>
              </a:ext>
            </a:extLst>
          </p:cNvPr>
          <p:cNvSpPr>
            <a:spLocks noGrp="1"/>
          </p:cNvSpPr>
          <p:nvPr>
            <p:ph idx="1"/>
          </p:nvPr>
        </p:nvSpPr>
        <p:spPr/>
        <p:txBody>
          <a:bodyPr/>
          <a:lstStyle/>
          <a:p>
            <a:r>
              <a:rPr lang="en-US" dirty="0"/>
              <a:t>Committee worked to develop a survey for the prehospital services in our RAC to determine need/number of EMT/Paramedics that would be interested</a:t>
            </a:r>
          </a:p>
          <a:p>
            <a:r>
              <a:rPr lang="en-US" dirty="0"/>
              <a:t>The BOD voted and agreed to add NRP Essentials as a paid course for prehospital providers</a:t>
            </a:r>
          </a:p>
          <a:p>
            <a:r>
              <a:rPr lang="en-US" dirty="0"/>
              <a:t>Plan on doing one day of as many instructors as possible in one location for the services to come to and have multiple stations available (won’t need warmers – they don’t have those out in the prehospital world)</a:t>
            </a:r>
          </a:p>
          <a:p>
            <a:r>
              <a:rPr lang="en-US" dirty="0"/>
              <a:t>Plan for a North region day and a South region day </a:t>
            </a:r>
          </a:p>
          <a:p>
            <a:r>
              <a:rPr lang="en-US" dirty="0"/>
              <a:t>Anticipate to schedule in the Spring of 2023</a:t>
            </a:r>
          </a:p>
        </p:txBody>
      </p:sp>
    </p:spTree>
    <p:extLst>
      <p:ext uri="{BB962C8B-B14F-4D97-AF65-F5344CB8AC3E}">
        <p14:creationId xmlns:p14="http://schemas.microsoft.com/office/powerpoint/2010/main" val="3289567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CA06D-4CC8-44A1-BFBC-97D47D0A9D40}"/>
              </a:ext>
            </a:extLst>
          </p:cNvPr>
          <p:cNvSpPr>
            <a:spLocks noGrp="1"/>
          </p:cNvSpPr>
          <p:nvPr>
            <p:ph type="title"/>
          </p:nvPr>
        </p:nvSpPr>
        <p:spPr/>
        <p:txBody>
          <a:bodyPr/>
          <a:lstStyle/>
          <a:p>
            <a:r>
              <a:rPr lang="en-US" dirty="0"/>
              <a:t>Prehospital guideline	</a:t>
            </a:r>
          </a:p>
        </p:txBody>
      </p:sp>
      <p:sp>
        <p:nvSpPr>
          <p:cNvPr id="3" name="Content Placeholder 2">
            <a:extLst>
              <a:ext uri="{FF2B5EF4-FFF2-40B4-BE49-F238E27FC236}">
                <a16:creationId xmlns:a16="http://schemas.microsoft.com/office/drawing/2014/main" id="{139D1C06-F3D8-46B5-81F6-D1BC1CC5D77E}"/>
              </a:ext>
            </a:extLst>
          </p:cNvPr>
          <p:cNvSpPr>
            <a:spLocks noGrp="1"/>
          </p:cNvSpPr>
          <p:nvPr>
            <p:ph idx="1"/>
          </p:nvPr>
        </p:nvSpPr>
        <p:spPr/>
        <p:txBody>
          <a:bodyPr/>
          <a:lstStyle/>
          <a:p>
            <a:r>
              <a:rPr lang="en-US" dirty="0"/>
              <a:t>Discussed in committee to possibly additionally having maternal stations set up to discuss immediate post  delivery care, severe hypertension, etc. </a:t>
            </a:r>
          </a:p>
          <a:p>
            <a:r>
              <a:rPr lang="en-US" dirty="0"/>
              <a:t>Would be a good opportunity to discuss what their treatment guidelines are and provided evidence-based guidelines for care</a:t>
            </a:r>
          </a:p>
        </p:txBody>
      </p:sp>
    </p:spTree>
    <p:extLst>
      <p:ext uri="{BB962C8B-B14F-4D97-AF65-F5344CB8AC3E}">
        <p14:creationId xmlns:p14="http://schemas.microsoft.com/office/powerpoint/2010/main" val="212140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0" name="Rectangle 9">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3">
                  <a:shade val="45000"/>
                  <a:satMod val="135000"/>
                </a:schemeClr>
                <a:prstClr val="white"/>
              </a:duotone>
            </a:blip>
            <a:srcRect/>
            <a:tile tx="0" ty="0" sx="75000" sy="75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219803" y="4735775"/>
            <a:ext cx="7006998" cy="1245732"/>
          </a:xfrm>
        </p:spPr>
        <p:txBody>
          <a:bodyPr anchor="t">
            <a:normAutofit/>
          </a:bodyPr>
          <a:lstStyle/>
          <a:p>
            <a:r>
              <a:rPr lang="en-US">
                <a:solidFill>
                  <a:srgbClr val="FFFFFF"/>
                </a:solidFill>
              </a:rPr>
              <a:t>Upcoming PAC Meetings	</a:t>
            </a:r>
          </a:p>
        </p:txBody>
      </p:sp>
      <p:sp>
        <p:nvSpPr>
          <p:cNvPr id="3" name="Content Placeholder 2"/>
          <p:cNvSpPr>
            <a:spLocks noGrp="1"/>
          </p:cNvSpPr>
          <p:nvPr>
            <p:ph idx="1"/>
          </p:nvPr>
        </p:nvSpPr>
        <p:spPr>
          <a:xfrm>
            <a:off x="4219802" y="965864"/>
            <a:ext cx="7006998" cy="3450370"/>
          </a:xfrm>
        </p:spPr>
        <p:txBody>
          <a:bodyPr anchor="b">
            <a:normAutofit/>
          </a:bodyPr>
          <a:lstStyle/>
          <a:p>
            <a:r>
              <a:rPr lang="en-US" sz="2000">
                <a:solidFill>
                  <a:srgbClr val="FFFFFF"/>
                </a:solidFill>
              </a:rPr>
              <a:t>Upcoming meetings (Microsoft TEAMS):</a:t>
            </a:r>
          </a:p>
          <a:p>
            <a:pPr>
              <a:buFont typeface="Arial" panose="020B0604020202020204" pitchFamily="34" charset="0"/>
              <a:buChar char="•"/>
            </a:pPr>
            <a:r>
              <a:rPr lang="en-US" sz="2000" b="0" i="0">
                <a:solidFill>
                  <a:srgbClr val="FFFFFF"/>
                </a:solidFill>
                <a:effectLst/>
                <a:latin typeface="Source Sans Pro Web"/>
              </a:rPr>
              <a:t>Oct 26, 2022, 9 a.m.</a:t>
            </a:r>
          </a:p>
          <a:p>
            <a:pPr>
              <a:buFont typeface="Arial" panose="020B0604020202020204" pitchFamily="34" charset="0"/>
              <a:buChar char="•"/>
            </a:pPr>
            <a:r>
              <a:rPr lang="en-US" sz="2000" b="0" i="0">
                <a:solidFill>
                  <a:srgbClr val="FFFFFF"/>
                </a:solidFill>
                <a:effectLst/>
                <a:latin typeface="Source Sans Pro Web"/>
              </a:rPr>
              <a:t>Dec 07, 2022, 9 a.m.</a:t>
            </a:r>
          </a:p>
          <a:p>
            <a:endParaRPr lang="en-US" sz="2000">
              <a:solidFill>
                <a:srgbClr val="FFFFFF"/>
              </a:solidFill>
            </a:endParaRPr>
          </a:p>
          <a:p>
            <a:r>
              <a:rPr lang="en-US" sz="2000">
                <a:solidFill>
                  <a:srgbClr val="FFFFFF"/>
                </a:solidFill>
                <a:hlinkClick r:id="rId3"/>
              </a:rPr>
              <a:t>Perinatal Advisory Council | Texas Health and Human Services</a:t>
            </a:r>
            <a:endParaRPr lang="en-US" sz="2000">
              <a:solidFill>
                <a:srgbClr val="FFFFFF"/>
              </a:solidFill>
            </a:endParaRPr>
          </a:p>
          <a:p>
            <a:endParaRPr lang="en-US" sz="2000">
              <a:solidFill>
                <a:srgbClr val="FFFFFF"/>
              </a:solidFill>
            </a:endParaRPr>
          </a:p>
        </p:txBody>
      </p:sp>
      <p:cxnSp>
        <p:nvCxnSpPr>
          <p:cNvPr id="14" name="Straight Connector 13">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7535582"/>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a:t>
            </a:r>
          </a:p>
        </p:txBody>
      </p:sp>
      <p:sp>
        <p:nvSpPr>
          <p:cNvPr id="3" name="Content Placeholder 2"/>
          <p:cNvSpPr>
            <a:spLocks noGrp="1"/>
          </p:cNvSpPr>
          <p:nvPr>
            <p:ph idx="1"/>
          </p:nvPr>
        </p:nvSpPr>
        <p:spPr/>
        <p:txBody>
          <a:bodyPr>
            <a:normAutofit/>
          </a:bodyPr>
          <a:lstStyle/>
          <a:p>
            <a:r>
              <a:rPr lang="en-US" dirty="0"/>
              <a:t>Baptist – NEO: Dr. Doshi; Maternal: Dr. Dowdy and Ashleigh Williams, MPM </a:t>
            </a:r>
          </a:p>
          <a:p>
            <a:r>
              <a:rPr lang="en-US" dirty="0"/>
              <a:t>CHRISTUS St. Elizabeth – Neo: Dr. Thompson, Kelli Huebel, NPM ; Maternal: Dr. Sherman, A. Waguespack, MPM</a:t>
            </a:r>
          </a:p>
          <a:p>
            <a:r>
              <a:rPr lang="en-US" dirty="0"/>
              <a:t>CHI Brazosport  - Both: did not attend</a:t>
            </a:r>
          </a:p>
          <a:p>
            <a:r>
              <a:rPr lang="en-US" dirty="0"/>
              <a:t>Medical Center of SETX –Neo: did not attend Maternal: did not attend</a:t>
            </a:r>
          </a:p>
          <a:p>
            <a:r>
              <a:rPr lang="en-US" dirty="0"/>
              <a:t>UTMB – Neo: Dr. Shattuck Maternal: L. Spencer, MPM</a:t>
            </a:r>
          </a:p>
          <a:p>
            <a:r>
              <a:rPr lang="en-US" dirty="0"/>
              <a:t>UTMB ADC – Both: Dr. Chang, Dr. Lam, C. Patton - PM</a:t>
            </a:r>
          </a:p>
        </p:txBody>
      </p:sp>
    </p:spTree>
    <p:extLst>
      <p:ext uri="{BB962C8B-B14F-4D97-AF65-F5344CB8AC3E}">
        <p14:creationId xmlns:p14="http://schemas.microsoft.com/office/powerpoint/2010/main" val="784302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909A5-B9A7-42ED-8E02-284F613435F8}"/>
              </a:ext>
            </a:extLst>
          </p:cNvPr>
          <p:cNvSpPr>
            <a:spLocks noGrp="1"/>
          </p:cNvSpPr>
          <p:nvPr>
            <p:ph type="title"/>
          </p:nvPr>
        </p:nvSpPr>
        <p:spPr/>
        <p:txBody>
          <a:bodyPr/>
          <a:lstStyle/>
          <a:p>
            <a:r>
              <a:rPr lang="en-US" dirty="0"/>
              <a:t>Questions/comments/concerns</a:t>
            </a:r>
          </a:p>
        </p:txBody>
      </p:sp>
      <p:sp>
        <p:nvSpPr>
          <p:cNvPr id="3" name="Content Placeholder 2">
            <a:extLst>
              <a:ext uri="{FF2B5EF4-FFF2-40B4-BE49-F238E27FC236}">
                <a16:creationId xmlns:a16="http://schemas.microsoft.com/office/drawing/2014/main" id="{5297E9F8-F3DA-4C2A-9F37-D70F2BA5E209}"/>
              </a:ext>
            </a:extLst>
          </p:cNvPr>
          <p:cNvSpPr>
            <a:spLocks noGrp="1"/>
          </p:cNvSpPr>
          <p:nvPr>
            <p:ph idx="1"/>
          </p:nvPr>
        </p:nvSpPr>
        <p:spPr/>
        <p:txBody>
          <a:bodyPr/>
          <a:lstStyle/>
          <a:p>
            <a:r>
              <a:rPr lang="en-US" dirty="0"/>
              <a:t>L. Spencer – UTMB MPM noted that the RN that would submit data is on vacation and will submit upon her return. Kelli Huebel did note that there have been some issue with the Google Docs, she thought they had been resolved. Requests that when RN needs access to please send email to notify Kelli of the request. </a:t>
            </a:r>
          </a:p>
          <a:p>
            <a:r>
              <a:rPr lang="en-US" dirty="0"/>
              <a:t>Dr. Shattuck – UTMB NMD brought up concern of the Nursing managers time at the General Assembly meetings all day in person in Baytown. Several of the committee members agreed. Kelli Huebel –Committee Chair will send request to the BOD requesting that the nurses have the option to attend the virtual Perinatal Committee Medical Directors meetings that occur on the Friday following the scheduled General Assembly meetings. </a:t>
            </a:r>
          </a:p>
        </p:txBody>
      </p:sp>
    </p:spTree>
    <p:extLst>
      <p:ext uri="{BB962C8B-B14F-4D97-AF65-F5344CB8AC3E}">
        <p14:creationId xmlns:p14="http://schemas.microsoft.com/office/powerpoint/2010/main" val="20882874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normAutofit/>
          </a:bodyPr>
          <a:lstStyle/>
          <a:p>
            <a:r>
              <a:rPr lang="en-US" dirty="0"/>
              <a:t>Upcoming RAC-R Perinatal meetings</a:t>
            </a:r>
          </a:p>
        </p:txBody>
      </p:sp>
      <p:graphicFrame>
        <p:nvGraphicFramePr>
          <p:cNvPr id="5" name="Content Placeholder 2">
            <a:extLst>
              <a:ext uri="{FF2B5EF4-FFF2-40B4-BE49-F238E27FC236}">
                <a16:creationId xmlns:a16="http://schemas.microsoft.com/office/drawing/2014/main" id="{B6D9E177-6D07-339A-F159-458DCE1BFF53}"/>
              </a:ext>
            </a:extLst>
          </p:cNvPr>
          <p:cNvGraphicFramePr>
            <a:graphicFrameLocks noGrp="1"/>
          </p:cNvGraphicFramePr>
          <p:nvPr>
            <p:ph idx="1"/>
            <p:extLst>
              <p:ext uri="{D42A27DB-BD31-4B8C-83A1-F6EECF244321}">
                <p14:modId xmlns:p14="http://schemas.microsoft.com/office/powerpoint/2010/main" val="1000340615"/>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4373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normAutofit/>
          </a:bodyPr>
          <a:lstStyle/>
          <a:p>
            <a:r>
              <a:rPr lang="en-US" dirty="0"/>
              <a:t>Texas AIM Updates 9/14/2022</a:t>
            </a:r>
          </a:p>
          <a:p>
            <a:r>
              <a:rPr lang="en-US" dirty="0"/>
              <a:t>Update on Draft Rules</a:t>
            </a:r>
          </a:p>
          <a:p>
            <a:r>
              <a:rPr lang="en-US" dirty="0"/>
              <a:t>TCHMB CCHD Screening Project</a:t>
            </a:r>
          </a:p>
          <a:p>
            <a:r>
              <a:rPr lang="en-US" dirty="0"/>
              <a:t>Discuss Data Submission</a:t>
            </a:r>
          </a:p>
          <a:p>
            <a:r>
              <a:rPr lang="en-US" dirty="0"/>
              <a:t>Discuss Perinatal Committee SOP</a:t>
            </a:r>
          </a:p>
          <a:p>
            <a:r>
              <a:rPr lang="en-US" dirty="0"/>
              <a:t>Discuss Identification of Medical Director alternates</a:t>
            </a:r>
          </a:p>
          <a:p>
            <a:r>
              <a:rPr lang="en-US" dirty="0"/>
              <a:t>Discuss Prehospital guidelines for care of Maternal/Neonatal patients</a:t>
            </a:r>
          </a:p>
          <a:p>
            <a:r>
              <a:rPr lang="en-US" dirty="0"/>
              <a:t>Open Discussion</a:t>
            </a:r>
          </a:p>
        </p:txBody>
      </p:sp>
    </p:spTree>
    <p:extLst>
      <p:ext uri="{BB962C8B-B14F-4D97-AF65-F5344CB8AC3E}">
        <p14:creationId xmlns:p14="http://schemas.microsoft.com/office/powerpoint/2010/main" val="1232084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CC709-9D74-4DE7-8F96-AB3B3A3C1077}"/>
              </a:ext>
            </a:extLst>
          </p:cNvPr>
          <p:cNvSpPr>
            <a:spLocks noGrp="1"/>
          </p:cNvSpPr>
          <p:nvPr>
            <p:ph type="title"/>
          </p:nvPr>
        </p:nvSpPr>
        <p:spPr/>
        <p:txBody>
          <a:bodyPr/>
          <a:lstStyle/>
          <a:p>
            <a:r>
              <a:rPr lang="en-US" dirty="0"/>
              <a:t>Texas AIM Education opportunities </a:t>
            </a:r>
            <a:br>
              <a:rPr lang="en-US" dirty="0"/>
            </a:br>
            <a:endParaRPr lang="en-US" dirty="0"/>
          </a:p>
        </p:txBody>
      </p:sp>
      <p:sp>
        <p:nvSpPr>
          <p:cNvPr id="3" name="Content Placeholder 2">
            <a:extLst>
              <a:ext uri="{FF2B5EF4-FFF2-40B4-BE49-F238E27FC236}">
                <a16:creationId xmlns:a16="http://schemas.microsoft.com/office/drawing/2014/main" id="{0A256CAA-CBC2-477E-8898-A72B38486155}"/>
              </a:ext>
            </a:extLst>
          </p:cNvPr>
          <p:cNvSpPr>
            <a:spLocks noGrp="1"/>
          </p:cNvSpPr>
          <p:nvPr>
            <p:ph idx="1"/>
          </p:nvPr>
        </p:nvSpPr>
        <p:spPr>
          <a:xfrm>
            <a:off x="796985" y="1775791"/>
            <a:ext cx="11037205" cy="4969566"/>
          </a:xfrm>
        </p:spPr>
        <p:txBody>
          <a:bodyPr>
            <a:normAutofit fontScale="85000" lnSpcReduction="20000"/>
          </a:bodyPr>
          <a:lstStyle/>
          <a:p>
            <a:pPr marL="0" marR="0">
              <a:lnSpc>
                <a:spcPct val="150000"/>
              </a:lnSpc>
              <a:spcBef>
                <a:spcPts val="0"/>
              </a:spcBef>
              <a:spcAft>
                <a:spcPts val="0"/>
              </a:spcAft>
            </a:pPr>
            <a:r>
              <a:rPr lang="en-US" sz="1800" b="1" dirty="0">
                <a:solidFill>
                  <a:srgbClr val="757575"/>
                </a:solidFill>
                <a:effectLst/>
                <a:latin typeface="Helvetica" panose="020B0604020202020204" pitchFamily="34" charset="0"/>
                <a:ea typeface="Times New Roman" panose="02020603050405020304" pitchFamily="18" charset="0"/>
                <a:cs typeface="Calibri" panose="020F0502020204030204" pitchFamily="34" charset="0"/>
              </a:rPr>
              <a:t>Society for Maternal-Fetal Medicine</a:t>
            </a:r>
            <a:endParaRPr lang="en-US" sz="1800" dirty="0">
              <a:effectLst/>
              <a:latin typeface="Calibri" panose="020F0502020204030204" pitchFamily="34" charset="0"/>
              <a:ea typeface="Calibri" panose="020F0502020204030204" pitchFamily="34" charset="0"/>
            </a:endParaRPr>
          </a:p>
          <a:p>
            <a:pPr marL="0" marR="0">
              <a:lnSpc>
                <a:spcPct val="150000"/>
              </a:lnSpc>
              <a:spcBef>
                <a:spcPts val="0"/>
              </a:spcBef>
              <a:spcAft>
                <a:spcPts val="0"/>
              </a:spcAft>
            </a:pPr>
            <a:r>
              <a:rPr lang="en-US" sz="1800" b="1" i="1" dirty="0">
                <a:solidFill>
                  <a:srgbClr val="757575"/>
                </a:solidFill>
                <a:effectLst/>
                <a:latin typeface="Helvetica" panose="020B0604020202020204" pitchFamily="34" charset="0"/>
                <a:ea typeface="Times New Roman" panose="02020603050405020304" pitchFamily="18" charset="0"/>
                <a:cs typeface="Calibri" panose="020F0502020204030204" pitchFamily="34" charset="0"/>
              </a:rPr>
              <a:t>Access to a 4-Hour CME/CNE Course on Using Quality Improvement and Safety Science to Eliminate Pregnancy-Related Racial and Ethnic Health Inequities </a:t>
            </a:r>
            <a:r>
              <a:rPr lang="en-US" sz="1800" i="1" dirty="0">
                <a:solidFill>
                  <a:srgbClr val="757575"/>
                </a:solidFill>
                <a:effectLst/>
                <a:latin typeface="Helvetica" panose="020B0604020202020204" pitchFamily="34" charset="0"/>
                <a:ea typeface="Times New Roman" panose="02020603050405020304" pitchFamily="18" charset="0"/>
                <a:cs typeface="Calibri" panose="020F0502020204030204" pitchFamily="34" charset="0"/>
              </a:rPr>
              <a:t>(Subscription ends May 1, 2023)</a:t>
            </a:r>
            <a:br>
              <a:rPr lang="en-US" sz="1800" dirty="0">
                <a:solidFill>
                  <a:srgbClr val="757575"/>
                </a:solidFill>
                <a:effectLst/>
                <a:latin typeface="Helvetica" panose="020B0604020202020204" pitchFamily="34" charset="0"/>
                <a:ea typeface="Times New Roman" panose="02020603050405020304" pitchFamily="18" charset="0"/>
              </a:rPr>
            </a:br>
            <a:r>
              <a:rPr lang="en-US" sz="1800" dirty="0">
                <a:solidFill>
                  <a:srgbClr val="757575"/>
                </a:solidFill>
                <a:effectLst/>
                <a:latin typeface="Helvetica" panose="020B0604020202020204" pitchFamily="34" charset="0"/>
                <a:ea typeface="Times New Roman" panose="02020603050405020304" pitchFamily="18" charset="0"/>
              </a:rPr>
              <a:t>Target audience: Obstetrician-gynecologists, maternal-fetal medicine (MFM) subspecialists, midwives, family nurse practitioners, women’s health nurse practitioners, nurses, hospital safety and quality staff, and administrators who are involved in implementing maternal safety and quality improvement at their hospitals to eliminate health disparities. After this course, the learner will be able to:</a:t>
            </a:r>
            <a:endParaRPr lang="en-US" sz="1800" dirty="0">
              <a:effectLst/>
              <a:latin typeface="Calibri" panose="020F0502020204030204" pitchFamily="34" charset="0"/>
              <a:ea typeface="Calibri" panose="020F0502020204030204" pitchFamily="34" charset="0"/>
            </a:endParaRPr>
          </a:p>
          <a:p>
            <a:pPr marL="342900" marR="0" lvl="0" indent="-342900">
              <a:lnSpc>
                <a:spcPct val="150000"/>
              </a:lnSpc>
              <a:spcBef>
                <a:spcPts val="0"/>
              </a:spcBef>
              <a:spcAft>
                <a:spcPts val="0"/>
              </a:spcAft>
              <a:buSzPts val="1000"/>
              <a:buFont typeface="Symbol" panose="05050102010706020507" pitchFamily="18" charset="2"/>
              <a:buChar char=""/>
              <a:tabLst>
                <a:tab pos="457200" algn="l"/>
              </a:tabLst>
            </a:pPr>
            <a:r>
              <a:rPr lang="en-US" sz="1800" dirty="0">
                <a:solidFill>
                  <a:srgbClr val="757575"/>
                </a:solidFill>
                <a:effectLst/>
                <a:latin typeface="Helvetica" panose="020B0604020202020204" pitchFamily="34" charset="0"/>
                <a:ea typeface="Times New Roman" panose="02020603050405020304" pitchFamily="18" charset="0"/>
              </a:rPr>
              <a:t>Describe the importance of racial and ethnic inequities as major contributors to potentially preventable pregnancy-related death in the United States;</a:t>
            </a:r>
            <a:endParaRPr lang="en-US" sz="1800" dirty="0">
              <a:solidFill>
                <a:srgbClr val="757575"/>
              </a:solidFill>
              <a:effectLst/>
              <a:latin typeface="Calibri" panose="020F0502020204030204" pitchFamily="34" charset="0"/>
              <a:ea typeface="Calibri" panose="020F0502020204030204" pitchFamily="34" charset="0"/>
            </a:endParaRPr>
          </a:p>
          <a:p>
            <a:pPr marL="342900" marR="0" lvl="0" indent="-342900">
              <a:lnSpc>
                <a:spcPct val="150000"/>
              </a:lnSpc>
              <a:spcBef>
                <a:spcPts val="0"/>
              </a:spcBef>
              <a:spcAft>
                <a:spcPts val="0"/>
              </a:spcAft>
              <a:buSzPts val="1000"/>
              <a:buFont typeface="Symbol" panose="05050102010706020507" pitchFamily="18" charset="2"/>
              <a:buChar char=""/>
              <a:tabLst>
                <a:tab pos="457200" algn="l"/>
              </a:tabLst>
            </a:pPr>
            <a:r>
              <a:rPr lang="en-US" sz="1800" dirty="0">
                <a:solidFill>
                  <a:srgbClr val="757575"/>
                </a:solidFill>
                <a:effectLst/>
                <a:latin typeface="Helvetica" panose="020B0604020202020204" pitchFamily="34" charset="0"/>
                <a:ea typeface="Times New Roman" panose="02020603050405020304" pitchFamily="18" charset="0"/>
              </a:rPr>
              <a:t>Develop an organizational team and strategy to make health equity a priority;</a:t>
            </a:r>
            <a:endParaRPr lang="en-US" sz="1800" dirty="0">
              <a:solidFill>
                <a:srgbClr val="757575"/>
              </a:solidFill>
              <a:effectLst/>
              <a:latin typeface="Calibri" panose="020F0502020204030204" pitchFamily="34" charset="0"/>
              <a:ea typeface="Calibri" panose="020F0502020204030204" pitchFamily="34" charset="0"/>
            </a:endParaRPr>
          </a:p>
          <a:p>
            <a:pPr marL="342900" marR="0" lvl="0" indent="-342900">
              <a:lnSpc>
                <a:spcPct val="150000"/>
              </a:lnSpc>
              <a:spcBef>
                <a:spcPts val="0"/>
              </a:spcBef>
              <a:spcAft>
                <a:spcPts val="0"/>
              </a:spcAft>
              <a:buSzPts val="1000"/>
              <a:buFont typeface="Symbol" panose="05050102010706020507" pitchFamily="18" charset="2"/>
              <a:buChar char=""/>
              <a:tabLst>
                <a:tab pos="457200" algn="l"/>
              </a:tabLst>
            </a:pPr>
            <a:r>
              <a:rPr lang="en-US" sz="1800" dirty="0">
                <a:solidFill>
                  <a:srgbClr val="757575"/>
                </a:solidFill>
                <a:effectLst/>
                <a:latin typeface="Helvetica" panose="020B0604020202020204" pitchFamily="34" charset="0"/>
                <a:ea typeface="Times New Roman" panose="02020603050405020304" pitchFamily="18" charset="0"/>
              </a:rPr>
              <a:t>Understand the use of disaggregated data by race, ethnicity, and language to identify and track disparities; and</a:t>
            </a:r>
            <a:endParaRPr lang="en-US" sz="1800" dirty="0">
              <a:solidFill>
                <a:srgbClr val="757575"/>
              </a:solidFill>
              <a:effectLst/>
              <a:latin typeface="Calibri" panose="020F0502020204030204" pitchFamily="34" charset="0"/>
              <a:ea typeface="Calibri" panose="020F0502020204030204" pitchFamily="34" charset="0"/>
            </a:endParaRPr>
          </a:p>
          <a:p>
            <a:pPr marL="342900" marR="0" lvl="0" indent="-342900">
              <a:lnSpc>
                <a:spcPct val="150000"/>
              </a:lnSpc>
              <a:spcBef>
                <a:spcPts val="0"/>
              </a:spcBef>
              <a:spcAft>
                <a:spcPts val="0"/>
              </a:spcAft>
              <a:buSzPts val="1000"/>
              <a:buFont typeface="Symbol" panose="05050102010706020507" pitchFamily="18" charset="2"/>
              <a:buChar char=""/>
              <a:tabLst>
                <a:tab pos="457200" algn="l"/>
              </a:tabLst>
            </a:pPr>
            <a:r>
              <a:rPr lang="en-US" sz="1800" dirty="0">
                <a:solidFill>
                  <a:srgbClr val="757575"/>
                </a:solidFill>
                <a:effectLst/>
                <a:latin typeface="Helvetica" panose="020B0604020202020204" pitchFamily="34" charset="0"/>
                <a:ea typeface="Times New Roman" panose="02020603050405020304" pitchFamily="18" charset="0"/>
              </a:rPr>
              <a:t>Incorporate health equity into quality improvement and safety science strategies to eliminate racial/ethnic disparities.</a:t>
            </a:r>
            <a:endParaRPr lang="en-US" sz="1800" dirty="0">
              <a:solidFill>
                <a:srgbClr val="757575"/>
              </a:solidFill>
              <a:effectLst/>
              <a:latin typeface="Calibri" panose="020F0502020204030204" pitchFamily="34" charset="0"/>
              <a:ea typeface="Calibri" panose="020F0502020204030204" pitchFamily="34" charset="0"/>
            </a:endParaRPr>
          </a:p>
          <a:p>
            <a:r>
              <a:rPr lang="en-US" dirty="0"/>
              <a:t>Course brochure: </a:t>
            </a:r>
            <a:r>
              <a:rPr lang="en-US" dirty="0">
                <a:hlinkClick r:id="rId2"/>
              </a:rPr>
              <a:t>smfm_brochure.pdf (texinstitute.com)</a:t>
            </a:r>
            <a:endParaRPr lang="en-US" dirty="0"/>
          </a:p>
          <a:p>
            <a:r>
              <a:rPr lang="en-US" sz="1800" b="1" dirty="0">
                <a:solidFill>
                  <a:srgbClr val="757575"/>
                </a:solidFill>
                <a:effectLst/>
                <a:latin typeface="Helvetica" panose="020B0604020202020204" pitchFamily="34" charset="0"/>
                <a:ea typeface="Times New Roman" panose="02020603050405020304" pitchFamily="18" charset="0"/>
                <a:cs typeface="Calibri" panose="020F0502020204030204" pitchFamily="34" charset="0"/>
              </a:rPr>
              <a:t>Institute for Healthcare Improvement (IHI) Open School</a:t>
            </a:r>
            <a:br>
              <a:rPr lang="en-US" sz="1800" dirty="0">
                <a:solidFill>
                  <a:srgbClr val="757575"/>
                </a:solidFill>
                <a:effectLst/>
                <a:latin typeface="Helvetica" panose="020B0604020202020204" pitchFamily="34" charset="0"/>
                <a:ea typeface="Times New Roman" panose="02020603050405020304" pitchFamily="18" charset="0"/>
                <a:cs typeface="Calibri" panose="020F0502020204030204" pitchFamily="34" charset="0"/>
              </a:rPr>
            </a:br>
            <a:r>
              <a:rPr lang="en-US" sz="1800" b="1" i="1" dirty="0">
                <a:solidFill>
                  <a:srgbClr val="757575"/>
                </a:solidFill>
                <a:effectLst/>
                <a:latin typeface="Helvetica" panose="020B0604020202020204" pitchFamily="34" charset="0"/>
                <a:ea typeface="Times New Roman" panose="02020603050405020304" pitchFamily="18" charset="0"/>
                <a:cs typeface="Calibri" panose="020F0502020204030204" pitchFamily="34" charset="0"/>
              </a:rPr>
              <a:t>Access to a variety of online courses and certificates to track participation </a:t>
            </a:r>
            <a:r>
              <a:rPr lang="en-US" sz="1800" i="1" dirty="0">
                <a:solidFill>
                  <a:srgbClr val="757575"/>
                </a:solidFill>
                <a:effectLst/>
                <a:latin typeface="Helvetica" panose="020B0604020202020204" pitchFamily="34" charset="0"/>
                <a:ea typeface="Times New Roman" panose="02020603050405020304" pitchFamily="18" charset="0"/>
                <a:cs typeface="Calibri" panose="020F0502020204030204" pitchFamily="34" charset="0"/>
              </a:rPr>
              <a:t>(Subscription ends August 15, 2023)</a:t>
            </a:r>
          </a:p>
          <a:p>
            <a:pPr lvl="1"/>
            <a:r>
              <a:rPr lang="en-US" sz="1800" dirty="0">
                <a:solidFill>
                  <a:srgbClr val="757575"/>
                </a:solidFill>
                <a:effectLst/>
                <a:latin typeface="Helvetica" panose="020B0604020202020204" pitchFamily="34" charset="0"/>
                <a:ea typeface="Times New Roman" panose="02020603050405020304" pitchFamily="18" charset="0"/>
                <a:cs typeface="Calibri" panose="020F0502020204030204" pitchFamily="34" charset="0"/>
              </a:rPr>
              <a:t>Maintenance of Certification (MOC) Part 2 for select medical specialty Boards; and a Basic Certificate in Quality and Safety.</a:t>
            </a:r>
          </a:p>
          <a:p>
            <a:pPr lvl="1"/>
            <a:r>
              <a:rPr lang="en-US" dirty="0">
                <a:hlinkClick r:id="rId3"/>
              </a:rPr>
              <a:t>8-18-Access-to-Institute-for-Healthcare-Improvement-Open-School.pdf (texinstitute.com)</a:t>
            </a:r>
            <a:endParaRPr lang="en-US" dirty="0"/>
          </a:p>
        </p:txBody>
      </p:sp>
    </p:spTree>
    <p:extLst>
      <p:ext uri="{BB962C8B-B14F-4D97-AF65-F5344CB8AC3E}">
        <p14:creationId xmlns:p14="http://schemas.microsoft.com/office/powerpoint/2010/main" val="2532218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7311-9385-4972-BBE9-834850C2BECD}"/>
              </a:ext>
            </a:extLst>
          </p:cNvPr>
          <p:cNvSpPr>
            <a:spLocks noGrp="1"/>
          </p:cNvSpPr>
          <p:nvPr>
            <p:ph type="title"/>
          </p:nvPr>
        </p:nvSpPr>
        <p:spPr/>
        <p:txBody>
          <a:bodyPr/>
          <a:lstStyle/>
          <a:p>
            <a:r>
              <a:rPr lang="en-US" dirty="0"/>
              <a:t>Texas Aim </a:t>
            </a:r>
          </a:p>
        </p:txBody>
      </p:sp>
      <p:sp>
        <p:nvSpPr>
          <p:cNvPr id="3" name="Content Placeholder 2">
            <a:extLst>
              <a:ext uri="{FF2B5EF4-FFF2-40B4-BE49-F238E27FC236}">
                <a16:creationId xmlns:a16="http://schemas.microsoft.com/office/drawing/2014/main" id="{FE028A24-2332-40A3-9932-80442896A4AD}"/>
              </a:ext>
            </a:extLst>
          </p:cNvPr>
          <p:cNvSpPr>
            <a:spLocks noGrp="1"/>
          </p:cNvSpPr>
          <p:nvPr>
            <p:ph idx="1"/>
          </p:nvPr>
        </p:nvSpPr>
        <p:spPr/>
        <p:txBody>
          <a:bodyPr/>
          <a:lstStyle/>
          <a:p>
            <a:r>
              <a:rPr lang="en-US" dirty="0"/>
              <a:t>New Maternal Mental Health Hotline</a:t>
            </a:r>
          </a:p>
          <a:p>
            <a:pPr lvl="1"/>
            <a:r>
              <a:rPr lang="en-US" dirty="0">
                <a:hlinkClick r:id="rId2"/>
              </a:rPr>
              <a:t>National Maternal Mental Health Hotline | MCHB (hrsa.gov)</a:t>
            </a:r>
            <a:endParaRPr lang="en-US" dirty="0"/>
          </a:p>
          <a:p>
            <a:r>
              <a:rPr lang="en-US" dirty="0"/>
              <a:t>The revised Obstetric Hemorrhage patient safety bundle was released in April 2022</a:t>
            </a:r>
          </a:p>
          <a:p>
            <a:pPr lvl="1"/>
            <a:r>
              <a:rPr lang="en-US" dirty="0">
                <a:hlinkClick r:id="rId3"/>
              </a:rPr>
              <a:t>Obstetric Hemorrhage (+AIM) | AIM Program (Previously Council on Patient Safety) (safehealthcareforeverywoman.org)</a:t>
            </a:r>
            <a:endParaRPr lang="en-US" dirty="0"/>
          </a:p>
          <a:p>
            <a:endParaRPr lang="en-US" dirty="0"/>
          </a:p>
        </p:txBody>
      </p:sp>
    </p:spTree>
    <p:extLst>
      <p:ext uri="{BB962C8B-B14F-4D97-AF65-F5344CB8AC3E}">
        <p14:creationId xmlns:p14="http://schemas.microsoft.com/office/powerpoint/2010/main" val="1369211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9AD7D-5D0A-4805-9910-DAEEB1F44A92}"/>
              </a:ext>
            </a:extLst>
          </p:cNvPr>
          <p:cNvSpPr>
            <a:spLocks noGrp="1"/>
          </p:cNvSpPr>
          <p:nvPr>
            <p:ph type="title"/>
          </p:nvPr>
        </p:nvSpPr>
        <p:spPr/>
        <p:txBody>
          <a:bodyPr/>
          <a:lstStyle/>
          <a:p>
            <a:r>
              <a:rPr lang="en-US" dirty="0"/>
              <a:t>TCHMB CCHD Screening  Project</a:t>
            </a:r>
          </a:p>
        </p:txBody>
      </p:sp>
      <p:sp>
        <p:nvSpPr>
          <p:cNvPr id="3" name="Content Placeholder 2">
            <a:extLst>
              <a:ext uri="{FF2B5EF4-FFF2-40B4-BE49-F238E27FC236}">
                <a16:creationId xmlns:a16="http://schemas.microsoft.com/office/drawing/2014/main" id="{464BBE56-B175-412C-83F2-3154CD202032}"/>
              </a:ext>
            </a:extLst>
          </p:cNvPr>
          <p:cNvSpPr>
            <a:spLocks noGrp="1"/>
          </p:cNvSpPr>
          <p:nvPr>
            <p:ph idx="1"/>
          </p:nvPr>
        </p:nvSpPr>
        <p:spPr/>
        <p:txBody>
          <a:bodyPr/>
          <a:lstStyle/>
          <a:p>
            <a:r>
              <a:rPr lang="en-US" dirty="0"/>
              <a:t>Newly formed subcommittee</a:t>
            </a:r>
          </a:p>
          <a:p>
            <a:pPr lvl="1"/>
            <a:r>
              <a:rPr lang="en-US" dirty="0"/>
              <a:t>First workgroup meeting last week</a:t>
            </a:r>
          </a:p>
          <a:p>
            <a:pPr lvl="1"/>
            <a:r>
              <a:rPr lang="en-US" dirty="0"/>
              <a:t>Chair – Dr. </a:t>
            </a:r>
            <a:r>
              <a:rPr lang="en-US" dirty="0" err="1"/>
              <a:t>Charleta</a:t>
            </a:r>
            <a:r>
              <a:rPr lang="en-US" dirty="0"/>
              <a:t> Guillory</a:t>
            </a:r>
          </a:p>
          <a:p>
            <a:pPr lvl="1"/>
            <a:r>
              <a:rPr lang="en-US" dirty="0"/>
              <a:t>Discussions to develop a survey to be distributed through the RACs to gain a better understanding of individual hospital’s processes related to CCHD screening and reporting </a:t>
            </a:r>
          </a:p>
          <a:p>
            <a:pPr lvl="1"/>
            <a:endParaRPr lang="en-US" dirty="0"/>
          </a:p>
          <a:p>
            <a:pPr lvl="1"/>
            <a:r>
              <a:rPr lang="en-US" dirty="0"/>
              <a:t>More to come…</a:t>
            </a:r>
          </a:p>
          <a:p>
            <a:endParaRPr lang="en-US" dirty="0"/>
          </a:p>
        </p:txBody>
      </p:sp>
    </p:spTree>
    <p:extLst>
      <p:ext uri="{BB962C8B-B14F-4D97-AF65-F5344CB8AC3E}">
        <p14:creationId xmlns:p14="http://schemas.microsoft.com/office/powerpoint/2010/main" val="1553611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0B8D3-E471-4BC6-B65A-04443063C8A5}"/>
              </a:ext>
            </a:extLst>
          </p:cNvPr>
          <p:cNvSpPr>
            <a:spLocks noGrp="1"/>
          </p:cNvSpPr>
          <p:nvPr>
            <p:ph type="title"/>
          </p:nvPr>
        </p:nvSpPr>
        <p:spPr/>
        <p:txBody>
          <a:bodyPr/>
          <a:lstStyle/>
          <a:p>
            <a:r>
              <a:rPr lang="en-US" dirty="0"/>
              <a:t>Update on Draft Rule Status</a:t>
            </a:r>
          </a:p>
        </p:txBody>
      </p:sp>
      <p:sp>
        <p:nvSpPr>
          <p:cNvPr id="3" name="Content Placeholder 2">
            <a:extLst>
              <a:ext uri="{FF2B5EF4-FFF2-40B4-BE49-F238E27FC236}">
                <a16:creationId xmlns:a16="http://schemas.microsoft.com/office/drawing/2014/main" id="{D9940B82-7952-417E-A6EA-8325CEE638AD}"/>
              </a:ext>
            </a:extLst>
          </p:cNvPr>
          <p:cNvSpPr>
            <a:spLocks noGrp="1"/>
          </p:cNvSpPr>
          <p:nvPr>
            <p:ph idx="1"/>
          </p:nvPr>
        </p:nvSpPr>
        <p:spPr>
          <a:xfrm>
            <a:off x="1024128" y="1820411"/>
            <a:ext cx="9720071" cy="4488949"/>
          </a:xfrm>
        </p:spPr>
        <p:txBody>
          <a:bodyPr>
            <a:normAutofit lnSpcReduction="10000"/>
          </a:bodyPr>
          <a:lstStyle/>
          <a:p>
            <a:pPr marL="0" marR="0" indent="0">
              <a:spcBef>
                <a:spcPts val="0"/>
              </a:spcBef>
              <a:spcAft>
                <a:spcPts val="0"/>
              </a:spcAft>
              <a:buNone/>
            </a:pPr>
            <a:r>
              <a:rPr lang="en-US" sz="1800" dirty="0">
                <a:effectLst/>
                <a:latin typeface="Verdana" panose="020B0604030504040204" pitchFamily="34" charset="0"/>
                <a:ea typeface="Calibri" panose="020F0502020204030204" pitchFamily="34" charset="0"/>
              </a:rPr>
              <a:t> </a:t>
            </a:r>
            <a:r>
              <a:rPr lang="en-US" sz="1800" u="sng" dirty="0">
                <a:effectLst/>
                <a:latin typeface="Verdana" panose="020B0604030504040204" pitchFamily="34" charset="0"/>
                <a:ea typeface="Calibri" panose="020F0502020204030204" pitchFamily="34" charset="0"/>
              </a:rPr>
              <a:t>Maternal Rules</a:t>
            </a:r>
            <a:r>
              <a:rPr lang="en-US" sz="1800" dirty="0">
                <a:effectLst/>
                <a:latin typeface="Verdana" panose="020B0604030504040204" pitchFamily="34" charset="0"/>
                <a:ea typeface="Calibri" panose="020F0502020204030204" pitchFamily="34" charset="0"/>
              </a:rPr>
              <a:t>:</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Publish in Texas Register – Completed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Formal Public Comment – Closed.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Proposed Adoption – October 13, 2022.</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Hospitals Required to Implement PASD – October 1, 2022.</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Full Implementation (Hospitals surveyed to requirements) – January 1, 2023.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 </a:t>
            </a:r>
            <a:endParaRPr lang="en-US" sz="1800" u="sng"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u="sng" dirty="0">
                <a:effectLst/>
                <a:latin typeface="Verdana" panose="020B0604030504040204" pitchFamily="34" charset="0"/>
                <a:ea typeface="Calibri" panose="020F0502020204030204" pitchFamily="34" charset="0"/>
              </a:rPr>
              <a:t>Neonatal Rules</a:t>
            </a:r>
            <a:r>
              <a:rPr lang="en-US" sz="1800" dirty="0">
                <a:effectLst/>
                <a:latin typeface="Verdana" panose="020B0604030504040204" pitchFamily="34" charset="0"/>
                <a:ea typeface="Calibri" panose="020F0502020204030204" pitchFamily="34" charset="0"/>
              </a:rPr>
              <a:t>:</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Publish in Texas Register – Any day now. Reportedly in Governor’s office</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Formal Public Comment – Any day now and will be open for 30 days for comments.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Proposed Adoption –</a:t>
            </a:r>
            <a:r>
              <a:rPr lang="en-US" sz="1800" dirty="0">
                <a:latin typeface="Verdana" panose="020B0604030504040204" pitchFamily="34" charset="0"/>
                <a:ea typeface="Calibri" panose="020F0502020204030204" pitchFamily="34" charset="0"/>
              </a:rPr>
              <a:t>possibly November, 2022</a:t>
            </a: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Full Implementation (Hospitals surveyed to requirements) – June 1, 2023</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Verdana" panose="020B0604030504040204" pitchFamily="34" charset="0"/>
                <a:ea typeface="Calibri" panose="020F0502020204030204" pitchFamily="34" charset="0"/>
              </a:rPr>
              <a:t>We will be developing an “Evidence of Requirements Met” document for facility guidance in meeting the new rules.</a:t>
            </a:r>
            <a:endParaRPr lang="en-US" sz="1800" dirty="0">
              <a:effectLst/>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107892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PCR Rules </a:t>
            </a:r>
          </a:p>
        </p:txBody>
      </p:sp>
      <p:sp>
        <p:nvSpPr>
          <p:cNvPr id="3" name="Content Placeholder 2"/>
          <p:cNvSpPr>
            <a:spLocks noGrp="1"/>
          </p:cNvSpPr>
          <p:nvPr>
            <p:ph idx="1"/>
          </p:nvPr>
        </p:nvSpPr>
        <p:spPr/>
        <p:txBody>
          <a:bodyPr>
            <a:normAutofit fontScale="92500" lnSpcReduction="10000"/>
          </a:bodyPr>
          <a:lstStyle/>
          <a:p>
            <a:r>
              <a:rPr lang="en-US" dirty="0"/>
              <a:t>§133.211. Perinatal Care Regions (PCRs). </a:t>
            </a:r>
          </a:p>
          <a:p>
            <a:r>
              <a:rPr lang="en-US" dirty="0"/>
              <a:t> (a) The PCR shall consider and facilitate transfer agreements through regional coordination. </a:t>
            </a:r>
          </a:p>
          <a:p>
            <a:r>
              <a:rPr lang="en-US" dirty="0"/>
              <a:t>(b) The PCR shall coordinate regional perinatal system QAPI Plan reviews. </a:t>
            </a:r>
          </a:p>
          <a:p>
            <a:r>
              <a:rPr lang="en-US" dirty="0"/>
              <a:t>(c) The PCR integrates with the Regional Advisory Council (RAC) system plans to  ensure there is a written perinatal system plan specific to the regional area utilizing the regional advisory council’s criteria and self-assessment tools. </a:t>
            </a:r>
          </a:p>
          <a:p>
            <a:r>
              <a:rPr lang="en-US" dirty="0"/>
              <a:t>(d) The PCRs are administratively supported by the RAC; and shall have fair and equitable representation on the board of the applicable RAC.</a:t>
            </a:r>
          </a:p>
          <a:p>
            <a:r>
              <a:rPr lang="en-US" dirty="0"/>
              <a:t>(e) Each PCR is responsible for defining data needs and regional collaboratives. </a:t>
            </a:r>
          </a:p>
          <a:p>
            <a:r>
              <a:rPr lang="en-US" dirty="0"/>
              <a:t>(f) Maternal medical directors and program managers must participate in the PCR meetings, QAPI regional initiatives, and regional collaboratives. (language matches in Neonatal)</a:t>
            </a:r>
          </a:p>
        </p:txBody>
      </p:sp>
    </p:spTree>
    <p:extLst>
      <p:ext uri="{BB962C8B-B14F-4D97-AF65-F5344CB8AC3E}">
        <p14:creationId xmlns:p14="http://schemas.microsoft.com/office/powerpoint/2010/main" val="2779807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Perinatal Committee </a:t>
            </a:r>
            <a:r>
              <a:rPr lang="en-US" dirty="0" err="1"/>
              <a:t>SOp</a:t>
            </a:r>
            <a:endParaRPr lang="en-US" dirty="0"/>
          </a:p>
        </p:txBody>
      </p:sp>
      <p:sp>
        <p:nvSpPr>
          <p:cNvPr id="3" name="Content Placeholder 2"/>
          <p:cNvSpPr>
            <a:spLocks noGrp="1"/>
          </p:cNvSpPr>
          <p:nvPr>
            <p:ph idx="1"/>
          </p:nvPr>
        </p:nvSpPr>
        <p:spPr/>
        <p:txBody>
          <a:bodyPr/>
          <a:lstStyle/>
          <a:p>
            <a:pPr marL="128016" lvl="1" indent="0">
              <a:buNone/>
            </a:pPr>
            <a:r>
              <a:rPr lang="en-US" dirty="0"/>
              <a:t>Discussed prior to COVID</a:t>
            </a:r>
          </a:p>
          <a:p>
            <a:pPr marL="128016" lvl="1" indent="0">
              <a:buNone/>
            </a:pPr>
            <a:r>
              <a:rPr lang="en-US" dirty="0"/>
              <a:t>Committee reviewed at September 13</a:t>
            </a:r>
            <a:r>
              <a:rPr lang="en-US" baseline="30000" dirty="0"/>
              <a:t>th</a:t>
            </a:r>
            <a:r>
              <a:rPr lang="en-US" dirty="0"/>
              <a:t> meeting </a:t>
            </a:r>
          </a:p>
          <a:p>
            <a:pPr lvl="1"/>
            <a:r>
              <a:rPr lang="en-US" dirty="0"/>
              <a:t>Will send out for comments/recommendations – to be closed by next GA meeting</a:t>
            </a:r>
          </a:p>
          <a:p>
            <a:pPr lvl="1"/>
            <a:r>
              <a:rPr lang="en-US" dirty="0"/>
              <a:t>Will approve at next meeting </a:t>
            </a:r>
          </a:p>
          <a:p>
            <a:pPr lvl="1"/>
            <a:r>
              <a:rPr lang="en-US" dirty="0"/>
              <a:t>Will bring to BOD for final approval at December BOD meeting. </a:t>
            </a:r>
          </a:p>
          <a:p>
            <a:pPr lvl="1"/>
            <a:endParaRPr lang="en-US" dirty="0"/>
          </a:p>
          <a:p>
            <a:pPr marL="128016" lvl="1" indent="0">
              <a:buNone/>
            </a:pPr>
            <a:endParaRPr lang="en-US" dirty="0"/>
          </a:p>
        </p:txBody>
      </p:sp>
    </p:spTree>
    <p:extLst>
      <p:ext uri="{BB962C8B-B14F-4D97-AF65-F5344CB8AC3E}">
        <p14:creationId xmlns:p14="http://schemas.microsoft.com/office/powerpoint/2010/main" val="356912985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B4028482-F53A-4442-AB14-9B7A43F44F9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1deb949-4f21-419c-a926-0c894148f6eb">
      <Terms xmlns="http://schemas.microsoft.com/office/infopath/2007/PartnerControls"/>
    </lcf76f155ced4ddcb4097134ff3c332f>
    <TaxCatchAll xmlns="f1aa2de6-0c97-4061-bda1-8e588fdf38b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ACED3912E2B1546B1816707DFB40344" ma:contentTypeVersion="13" ma:contentTypeDescription="Create a new document." ma:contentTypeScope="" ma:versionID="97a36b0d9eb8506a33a9517c7483f270">
  <xsd:schema xmlns:xsd="http://www.w3.org/2001/XMLSchema" xmlns:xs="http://www.w3.org/2001/XMLSchema" xmlns:p="http://schemas.microsoft.com/office/2006/metadata/properties" xmlns:ns2="c1deb949-4f21-419c-a926-0c894148f6eb" xmlns:ns3="f1aa2de6-0c97-4061-bda1-8e588fdf38bd" targetNamespace="http://schemas.microsoft.com/office/2006/metadata/properties" ma:root="true" ma:fieldsID="c9599cd50ecf205f50f5f8a66b39a22b" ns2:_="" ns3:_="">
    <xsd:import namespace="c1deb949-4f21-419c-a926-0c894148f6eb"/>
    <xsd:import namespace="f1aa2de6-0c97-4061-bda1-8e588fdf38b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deb949-4f21-419c-a926-0c894148f6e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a71de99-8105-415e-b286-21e0a833cfc2"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1aa2de6-0c97-4061-bda1-8e588fdf38b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b5686c7-5081-49b4-9128-d76cd3c4a4df}" ma:internalName="TaxCatchAll" ma:showField="CatchAllData" ma:web="f1aa2de6-0c97-4061-bda1-8e588fdf38b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761E5A2-4C34-463A-880F-FB3F4F4B7583}">
  <ds:schemaRefs>
    <ds:schemaRef ds:uri="c1deb949-4f21-419c-a926-0c894148f6eb"/>
    <ds:schemaRef ds:uri="http://schemas.microsoft.com/office/infopath/2007/PartnerControls"/>
    <ds:schemaRef ds:uri="f1aa2de6-0c97-4061-bda1-8e588fdf38bd"/>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47995220-C036-4204-B460-F63DA7AC06E7}">
  <ds:schemaRefs>
    <ds:schemaRef ds:uri="http://schemas.microsoft.com/sharepoint/v3/contenttype/forms"/>
  </ds:schemaRefs>
</ds:datastoreItem>
</file>

<file path=customXml/itemProps3.xml><?xml version="1.0" encoding="utf-8"?>
<ds:datastoreItem xmlns:ds="http://schemas.openxmlformats.org/officeDocument/2006/customXml" ds:itemID="{774CAA1E-6883-4F6D-A921-951E6CDE99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deb949-4f21-419c-a926-0c894148f6eb"/>
    <ds:schemaRef ds:uri="f1aa2de6-0c97-4061-bda1-8e588fdf38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2235</TotalTime>
  <Words>1469</Words>
  <Application>Microsoft Macintosh PowerPoint</Application>
  <PresentationFormat>Widescreen</PresentationFormat>
  <Paragraphs>128</Paragraphs>
  <Slides>21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21</vt:i4>
      </vt:variant>
    </vt:vector>
  </HeadingPairs>
  <TitlesOfParts>
    <vt:vector size="31" baseType="lpstr">
      <vt:lpstr>Arial</vt:lpstr>
      <vt:lpstr>Calibri</vt:lpstr>
      <vt:lpstr>Helvetica</vt:lpstr>
      <vt:lpstr>Source Sans Pro Web</vt:lpstr>
      <vt:lpstr>Symbol</vt:lpstr>
      <vt:lpstr>Tw Cen MT</vt:lpstr>
      <vt:lpstr>Tw Cen MT Condensed</vt:lpstr>
      <vt:lpstr>Verdana</vt:lpstr>
      <vt:lpstr>Wingdings 3</vt:lpstr>
      <vt:lpstr>Integral</vt:lpstr>
      <vt:lpstr>RAC R Perinatal committee-Medical Directors meeting</vt:lpstr>
      <vt:lpstr>attendance</vt:lpstr>
      <vt:lpstr>Agenda</vt:lpstr>
      <vt:lpstr>Texas AIM Education opportunities  </vt:lpstr>
      <vt:lpstr>Texas Aim </vt:lpstr>
      <vt:lpstr>TCHMB CCHD Screening  Project</vt:lpstr>
      <vt:lpstr>Update on Draft Rule Status</vt:lpstr>
      <vt:lpstr>PCR Rules </vt:lpstr>
      <vt:lpstr>Perinatal Committee SOp</vt:lpstr>
      <vt:lpstr>Committee data submission </vt:lpstr>
      <vt:lpstr>NICU data </vt:lpstr>
      <vt:lpstr>Nicu data</vt:lpstr>
      <vt:lpstr>Maternal data</vt:lpstr>
      <vt:lpstr>Maternal data</vt:lpstr>
      <vt:lpstr> Discuss Identification of Medical Director alternates </vt:lpstr>
      <vt:lpstr>Prehospital guidelines for care of Maternal/Neonatal patients</vt:lpstr>
      <vt:lpstr>NRP for prehospital </vt:lpstr>
      <vt:lpstr>Prehospital guideline </vt:lpstr>
      <vt:lpstr>Upcoming PAC Meetings </vt:lpstr>
      <vt:lpstr>Questions/comments/concerns</vt:lpstr>
      <vt:lpstr>Upcoming RAC-R Perinatal meetings</vt:lpstr>
    </vt:vector>
  </TitlesOfParts>
  <Company>CHRISTUS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Huebel, Kelli</dc:creator>
  <cp:lastModifiedBy>Diana Grimm-Mapp</cp:lastModifiedBy>
  <cp:revision>30</cp:revision>
  <dcterms:created xsi:type="dcterms:W3CDTF">2022-03-10T20:39:30Z</dcterms:created>
  <dcterms:modified xsi:type="dcterms:W3CDTF">2026-01-29T18:14:14Z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0x0101001ACED3912E2B1546B1816707DFB40344</vt:lpwstr>
  </property>
</Properties>
</file>