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1" r:id="rId4"/>
  </p:sldMasterIdLst>
  <p:sldIdLst>
    <p:sldId id="257" r:id="rId5"/>
    <p:sldId id="259" r:id="rId6"/>
    <p:sldId id="260" r:id="rId7"/>
    <p:sldId id="270" r:id="rId8"/>
    <p:sldId id="262" r:id="rId9"/>
    <p:sldId id="263" r:id="rId10"/>
    <p:sldId id="272" r:id="rId11"/>
    <p:sldId id="271" r:id="rId12"/>
    <p:sldId id="266" r:id="rId13"/>
    <p:sldId id="273" r:id="rId14"/>
    <p:sldId id="267" r:id="rId15"/>
    <p:sldId id="268"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DC23A8-4C8E-4A53-81DE-22A043BD3C0F}" v="186" dt="2025-03-18T17:49:48.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94"/>
  </p:normalViewPr>
  <p:slideViewPr>
    <p:cSldViewPr snapToGrid="0">
      <p:cViewPr varScale="1">
        <p:scale>
          <a:sx n="121" d="100"/>
          <a:sy n="121" d="100"/>
        </p:scale>
        <p:origin x="7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_rels/data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6.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1586A9-C8AD-4D8B-ADBB-A866291FC911}"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B6F6B79F-FEA3-409D-B81C-D864BF86ABC1}">
      <dgm:prSet/>
      <dgm:spPr/>
      <dgm:t>
        <a:bodyPr/>
        <a:lstStyle/>
        <a:p>
          <a:r>
            <a:rPr lang="en-US" b="1"/>
            <a:t>Baptist Beaumont</a:t>
          </a:r>
          <a:endParaRPr lang="en-US"/>
        </a:p>
      </dgm:t>
    </dgm:pt>
    <dgm:pt modelId="{87B684FD-B059-4755-8A87-FD99A4B6E50F}" type="parTrans" cxnId="{EEAB288A-16CD-4505-B66E-A11ABC788AC9}">
      <dgm:prSet/>
      <dgm:spPr/>
      <dgm:t>
        <a:bodyPr/>
        <a:lstStyle/>
        <a:p>
          <a:endParaRPr lang="en-US"/>
        </a:p>
      </dgm:t>
    </dgm:pt>
    <dgm:pt modelId="{AAC10A93-6BAC-4907-996B-0EF806445ADD}" type="sibTrans" cxnId="{EEAB288A-16CD-4505-B66E-A11ABC788AC9}">
      <dgm:prSet/>
      <dgm:spPr/>
      <dgm:t>
        <a:bodyPr/>
        <a:lstStyle/>
        <a:p>
          <a:endParaRPr lang="en-US"/>
        </a:p>
      </dgm:t>
    </dgm:pt>
    <dgm:pt modelId="{043E296F-C6F6-4083-B6FB-A4149ABF7F18}">
      <dgm:prSet/>
      <dgm:spPr/>
      <dgm:t>
        <a:bodyPr/>
        <a:lstStyle/>
        <a:p>
          <a:r>
            <a:rPr lang="en-US" dirty="0"/>
            <a:t>Maternal-  Dr. Dowdy</a:t>
          </a:r>
        </a:p>
      </dgm:t>
    </dgm:pt>
    <dgm:pt modelId="{71D06503-D8B9-4E15-9D38-5F936AF4EECF}" type="parTrans" cxnId="{704D5BBD-0E5F-4883-8CFC-814084DF655F}">
      <dgm:prSet/>
      <dgm:spPr/>
      <dgm:t>
        <a:bodyPr/>
        <a:lstStyle/>
        <a:p>
          <a:endParaRPr lang="en-US"/>
        </a:p>
      </dgm:t>
    </dgm:pt>
    <dgm:pt modelId="{775F11D6-D3AE-4A91-A6DA-1603A966BA8D}" type="sibTrans" cxnId="{704D5BBD-0E5F-4883-8CFC-814084DF655F}">
      <dgm:prSet/>
      <dgm:spPr/>
      <dgm:t>
        <a:bodyPr/>
        <a:lstStyle/>
        <a:p>
          <a:endParaRPr lang="en-US"/>
        </a:p>
      </dgm:t>
    </dgm:pt>
    <dgm:pt modelId="{B7EAD9CC-24EF-4925-A314-0A1F738EA9D4}">
      <dgm:prSet/>
      <dgm:spPr/>
      <dgm:t>
        <a:bodyPr/>
        <a:lstStyle/>
        <a:p>
          <a:r>
            <a:rPr lang="en-US" dirty="0"/>
            <a:t>Neonatal- Dr. Doshi</a:t>
          </a:r>
        </a:p>
      </dgm:t>
    </dgm:pt>
    <dgm:pt modelId="{C71EE79B-890E-42B2-A704-060E9F741C43}" type="parTrans" cxnId="{3B18B568-CCA1-43B6-9187-4EDD3B9A5AA4}">
      <dgm:prSet/>
      <dgm:spPr/>
      <dgm:t>
        <a:bodyPr/>
        <a:lstStyle/>
        <a:p>
          <a:endParaRPr lang="en-US"/>
        </a:p>
      </dgm:t>
    </dgm:pt>
    <dgm:pt modelId="{756FDAA1-9FCC-42A0-B538-D55375522DE8}" type="sibTrans" cxnId="{3B18B568-CCA1-43B6-9187-4EDD3B9A5AA4}">
      <dgm:prSet/>
      <dgm:spPr/>
      <dgm:t>
        <a:bodyPr/>
        <a:lstStyle/>
        <a:p>
          <a:endParaRPr lang="en-US"/>
        </a:p>
      </dgm:t>
    </dgm:pt>
    <dgm:pt modelId="{3EE537B5-BEAB-4482-9CDC-FDE15399B7B1}">
      <dgm:prSet/>
      <dgm:spPr/>
      <dgm:t>
        <a:bodyPr/>
        <a:lstStyle/>
        <a:p>
          <a:r>
            <a:rPr lang="en-US" b="1"/>
            <a:t>Christus St. Elizabeth</a:t>
          </a:r>
          <a:endParaRPr lang="en-US"/>
        </a:p>
      </dgm:t>
    </dgm:pt>
    <dgm:pt modelId="{5493C3B6-9FE5-419C-8675-5E93092125BC}" type="parTrans" cxnId="{2223888D-CB7A-4A62-8470-D8A7B2017307}">
      <dgm:prSet/>
      <dgm:spPr/>
      <dgm:t>
        <a:bodyPr/>
        <a:lstStyle/>
        <a:p>
          <a:endParaRPr lang="en-US"/>
        </a:p>
      </dgm:t>
    </dgm:pt>
    <dgm:pt modelId="{F22087F7-A7B9-470C-AB4E-1119AD49B974}" type="sibTrans" cxnId="{2223888D-CB7A-4A62-8470-D8A7B2017307}">
      <dgm:prSet/>
      <dgm:spPr/>
      <dgm:t>
        <a:bodyPr/>
        <a:lstStyle/>
        <a:p>
          <a:endParaRPr lang="en-US"/>
        </a:p>
      </dgm:t>
    </dgm:pt>
    <dgm:pt modelId="{17932B2E-F6B6-4BC5-8F10-8EF40C0351C2}">
      <dgm:prSet/>
      <dgm:spPr/>
      <dgm:t>
        <a:bodyPr/>
        <a:lstStyle/>
        <a:p>
          <a:r>
            <a:rPr lang="en-US" dirty="0"/>
            <a:t>Maternal- Dr. Edmondson; A. Waguespack</a:t>
          </a:r>
        </a:p>
      </dgm:t>
    </dgm:pt>
    <dgm:pt modelId="{EAE049DE-CFBB-4BC4-9A4D-41B79C0C3CAD}" type="parTrans" cxnId="{6FE76678-25BE-407A-B8BF-CFE4286BF9B3}">
      <dgm:prSet/>
      <dgm:spPr/>
      <dgm:t>
        <a:bodyPr/>
        <a:lstStyle/>
        <a:p>
          <a:endParaRPr lang="en-US"/>
        </a:p>
      </dgm:t>
    </dgm:pt>
    <dgm:pt modelId="{A24E4C8B-EFFD-41CC-ACF0-59812E0B6616}" type="sibTrans" cxnId="{6FE76678-25BE-407A-B8BF-CFE4286BF9B3}">
      <dgm:prSet/>
      <dgm:spPr/>
      <dgm:t>
        <a:bodyPr/>
        <a:lstStyle/>
        <a:p>
          <a:endParaRPr lang="en-US"/>
        </a:p>
      </dgm:t>
    </dgm:pt>
    <dgm:pt modelId="{81935F5C-8054-460E-AF7D-9F0AABFE4544}">
      <dgm:prSet/>
      <dgm:spPr/>
      <dgm:t>
        <a:bodyPr/>
        <a:lstStyle/>
        <a:p>
          <a:r>
            <a:rPr lang="en-US" dirty="0"/>
            <a:t>Neonatal- Dr. Thompson</a:t>
          </a:r>
        </a:p>
      </dgm:t>
    </dgm:pt>
    <dgm:pt modelId="{AEA75082-6D23-4693-BDA6-B945142867F9}" type="parTrans" cxnId="{6FE68F80-9D91-4C0C-81BA-7968780C9966}">
      <dgm:prSet/>
      <dgm:spPr/>
      <dgm:t>
        <a:bodyPr/>
        <a:lstStyle/>
        <a:p>
          <a:endParaRPr lang="en-US"/>
        </a:p>
      </dgm:t>
    </dgm:pt>
    <dgm:pt modelId="{80D7690F-FC08-481D-807D-5E0D8DD74F0C}" type="sibTrans" cxnId="{6FE68F80-9D91-4C0C-81BA-7968780C9966}">
      <dgm:prSet/>
      <dgm:spPr/>
      <dgm:t>
        <a:bodyPr/>
        <a:lstStyle/>
        <a:p>
          <a:endParaRPr lang="en-US"/>
        </a:p>
      </dgm:t>
    </dgm:pt>
    <dgm:pt modelId="{5C78A507-E086-4E10-AE3D-5D7EC93CD2BE}">
      <dgm:prSet/>
      <dgm:spPr/>
      <dgm:t>
        <a:bodyPr/>
        <a:lstStyle/>
        <a:p>
          <a:r>
            <a:rPr lang="en-US" b="1"/>
            <a:t>Medical Center of SE TX</a:t>
          </a:r>
          <a:endParaRPr lang="en-US"/>
        </a:p>
      </dgm:t>
    </dgm:pt>
    <dgm:pt modelId="{FFC279B6-B8C1-4BBA-AFF7-5B44C48471C2}" type="parTrans" cxnId="{226F6596-D7F5-4BDF-AC72-170EE8EBE70A}">
      <dgm:prSet/>
      <dgm:spPr/>
      <dgm:t>
        <a:bodyPr/>
        <a:lstStyle/>
        <a:p>
          <a:endParaRPr lang="en-US"/>
        </a:p>
      </dgm:t>
    </dgm:pt>
    <dgm:pt modelId="{2A74F625-E39C-4149-B87D-667804A8A97F}" type="sibTrans" cxnId="{226F6596-D7F5-4BDF-AC72-170EE8EBE70A}">
      <dgm:prSet/>
      <dgm:spPr/>
      <dgm:t>
        <a:bodyPr/>
        <a:lstStyle/>
        <a:p>
          <a:endParaRPr lang="en-US"/>
        </a:p>
      </dgm:t>
    </dgm:pt>
    <dgm:pt modelId="{CBFDBA41-2D66-45E5-8E42-FE786A471668}">
      <dgm:prSet/>
      <dgm:spPr/>
      <dgm:t>
        <a:bodyPr/>
        <a:lstStyle/>
        <a:p>
          <a:r>
            <a:rPr lang="en-US"/>
            <a:t>Maternal-</a:t>
          </a:r>
        </a:p>
      </dgm:t>
    </dgm:pt>
    <dgm:pt modelId="{89305A68-2211-4F90-92BF-660A558CEC18}" type="parTrans" cxnId="{259D65BA-F205-41E1-8EE8-2B818F95F0F8}">
      <dgm:prSet/>
      <dgm:spPr/>
      <dgm:t>
        <a:bodyPr/>
        <a:lstStyle/>
        <a:p>
          <a:endParaRPr lang="en-US"/>
        </a:p>
      </dgm:t>
    </dgm:pt>
    <dgm:pt modelId="{7650E963-EFB6-4172-A453-586CD2827DB8}" type="sibTrans" cxnId="{259D65BA-F205-41E1-8EE8-2B818F95F0F8}">
      <dgm:prSet/>
      <dgm:spPr/>
      <dgm:t>
        <a:bodyPr/>
        <a:lstStyle/>
        <a:p>
          <a:endParaRPr lang="en-US"/>
        </a:p>
      </dgm:t>
    </dgm:pt>
    <dgm:pt modelId="{8FA099A7-AE2C-43E0-96AE-54F98EEC4063}">
      <dgm:prSet/>
      <dgm:spPr/>
      <dgm:t>
        <a:bodyPr/>
        <a:lstStyle/>
        <a:p>
          <a:r>
            <a:rPr lang="en-US"/>
            <a:t>Neonatal-</a:t>
          </a:r>
        </a:p>
      </dgm:t>
    </dgm:pt>
    <dgm:pt modelId="{6A803BB8-B2F6-400E-AD3A-F025A745134A}" type="parTrans" cxnId="{69EAD5E0-01C5-4E99-B8AB-4251A43F3235}">
      <dgm:prSet/>
      <dgm:spPr/>
      <dgm:t>
        <a:bodyPr/>
        <a:lstStyle/>
        <a:p>
          <a:endParaRPr lang="en-US"/>
        </a:p>
      </dgm:t>
    </dgm:pt>
    <dgm:pt modelId="{C54287F1-A65B-47BD-BD0F-87987625BC21}" type="sibTrans" cxnId="{69EAD5E0-01C5-4E99-B8AB-4251A43F3235}">
      <dgm:prSet/>
      <dgm:spPr/>
      <dgm:t>
        <a:bodyPr/>
        <a:lstStyle/>
        <a:p>
          <a:endParaRPr lang="en-US"/>
        </a:p>
      </dgm:t>
    </dgm:pt>
    <dgm:pt modelId="{C21AC024-729C-4FBF-8548-B98E41B40F06}">
      <dgm:prSet/>
      <dgm:spPr/>
      <dgm:t>
        <a:bodyPr/>
        <a:lstStyle/>
        <a:p>
          <a:r>
            <a:rPr lang="en-US" b="1"/>
            <a:t>UTMB Angleton Danbury</a:t>
          </a:r>
          <a:endParaRPr lang="en-US"/>
        </a:p>
      </dgm:t>
    </dgm:pt>
    <dgm:pt modelId="{9D9418A7-38C6-4998-890C-0D20CA67FE0A}" type="parTrans" cxnId="{7F48713F-8C91-4978-AF3B-D68FAA5A5F95}">
      <dgm:prSet/>
      <dgm:spPr/>
      <dgm:t>
        <a:bodyPr/>
        <a:lstStyle/>
        <a:p>
          <a:endParaRPr lang="en-US"/>
        </a:p>
      </dgm:t>
    </dgm:pt>
    <dgm:pt modelId="{629C87F5-446B-4BED-88AF-A263E68A3623}" type="sibTrans" cxnId="{7F48713F-8C91-4978-AF3B-D68FAA5A5F95}">
      <dgm:prSet/>
      <dgm:spPr/>
      <dgm:t>
        <a:bodyPr/>
        <a:lstStyle/>
        <a:p>
          <a:endParaRPr lang="en-US"/>
        </a:p>
      </dgm:t>
    </dgm:pt>
    <dgm:pt modelId="{5CE5BEE8-7B76-4CE0-A261-E96FB223C709}">
      <dgm:prSet/>
      <dgm:spPr/>
      <dgm:t>
        <a:bodyPr/>
        <a:lstStyle/>
        <a:p>
          <a:r>
            <a:rPr lang="en-US" dirty="0"/>
            <a:t>Maternal- Dr.  Adum; J. Black</a:t>
          </a:r>
        </a:p>
      </dgm:t>
    </dgm:pt>
    <dgm:pt modelId="{BAF96E15-C107-4E84-A0D2-2F5CDF3490B6}" type="parTrans" cxnId="{E7EBCECA-11BC-41FC-BBD8-EA2E4628E612}">
      <dgm:prSet/>
      <dgm:spPr/>
      <dgm:t>
        <a:bodyPr/>
        <a:lstStyle/>
        <a:p>
          <a:endParaRPr lang="en-US"/>
        </a:p>
      </dgm:t>
    </dgm:pt>
    <dgm:pt modelId="{CBA3E0C1-2FB5-41A1-9FEC-04273E43BF77}" type="sibTrans" cxnId="{E7EBCECA-11BC-41FC-BBD8-EA2E4628E612}">
      <dgm:prSet/>
      <dgm:spPr/>
      <dgm:t>
        <a:bodyPr/>
        <a:lstStyle/>
        <a:p>
          <a:endParaRPr lang="en-US"/>
        </a:p>
      </dgm:t>
    </dgm:pt>
    <dgm:pt modelId="{3ACF33E1-0336-4424-9C37-DB440A60AA1E}">
      <dgm:prSet/>
      <dgm:spPr/>
      <dgm:t>
        <a:bodyPr/>
        <a:lstStyle/>
        <a:p>
          <a:r>
            <a:rPr lang="en-US" dirty="0"/>
            <a:t>Neonatal- Dr. Neely-</a:t>
          </a:r>
          <a:r>
            <a:rPr lang="en-US" dirty="0" err="1"/>
            <a:t>Shelmire</a:t>
          </a:r>
          <a:r>
            <a:rPr lang="en-US" dirty="0"/>
            <a:t>; J. Black</a:t>
          </a:r>
        </a:p>
      </dgm:t>
    </dgm:pt>
    <dgm:pt modelId="{332D99CB-5EF5-4C6D-88B4-C6EAD97D7BB6}" type="parTrans" cxnId="{874C6DA0-B76C-45EB-A646-EED27D6D5A75}">
      <dgm:prSet/>
      <dgm:spPr/>
      <dgm:t>
        <a:bodyPr/>
        <a:lstStyle/>
        <a:p>
          <a:endParaRPr lang="en-US"/>
        </a:p>
      </dgm:t>
    </dgm:pt>
    <dgm:pt modelId="{E802490D-345D-44C6-8975-D425CEE3E08E}" type="sibTrans" cxnId="{874C6DA0-B76C-45EB-A646-EED27D6D5A75}">
      <dgm:prSet/>
      <dgm:spPr/>
      <dgm:t>
        <a:bodyPr/>
        <a:lstStyle/>
        <a:p>
          <a:endParaRPr lang="en-US"/>
        </a:p>
      </dgm:t>
    </dgm:pt>
    <dgm:pt modelId="{AB6A5AE1-2066-4968-97C5-553947A83D68}">
      <dgm:prSet/>
      <dgm:spPr/>
      <dgm:t>
        <a:bodyPr/>
        <a:lstStyle/>
        <a:p>
          <a:r>
            <a:rPr lang="en-US" b="1"/>
            <a:t>UTMB Galveston</a:t>
          </a:r>
          <a:endParaRPr lang="en-US"/>
        </a:p>
      </dgm:t>
    </dgm:pt>
    <dgm:pt modelId="{9F1C05A8-3745-44AB-B193-CFE731B9154C}" type="parTrans" cxnId="{B60EB332-F3F7-48E0-A3AA-A8C817356531}">
      <dgm:prSet/>
      <dgm:spPr/>
      <dgm:t>
        <a:bodyPr/>
        <a:lstStyle/>
        <a:p>
          <a:endParaRPr lang="en-US"/>
        </a:p>
      </dgm:t>
    </dgm:pt>
    <dgm:pt modelId="{359D16B3-58D6-48B7-8DF9-B162F89731AD}" type="sibTrans" cxnId="{B60EB332-F3F7-48E0-A3AA-A8C817356531}">
      <dgm:prSet/>
      <dgm:spPr/>
      <dgm:t>
        <a:bodyPr/>
        <a:lstStyle/>
        <a:p>
          <a:endParaRPr lang="en-US"/>
        </a:p>
      </dgm:t>
    </dgm:pt>
    <dgm:pt modelId="{95A5856D-53AA-4B25-B707-55B8DFC5281C}">
      <dgm:prSet/>
      <dgm:spPr/>
      <dgm:t>
        <a:bodyPr/>
        <a:lstStyle/>
        <a:p>
          <a:r>
            <a:rPr lang="en-US" dirty="0"/>
            <a:t>Maternal-   L. Spencer, K. Stewart</a:t>
          </a:r>
        </a:p>
      </dgm:t>
    </dgm:pt>
    <dgm:pt modelId="{308BBE09-DDEB-40E4-A20E-56CD8B99EEC8}" type="parTrans" cxnId="{2A2E856C-3A3A-4600-BC4B-97F4F104457E}">
      <dgm:prSet/>
      <dgm:spPr/>
      <dgm:t>
        <a:bodyPr/>
        <a:lstStyle/>
        <a:p>
          <a:endParaRPr lang="en-US"/>
        </a:p>
      </dgm:t>
    </dgm:pt>
    <dgm:pt modelId="{E501C024-9051-405B-A965-96841ABF2546}" type="sibTrans" cxnId="{2A2E856C-3A3A-4600-BC4B-97F4F104457E}">
      <dgm:prSet/>
      <dgm:spPr/>
      <dgm:t>
        <a:bodyPr/>
        <a:lstStyle/>
        <a:p>
          <a:endParaRPr lang="en-US"/>
        </a:p>
      </dgm:t>
    </dgm:pt>
    <dgm:pt modelId="{577FC1DB-9A78-44E2-9A46-517619AEBCB5}">
      <dgm:prSet/>
      <dgm:spPr/>
      <dgm:t>
        <a:bodyPr/>
        <a:lstStyle/>
        <a:p>
          <a:r>
            <a:rPr lang="en-US" dirty="0"/>
            <a:t>Neonatal- Dr. Huff;  Y. Sandino, A. Shapley</a:t>
          </a:r>
        </a:p>
      </dgm:t>
    </dgm:pt>
    <dgm:pt modelId="{89334FB5-D37D-46CA-A4C7-1DF0B4B51F6D}" type="parTrans" cxnId="{E700585E-EB53-4AE8-AD74-B41B196A976F}">
      <dgm:prSet/>
      <dgm:spPr/>
      <dgm:t>
        <a:bodyPr/>
        <a:lstStyle/>
        <a:p>
          <a:endParaRPr lang="en-US"/>
        </a:p>
      </dgm:t>
    </dgm:pt>
    <dgm:pt modelId="{F8FFA863-83AC-4AD9-AA62-DEC1DCE0FA77}" type="sibTrans" cxnId="{E700585E-EB53-4AE8-AD74-B41B196A976F}">
      <dgm:prSet/>
      <dgm:spPr/>
      <dgm:t>
        <a:bodyPr/>
        <a:lstStyle/>
        <a:p>
          <a:endParaRPr lang="en-US"/>
        </a:p>
      </dgm:t>
    </dgm:pt>
    <dgm:pt modelId="{72BCF5FC-541A-4A2F-9AB9-A73C5AD2C0B1}" type="pres">
      <dgm:prSet presAssocID="{B41586A9-C8AD-4D8B-ADBB-A866291FC911}" presName="linear" presStyleCnt="0">
        <dgm:presLayoutVars>
          <dgm:animLvl val="lvl"/>
          <dgm:resizeHandles val="exact"/>
        </dgm:presLayoutVars>
      </dgm:prSet>
      <dgm:spPr/>
    </dgm:pt>
    <dgm:pt modelId="{D6ED3AB8-F2A0-49B9-943D-C22A419CCCFB}" type="pres">
      <dgm:prSet presAssocID="{B6F6B79F-FEA3-409D-B81C-D864BF86ABC1}" presName="parentText" presStyleLbl="node1" presStyleIdx="0" presStyleCnt="15">
        <dgm:presLayoutVars>
          <dgm:chMax val="0"/>
          <dgm:bulletEnabled val="1"/>
        </dgm:presLayoutVars>
      </dgm:prSet>
      <dgm:spPr/>
    </dgm:pt>
    <dgm:pt modelId="{70A8B48E-FB35-4D03-9825-CF6B00CFCD9B}" type="pres">
      <dgm:prSet presAssocID="{AAC10A93-6BAC-4907-996B-0EF806445ADD}" presName="spacer" presStyleCnt="0"/>
      <dgm:spPr/>
    </dgm:pt>
    <dgm:pt modelId="{E8AB3480-F8A4-47D4-8869-2E828B8BC445}" type="pres">
      <dgm:prSet presAssocID="{043E296F-C6F6-4083-B6FB-A4149ABF7F18}" presName="parentText" presStyleLbl="node1" presStyleIdx="1" presStyleCnt="15">
        <dgm:presLayoutVars>
          <dgm:chMax val="0"/>
          <dgm:bulletEnabled val="1"/>
        </dgm:presLayoutVars>
      </dgm:prSet>
      <dgm:spPr/>
    </dgm:pt>
    <dgm:pt modelId="{2CF73F28-3102-40D7-85C1-7A0556CCBA63}" type="pres">
      <dgm:prSet presAssocID="{775F11D6-D3AE-4A91-A6DA-1603A966BA8D}" presName="spacer" presStyleCnt="0"/>
      <dgm:spPr/>
    </dgm:pt>
    <dgm:pt modelId="{96C9951E-A262-479C-83C7-414B27559E71}" type="pres">
      <dgm:prSet presAssocID="{B7EAD9CC-24EF-4925-A314-0A1F738EA9D4}" presName="parentText" presStyleLbl="node1" presStyleIdx="2" presStyleCnt="15">
        <dgm:presLayoutVars>
          <dgm:chMax val="0"/>
          <dgm:bulletEnabled val="1"/>
        </dgm:presLayoutVars>
      </dgm:prSet>
      <dgm:spPr/>
    </dgm:pt>
    <dgm:pt modelId="{77EC11E1-ED6A-43F4-ADF4-6437DDAC9B16}" type="pres">
      <dgm:prSet presAssocID="{756FDAA1-9FCC-42A0-B538-D55375522DE8}" presName="spacer" presStyleCnt="0"/>
      <dgm:spPr/>
    </dgm:pt>
    <dgm:pt modelId="{F494F1A0-CD30-416A-9DE7-EE70F4F06E70}" type="pres">
      <dgm:prSet presAssocID="{3EE537B5-BEAB-4482-9CDC-FDE15399B7B1}" presName="parentText" presStyleLbl="node1" presStyleIdx="3" presStyleCnt="15">
        <dgm:presLayoutVars>
          <dgm:chMax val="0"/>
          <dgm:bulletEnabled val="1"/>
        </dgm:presLayoutVars>
      </dgm:prSet>
      <dgm:spPr/>
    </dgm:pt>
    <dgm:pt modelId="{BC2AC9EE-3011-48BD-BC3D-5DA4747932A4}" type="pres">
      <dgm:prSet presAssocID="{F22087F7-A7B9-470C-AB4E-1119AD49B974}" presName="spacer" presStyleCnt="0"/>
      <dgm:spPr/>
    </dgm:pt>
    <dgm:pt modelId="{9753450A-C7A5-4FCD-A9EE-9A502D6DE966}" type="pres">
      <dgm:prSet presAssocID="{17932B2E-F6B6-4BC5-8F10-8EF40C0351C2}" presName="parentText" presStyleLbl="node1" presStyleIdx="4" presStyleCnt="15">
        <dgm:presLayoutVars>
          <dgm:chMax val="0"/>
          <dgm:bulletEnabled val="1"/>
        </dgm:presLayoutVars>
      </dgm:prSet>
      <dgm:spPr/>
    </dgm:pt>
    <dgm:pt modelId="{AE628FDF-D1F3-425C-8164-12999F3FC15E}" type="pres">
      <dgm:prSet presAssocID="{A24E4C8B-EFFD-41CC-ACF0-59812E0B6616}" presName="spacer" presStyleCnt="0"/>
      <dgm:spPr/>
    </dgm:pt>
    <dgm:pt modelId="{F835C7BB-7705-49A3-A4FF-F8C5A7FE71B6}" type="pres">
      <dgm:prSet presAssocID="{81935F5C-8054-460E-AF7D-9F0AABFE4544}" presName="parentText" presStyleLbl="node1" presStyleIdx="5" presStyleCnt="15">
        <dgm:presLayoutVars>
          <dgm:chMax val="0"/>
          <dgm:bulletEnabled val="1"/>
        </dgm:presLayoutVars>
      </dgm:prSet>
      <dgm:spPr/>
    </dgm:pt>
    <dgm:pt modelId="{6CA48E4B-2814-4375-A1A2-5D647839DCE7}" type="pres">
      <dgm:prSet presAssocID="{80D7690F-FC08-481D-807D-5E0D8DD74F0C}" presName="spacer" presStyleCnt="0"/>
      <dgm:spPr/>
    </dgm:pt>
    <dgm:pt modelId="{83EDEDE6-1BD5-48FA-83DC-2FDA868EE70B}" type="pres">
      <dgm:prSet presAssocID="{5C78A507-E086-4E10-AE3D-5D7EC93CD2BE}" presName="parentText" presStyleLbl="node1" presStyleIdx="6" presStyleCnt="15">
        <dgm:presLayoutVars>
          <dgm:chMax val="0"/>
          <dgm:bulletEnabled val="1"/>
        </dgm:presLayoutVars>
      </dgm:prSet>
      <dgm:spPr/>
    </dgm:pt>
    <dgm:pt modelId="{252F023B-E120-4DFD-A9F3-9FA14FE56839}" type="pres">
      <dgm:prSet presAssocID="{2A74F625-E39C-4149-B87D-667804A8A97F}" presName="spacer" presStyleCnt="0"/>
      <dgm:spPr/>
    </dgm:pt>
    <dgm:pt modelId="{08EDA2C7-EF98-4FE4-99DA-16A0BD62340B}" type="pres">
      <dgm:prSet presAssocID="{CBFDBA41-2D66-45E5-8E42-FE786A471668}" presName="parentText" presStyleLbl="node1" presStyleIdx="7" presStyleCnt="15">
        <dgm:presLayoutVars>
          <dgm:chMax val="0"/>
          <dgm:bulletEnabled val="1"/>
        </dgm:presLayoutVars>
      </dgm:prSet>
      <dgm:spPr/>
    </dgm:pt>
    <dgm:pt modelId="{D6C24942-E96B-44BB-B8A5-C5855ED05A60}" type="pres">
      <dgm:prSet presAssocID="{7650E963-EFB6-4172-A453-586CD2827DB8}" presName="spacer" presStyleCnt="0"/>
      <dgm:spPr/>
    </dgm:pt>
    <dgm:pt modelId="{7D8B3B69-80F2-4988-A4C8-75C9716F82F2}" type="pres">
      <dgm:prSet presAssocID="{8FA099A7-AE2C-43E0-96AE-54F98EEC4063}" presName="parentText" presStyleLbl="node1" presStyleIdx="8" presStyleCnt="15">
        <dgm:presLayoutVars>
          <dgm:chMax val="0"/>
          <dgm:bulletEnabled val="1"/>
        </dgm:presLayoutVars>
      </dgm:prSet>
      <dgm:spPr/>
    </dgm:pt>
    <dgm:pt modelId="{481114BF-E208-421C-9460-511FCA7D99F3}" type="pres">
      <dgm:prSet presAssocID="{C54287F1-A65B-47BD-BD0F-87987625BC21}" presName="spacer" presStyleCnt="0"/>
      <dgm:spPr/>
    </dgm:pt>
    <dgm:pt modelId="{E2D6F92C-92BE-4B8A-8CD2-3CBF1BCA4350}" type="pres">
      <dgm:prSet presAssocID="{C21AC024-729C-4FBF-8548-B98E41B40F06}" presName="parentText" presStyleLbl="node1" presStyleIdx="9" presStyleCnt="15">
        <dgm:presLayoutVars>
          <dgm:chMax val="0"/>
          <dgm:bulletEnabled val="1"/>
        </dgm:presLayoutVars>
      </dgm:prSet>
      <dgm:spPr/>
    </dgm:pt>
    <dgm:pt modelId="{A5A0C27E-3C3C-4FC2-BC74-45C10CBC2331}" type="pres">
      <dgm:prSet presAssocID="{629C87F5-446B-4BED-88AF-A263E68A3623}" presName="spacer" presStyleCnt="0"/>
      <dgm:spPr/>
    </dgm:pt>
    <dgm:pt modelId="{97218BDF-E04F-4105-8FCD-2796CA950291}" type="pres">
      <dgm:prSet presAssocID="{5CE5BEE8-7B76-4CE0-A261-E96FB223C709}" presName="parentText" presStyleLbl="node1" presStyleIdx="10" presStyleCnt="15">
        <dgm:presLayoutVars>
          <dgm:chMax val="0"/>
          <dgm:bulletEnabled val="1"/>
        </dgm:presLayoutVars>
      </dgm:prSet>
      <dgm:spPr/>
    </dgm:pt>
    <dgm:pt modelId="{E50BD775-5D0A-4C59-92D8-8CC6D69121DF}" type="pres">
      <dgm:prSet presAssocID="{CBA3E0C1-2FB5-41A1-9FEC-04273E43BF77}" presName="spacer" presStyleCnt="0"/>
      <dgm:spPr/>
    </dgm:pt>
    <dgm:pt modelId="{20B80515-5603-46CB-873A-213A42447BED}" type="pres">
      <dgm:prSet presAssocID="{3ACF33E1-0336-4424-9C37-DB440A60AA1E}" presName="parentText" presStyleLbl="node1" presStyleIdx="11" presStyleCnt="15">
        <dgm:presLayoutVars>
          <dgm:chMax val="0"/>
          <dgm:bulletEnabled val="1"/>
        </dgm:presLayoutVars>
      </dgm:prSet>
      <dgm:spPr/>
    </dgm:pt>
    <dgm:pt modelId="{031312B5-0A4E-44D2-8FF4-C987FF99871A}" type="pres">
      <dgm:prSet presAssocID="{E802490D-345D-44C6-8975-D425CEE3E08E}" presName="spacer" presStyleCnt="0"/>
      <dgm:spPr/>
    </dgm:pt>
    <dgm:pt modelId="{9DA345C8-491F-4B5D-A2E0-D478BB51388B}" type="pres">
      <dgm:prSet presAssocID="{AB6A5AE1-2066-4968-97C5-553947A83D68}" presName="parentText" presStyleLbl="node1" presStyleIdx="12" presStyleCnt="15">
        <dgm:presLayoutVars>
          <dgm:chMax val="0"/>
          <dgm:bulletEnabled val="1"/>
        </dgm:presLayoutVars>
      </dgm:prSet>
      <dgm:spPr/>
    </dgm:pt>
    <dgm:pt modelId="{91B205E8-EBA3-4DEA-A535-BA69200FA22C}" type="pres">
      <dgm:prSet presAssocID="{359D16B3-58D6-48B7-8DF9-B162F89731AD}" presName="spacer" presStyleCnt="0"/>
      <dgm:spPr/>
    </dgm:pt>
    <dgm:pt modelId="{89C9E8CD-D7D5-47EB-8955-1BFDE92E83B5}" type="pres">
      <dgm:prSet presAssocID="{95A5856D-53AA-4B25-B707-55B8DFC5281C}" presName="parentText" presStyleLbl="node1" presStyleIdx="13" presStyleCnt="15">
        <dgm:presLayoutVars>
          <dgm:chMax val="0"/>
          <dgm:bulletEnabled val="1"/>
        </dgm:presLayoutVars>
      </dgm:prSet>
      <dgm:spPr/>
    </dgm:pt>
    <dgm:pt modelId="{0DDF334F-A0B0-49BA-A6C8-1DAB4EA22B8F}" type="pres">
      <dgm:prSet presAssocID="{E501C024-9051-405B-A965-96841ABF2546}" presName="spacer" presStyleCnt="0"/>
      <dgm:spPr/>
    </dgm:pt>
    <dgm:pt modelId="{371E80F2-A2FF-4BA4-A6A5-2666044806BC}" type="pres">
      <dgm:prSet presAssocID="{577FC1DB-9A78-44E2-9A46-517619AEBCB5}" presName="parentText" presStyleLbl="node1" presStyleIdx="14" presStyleCnt="15">
        <dgm:presLayoutVars>
          <dgm:chMax val="0"/>
          <dgm:bulletEnabled val="1"/>
        </dgm:presLayoutVars>
      </dgm:prSet>
      <dgm:spPr/>
    </dgm:pt>
  </dgm:ptLst>
  <dgm:cxnLst>
    <dgm:cxn modelId="{80D30306-D443-4DBB-AE75-092A75474E2B}" type="presOf" srcId="{B7EAD9CC-24EF-4925-A314-0A1F738EA9D4}" destId="{96C9951E-A262-479C-83C7-414B27559E71}" srcOrd="0" destOrd="0" presId="urn:microsoft.com/office/officeart/2005/8/layout/vList2"/>
    <dgm:cxn modelId="{0C4F000B-FBCF-4C8E-AAF2-40D3E0E71EA9}" type="presOf" srcId="{CBFDBA41-2D66-45E5-8E42-FE786A471668}" destId="{08EDA2C7-EF98-4FE4-99DA-16A0BD62340B}" srcOrd="0" destOrd="0" presId="urn:microsoft.com/office/officeart/2005/8/layout/vList2"/>
    <dgm:cxn modelId="{9C71771B-8ECB-4775-8C78-D5F582DEF653}" type="presOf" srcId="{B6F6B79F-FEA3-409D-B81C-D864BF86ABC1}" destId="{D6ED3AB8-F2A0-49B9-943D-C22A419CCCFB}" srcOrd="0" destOrd="0" presId="urn:microsoft.com/office/officeart/2005/8/layout/vList2"/>
    <dgm:cxn modelId="{7C03EB2A-DD5A-4B7A-95B6-0B3990B89CF1}" type="presOf" srcId="{17932B2E-F6B6-4BC5-8F10-8EF40C0351C2}" destId="{9753450A-C7A5-4FCD-A9EE-9A502D6DE966}" srcOrd="0" destOrd="0" presId="urn:microsoft.com/office/officeart/2005/8/layout/vList2"/>
    <dgm:cxn modelId="{C6784F2C-F0D1-4924-A3C6-C1AC5AF4294A}" type="presOf" srcId="{5C78A507-E086-4E10-AE3D-5D7EC93CD2BE}" destId="{83EDEDE6-1BD5-48FA-83DC-2FDA868EE70B}" srcOrd="0" destOrd="0" presId="urn:microsoft.com/office/officeart/2005/8/layout/vList2"/>
    <dgm:cxn modelId="{1D55A130-7F84-4236-9423-104D1CC1D1B1}" type="presOf" srcId="{5CE5BEE8-7B76-4CE0-A261-E96FB223C709}" destId="{97218BDF-E04F-4105-8FCD-2796CA950291}" srcOrd="0" destOrd="0" presId="urn:microsoft.com/office/officeart/2005/8/layout/vList2"/>
    <dgm:cxn modelId="{B60EB332-F3F7-48E0-A3AA-A8C817356531}" srcId="{B41586A9-C8AD-4D8B-ADBB-A866291FC911}" destId="{AB6A5AE1-2066-4968-97C5-553947A83D68}" srcOrd="12" destOrd="0" parTransId="{9F1C05A8-3745-44AB-B193-CFE731B9154C}" sibTransId="{359D16B3-58D6-48B7-8DF9-B162F89731AD}"/>
    <dgm:cxn modelId="{CE0EDD36-3692-441F-92EA-D3E725594AD4}" type="presOf" srcId="{95A5856D-53AA-4B25-B707-55B8DFC5281C}" destId="{89C9E8CD-D7D5-47EB-8955-1BFDE92E83B5}" srcOrd="0" destOrd="0" presId="urn:microsoft.com/office/officeart/2005/8/layout/vList2"/>
    <dgm:cxn modelId="{7F48713F-8C91-4978-AF3B-D68FAA5A5F95}" srcId="{B41586A9-C8AD-4D8B-ADBB-A866291FC911}" destId="{C21AC024-729C-4FBF-8548-B98E41B40F06}" srcOrd="9" destOrd="0" parTransId="{9D9418A7-38C6-4998-890C-0D20CA67FE0A}" sibTransId="{629C87F5-446B-4BED-88AF-A263E68A3623}"/>
    <dgm:cxn modelId="{870B8E48-BB51-4624-BB22-BE932CAF5D3F}" type="presOf" srcId="{3ACF33E1-0336-4424-9C37-DB440A60AA1E}" destId="{20B80515-5603-46CB-873A-213A42447BED}" srcOrd="0" destOrd="0" presId="urn:microsoft.com/office/officeart/2005/8/layout/vList2"/>
    <dgm:cxn modelId="{E700585E-EB53-4AE8-AD74-B41B196A976F}" srcId="{B41586A9-C8AD-4D8B-ADBB-A866291FC911}" destId="{577FC1DB-9A78-44E2-9A46-517619AEBCB5}" srcOrd="14" destOrd="0" parTransId="{89334FB5-D37D-46CA-A4C7-1DF0B4B51F6D}" sibTransId="{F8FFA863-83AC-4AD9-AA62-DEC1DCE0FA77}"/>
    <dgm:cxn modelId="{3B18B568-CCA1-43B6-9187-4EDD3B9A5AA4}" srcId="{B41586A9-C8AD-4D8B-ADBB-A866291FC911}" destId="{B7EAD9CC-24EF-4925-A314-0A1F738EA9D4}" srcOrd="2" destOrd="0" parTransId="{C71EE79B-890E-42B2-A704-060E9F741C43}" sibTransId="{756FDAA1-9FCC-42A0-B538-D55375522DE8}"/>
    <dgm:cxn modelId="{2A2E856C-3A3A-4600-BC4B-97F4F104457E}" srcId="{B41586A9-C8AD-4D8B-ADBB-A866291FC911}" destId="{95A5856D-53AA-4B25-B707-55B8DFC5281C}" srcOrd="13" destOrd="0" parTransId="{308BBE09-DDEB-40E4-A20E-56CD8B99EEC8}" sibTransId="{E501C024-9051-405B-A965-96841ABF2546}"/>
    <dgm:cxn modelId="{6FE76678-25BE-407A-B8BF-CFE4286BF9B3}" srcId="{B41586A9-C8AD-4D8B-ADBB-A866291FC911}" destId="{17932B2E-F6B6-4BC5-8F10-8EF40C0351C2}" srcOrd="4" destOrd="0" parTransId="{EAE049DE-CFBB-4BC4-9A4D-41B79C0C3CAD}" sibTransId="{A24E4C8B-EFFD-41CC-ACF0-59812E0B6616}"/>
    <dgm:cxn modelId="{C99CEB7E-2576-4968-A8D0-DF23BC812DC7}" type="presOf" srcId="{B41586A9-C8AD-4D8B-ADBB-A866291FC911}" destId="{72BCF5FC-541A-4A2F-9AB9-A73C5AD2C0B1}" srcOrd="0" destOrd="0" presId="urn:microsoft.com/office/officeart/2005/8/layout/vList2"/>
    <dgm:cxn modelId="{6FE68F80-9D91-4C0C-81BA-7968780C9966}" srcId="{B41586A9-C8AD-4D8B-ADBB-A866291FC911}" destId="{81935F5C-8054-460E-AF7D-9F0AABFE4544}" srcOrd="5" destOrd="0" parTransId="{AEA75082-6D23-4693-BDA6-B945142867F9}" sibTransId="{80D7690F-FC08-481D-807D-5E0D8DD74F0C}"/>
    <dgm:cxn modelId="{EEAB288A-16CD-4505-B66E-A11ABC788AC9}" srcId="{B41586A9-C8AD-4D8B-ADBB-A866291FC911}" destId="{B6F6B79F-FEA3-409D-B81C-D864BF86ABC1}" srcOrd="0" destOrd="0" parTransId="{87B684FD-B059-4755-8A87-FD99A4B6E50F}" sibTransId="{AAC10A93-6BAC-4907-996B-0EF806445ADD}"/>
    <dgm:cxn modelId="{2223888D-CB7A-4A62-8470-D8A7B2017307}" srcId="{B41586A9-C8AD-4D8B-ADBB-A866291FC911}" destId="{3EE537B5-BEAB-4482-9CDC-FDE15399B7B1}" srcOrd="3" destOrd="0" parTransId="{5493C3B6-9FE5-419C-8675-5E93092125BC}" sibTransId="{F22087F7-A7B9-470C-AB4E-1119AD49B974}"/>
    <dgm:cxn modelId="{226F6596-D7F5-4BDF-AC72-170EE8EBE70A}" srcId="{B41586A9-C8AD-4D8B-ADBB-A866291FC911}" destId="{5C78A507-E086-4E10-AE3D-5D7EC93CD2BE}" srcOrd="6" destOrd="0" parTransId="{FFC279B6-B8C1-4BBA-AFF7-5B44C48471C2}" sibTransId="{2A74F625-E39C-4149-B87D-667804A8A97F}"/>
    <dgm:cxn modelId="{874C6DA0-B76C-45EB-A646-EED27D6D5A75}" srcId="{B41586A9-C8AD-4D8B-ADBB-A866291FC911}" destId="{3ACF33E1-0336-4424-9C37-DB440A60AA1E}" srcOrd="11" destOrd="0" parTransId="{332D99CB-5EF5-4C6D-88B4-C6EAD97D7BB6}" sibTransId="{E802490D-345D-44C6-8975-D425CEE3E08E}"/>
    <dgm:cxn modelId="{259D65BA-F205-41E1-8EE8-2B818F95F0F8}" srcId="{B41586A9-C8AD-4D8B-ADBB-A866291FC911}" destId="{CBFDBA41-2D66-45E5-8E42-FE786A471668}" srcOrd="7" destOrd="0" parTransId="{89305A68-2211-4F90-92BF-660A558CEC18}" sibTransId="{7650E963-EFB6-4172-A453-586CD2827DB8}"/>
    <dgm:cxn modelId="{704D5BBD-0E5F-4883-8CFC-814084DF655F}" srcId="{B41586A9-C8AD-4D8B-ADBB-A866291FC911}" destId="{043E296F-C6F6-4083-B6FB-A4149ABF7F18}" srcOrd="1" destOrd="0" parTransId="{71D06503-D8B9-4E15-9D38-5F936AF4EECF}" sibTransId="{775F11D6-D3AE-4A91-A6DA-1603A966BA8D}"/>
    <dgm:cxn modelId="{E9E434C5-E641-4EDC-982A-91945E947152}" type="presOf" srcId="{3EE537B5-BEAB-4482-9CDC-FDE15399B7B1}" destId="{F494F1A0-CD30-416A-9DE7-EE70F4F06E70}" srcOrd="0" destOrd="0" presId="urn:microsoft.com/office/officeart/2005/8/layout/vList2"/>
    <dgm:cxn modelId="{E7EBCECA-11BC-41FC-BBD8-EA2E4628E612}" srcId="{B41586A9-C8AD-4D8B-ADBB-A866291FC911}" destId="{5CE5BEE8-7B76-4CE0-A261-E96FB223C709}" srcOrd="10" destOrd="0" parTransId="{BAF96E15-C107-4E84-A0D2-2F5CDF3490B6}" sibTransId="{CBA3E0C1-2FB5-41A1-9FEC-04273E43BF77}"/>
    <dgm:cxn modelId="{0FD256CF-1706-4F4D-B51B-B09F1CD17945}" type="presOf" srcId="{043E296F-C6F6-4083-B6FB-A4149ABF7F18}" destId="{E8AB3480-F8A4-47D4-8869-2E828B8BC445}" srcOrd="0" destOrd="0" presId="urn:microsoft.com/office/officeart/2005/8/layout/vList2"/>
    <dgm:cxn modelId="{65337FD4-58ED-411A-A72D-8821A13E32EE}" type="presOf" srcId="{AB6A5AE1-2066-4968-97C5-553947A83D68}" destId="{9DA345C8-491F-4B5D-A2E0-D478BB51388B}" srcOrd="0" destOrd="0" presId="urn:microsoft.com/office/officeart/2005/8/layout/vList2"/>
    <dgm:cxn modelId="{9F59D5DB-0EA2-4133-8CD3-3B31593C6C9E}" type="presOf" srcId="{81935F5C-8054-460E-AF7D-9F0AABFE4544}" destId="{F835C7BB-7705-49A3-A4FF-F8C5A7FE71B6}" srcOrd="0" destOrd="0" presId="urn:microsoft.com/office/officeart/2005/8/layout/vList2"/>
    <dgm:cxn modelId="{69EAD5E0-01C5-4E99-B8AB-4251A43F3235}" srcId="{B41586A9-C8AD-4D8B-ADBB-A866291FC911}" destId="{8FA099A7-AE2C-43E0-96AE-54F98EEC4063}" srcOrd="8" destOrd="0" parTransId="{6A803BB8-B2F6-400E-AD3A-F025A745134A}" sibTransId="{C54287F1-A65B-47BD-BD0F-87987625BC21}"/>
    <dgm:cxn modelId="{F55823ED-8C75-4505-BB52-DDC31AB2F886}" type="presOf" srcId="{577FC1DB-9A78-44E2-9A46-517619AEBCB5}" destId="{371E80F2-A2FF-4BA4-A6A5-2666044806BC}" srcOrd="0" destOrd="0" presId="urn:microsoft.com/office/officeart/2005/8/layout/vList2"/>
    <dgm:cxn modelId="{81423DEE-38AC-4AA7-8A37-31B3C51FCE2D}" type="presOf" srcId="{C21AC024-729C-4FBF-8548-B98E41B40F06}" destId="{E2D6F92C-92BE-4B8A-8CD2-3CBF1BCA4350}" srcOrd="0" destOrd="0" presId="urn:microsoft.com/office/officeart/2005/8/layout/vList2"/>
    <dgm:cxn modelId="{5CD609F4-DB93-41D4-A0F7-394B6DB2B199}" type="presOf" srcId="{8FA099A7-AE2C-43E0-96AE-54F98EEC4063}" destId="{7D8B3B69-80F2-4988-A4C8-75C9716F82F2}" srcOrd="0" destOrd="0" presId="urn:microsoft.com/office/officeart/2005/8/layout/vList2"/>
    <dgm:cxn modelId="{5D14CBBA-E1F8-4522-AEF0-5716AAABF5ED}" type="presParOf" srcId="{72BCF5FC-541A-4A2F-9AB9-A73C5AD2C0B1}" destId="{D6ED3AB8-F2A0-49B9-943D-C22A419CCCFB}" srcOrd="0" destOrd="0" presId="urn:microsoft.com/office/officeart/2005/8/layout/vList2"/>
    <dgm:cxn modelId="{92E6BB97-1F7C-4ABD-BE8A-2E4282D21EC6}" type="presParOf" srcId="{72BCF5FC-541A-4A2F-9AB9-A73C5AD2C0B1}" destId="{70A8B48E-FB35-4D03-9825-CF6B00CFCD9B}" srcOrd="1" destOrd="0" presId="urn:microsoft.com/office/officeart/2005/8/layout/vList2"/>
    <dgm:cxn modelId="{84E5CA96-3346-4554-BB4E-FD496323C11B}" type="presParOf" srcId="{72BCF5FC-541A-4A2F-9AB9-A73C5AD2C0B1}" destId="{E8AB3480-F8A4-47D4-8869-2E828B8BC445}" srcOrd="2" destOrd="0" presId="urn:microsoft.com/office/officeart/2005/8/layout/vList2"/>
    <dgm:cxn modelId="{FE9D3F23-232E-4D7B-8016-21BEA5F8E901}" type="presParOf" srcId="{72BCF5FC-541A-4A2F-9AB9-A73C5AD2C0B1}" destId="{2CF73F28-3102-40D7-85C1-7A0556CCBA63}" srcOrd="3" destOrd="0" presId="urn:microsoft.com/office/officeart/2005/8/layout/vList2"/>
    <dgm:cxn modelId="{858257F8-B70B-4D78-B733-DFBF8F94F835}" type="presParOf" srcId="{72BCF5FC-541A-4A2F-9AB9-A73C5AD2C0B1}" destId="{96C9951E-A262-479C-83C7-414B27559E71}" srcOrd="4" destOrd="0" presId="urn:microsoft.com/office/officeart/2005/8/layout/vList2"/>
    <dgm:cxn modelId="{BC161E87-3735-4E9F-BE3D-1DEB0B75FCAA}" type="presParOf" srcId="{72BCF5FC-541A-4A2F-9AB9-A73C5AD2C0B1}" destId="{77EC11E1-ED6A-43F4-ADF4-6437DDAC9B16}" srcOrd="5" destOrd="0" presId="urn:microsoft.com/office/officeart/2005/8/layout/vList2"/>
    <dgm:cxn modelId="{D614A354-73EC-46DE-85B9-E6D0769680CD}" type="presParOf" srcId="{72BCF5FC-541A-4A2F-9AB9-A73C5AD2C0B1}" destId="{F494F1A0-CD30-416A-9DE7-EE70F4F06E70}" srcOrd="6" destOrd="0" presId="urn:microsoft.com/office/officeart/2005/8/layout/vList2"/>
    <dgm:cxn modelId="{38C950A6-7D1D-43C2-B140-24BEB51658C1}" type="presParOf" srcId="{72BCF5FC-541A-4A2F-9AB9-A73C5AD2C0B1}" destId="{BC2AC9EE-3011-48BD-BC3D-5DA4747932A4}" srcOrd="7" destOrd="0" presId="urn:microsoft.com/office/officeart/2005/8/layout/vList2"/>
    <dgm:cxn modelId="{69DB8789-4ACA-4CBE-8807-EB14A8A235CF}" type="presParOf" srcId="{72BCF5FC-541A-4A2F-9AB9-A73C5AD2C0B1}" destId="{9753450A-C7A5-4FCD-A9EE-9A502D6DE966}" srcOrd="8" destOrd="0" presId="urn:microsoft.com/office/officeart/2005/8/layout/vList2"/>
    <dgm:cxn modelId="{35829662-BC21-4A03-B21A-2DB6EBA3FD4A}" type="presParOf" srcId="{72BCF5FC-541A-4A2F-9AB9-A73C5AD2C0B1}" destId="{AE628FDF-D1F3-425C-8164-12999F3FC15E}" srcOrd="9" destOrd="0" presId="urn:microsoft.com/office/officeart/2005/8/layout/vList2"/>
    <dgm:cxn modelId="{672ED898-8FC7-4C01-8F93-1225985CB4F1}" type="presParOf" srcId="{72BCF5FC-541A-4A2F-9AB9-A73C5AD2C0B1}" destId="{F835C7BB-7705-49A3-A4FF-F8C5A7FE71B6}" srcOrd="10" destOrd="0" presId="urn:microsoft.com/office/officeart/2005/8/layout/vList2"/>
    <dgm:cxn modelId="{ECD92712-E396-4CC4-9462-7E7EDFF5F0D2}" type="presParOf" srcId="{72BCF5FC-541A-4A2F-9AB9-A73C5AD2C0B1}" destId="{6CA48E4B-2814-4375-A1A2-5D647839DCE7}" srcOrd="11" destOrd="0" presId="urn:microsoft.com/office/officeart/2005/8/layout/vList2"/>
    <dgm:cxn modelId="{B7787442-7812-4011-AF31-AB63B3FEF996}" type="presParOf" srcId="{72BCF5FC-541A-4A2F-9AB9-A73C5AD2C0B1}" destId="{83EDEDE6-1BD5-48FA-83DC-2FDA868EE70B}" srcOrd="12" destOrd="0" presId="urn:microsoft.com/office/officeart/2005/8/layout/vList2"/>
    <dgm:cxn modelId="{B3DE9148-FC84-4A91-9B54-FA9141948FAB}" type="presParOf" srcId="{72BCF5FC-541A-4A2F-9AB9-A73C5AD2C0B1}" destId="{252F023B-E120-4DFD-A9F3-9FA14FE56839}" srcOrd="13" destOrd="0" presId="urn:microsoft.com/office/officeart/2005/8/layout/vList2"/>
    <dgm:cxn modelId="{61D2F83C-CF75-422B-851C-E0DAAD34DC2D}" type="presParOf" srcId="{72BCF5FC-541A-4A2F-9AB9-A73C5AD2C0B1}" destId="{08EDA2C7-EF98-4FE4-99DA-16A0BD62340B}" srcOrd="14" destOrd="0" presId="urn:microsoft.com/office/officeart/2005/8/layout/vList2"/>
    <dgm:cxn modelId="{42912276-48EF-4551-8C07-7228B636E8E5}" type="presParOf" srcId="{72BCF5FC-541A-4A2F-9AB9-A73C5AD2C0B1}" destId="{D6C24942-E96B-44BB-B8A5-C5855ED05A60}" srcOrd="15" destOrd="0" presId="urn:microsoft.com/office/officeart/2005/8/layout/vList2"/>
    <dgm:cxn modelId="{EF641A37-04B6-4757-86B9-BD16A0AA1BCD}" type="presParOf" srcId="{72BCF5FC-541A-4A2F-9AB9-A73C5AD2C0B1}" destId="{7D8B3B69-80F2-4988-A4C8-75C9716F82F2}" srcOrd="16" destOrd="0" presId="urn:microsoft.com/office/officeart/2005/8/layout/vList2"/>
    <dgm:cxn modelId="{E4286DC6-2C4F-4F46-8275-31D8D4C19CAB}" type="presParOf" srcId="{72BCF5FC-541A-4A2F-9AB9-A73C5AD2C0B1}" destId="{481114BF-E208-421C-9460-511FCA7D99F3}" srcOrd="17" destOrd="0" presId="urn:microsoft.com/office/officeart/2005/8/layout/vList2"/>
    <dgm:cxn modelId="{AC2165B7-9E51-4584-9FA2-D57F5B60B5A9}" type="presParOf" srcId="{72BCF5FC-541A-4A2F-9AB9-A73C5AD2C0B1}" destId="{E2D6F92C-92BE-4B8A-8CD2-3CBF1BCA4350}" srcOrd="18" destOrd="0" presId="urn:microsoft.com/office/officeart/2005/8/layout/vList2"/>
    <dgm:cxn modelId="{3A4A35A9-1C41-43C2-A9FD-564A4D52CE97}" type="presParOf" srcId="{72BCF5FC-541A-4A2F-9AB9-A73C5AD2C0B1}" destId="{A5A0C27E-3C3C-4FC2-BC74-45C10CBC2331}" srcOrd="19" destOrd="0" presId="urn:microsoft.com/office/officeart/2005/8/layout/vList2"/>
    <dgm:cxn modelId="{93DDF922-B7E9-478D-A7D8-BF534F29643A}" type="presParOf" srcId="{72BCF5FC-541A-4A2F-9AB9-A73C5AD2C0B1}" destId="{97218BDF-E04F-4105-8FCD-2796CA950291}" srcOrd="20" destOrd="0" presId="urn:microsoft.com/office/officeart/2005/8/layout/vList2"/>
    <dgm:cxn modelId="{DBF5D3BC-2E0A-466F-AB0A-A792148A91D3}" type="presParOf" srcId="{72BCF5FC-541A-4A2F-9AB9-A73C5AD2C0B1}" destId="{E50BD775-5D0A-4C59-92D8-8CC6D69121DF}" srcOrd="21" destOrd="0" presId="urn:microsoft.com/office/officeart/2005/8/layout/vList2"/>
    <dgm:cxn modelId="{3A244DF1-7C76-4CC0-AA0B-65CCAB770506}" type="presParOf" srcId="{72BCF5FC-541A-4A2F-9AB9-A73C5AD2C0B1}" destId="{20B80515-5603-46CB-873A-213A42447BED}" srcOrd="22" destOrd="0" presId="urn:microsoft.com/office/officeart/2005/8/layout/vList2"/>
    <dgm:cxn modelId="{7D390400-236E-41BC-AE8C-3978926A91D2}" type="presParOf" srcId="{72BCF5FC-541A-4A2F-9AB9-A73C5AD2C0B1}" destId="{031312B5-0A4E-44D2-8FF4-C987FF99871A}" srcOrd="23" destOrd="0" presId="urn:microsoft.com/office/officeart/2005/8/layout/vList2"/>
    <dgm:cxn modelId="{7EA70B23-B091-4D4A-B592-9A36A8E70E4D}" type="presParOf" srcId="{72BCF5FC-541A-4A2F-9AB9-A73C5AD2C0B1}" destId="{9DA345C8-491F-4B5D-A2E0-D478BB51388B}" srcOrd="24" destOrd="0" presId="urn:microsoft.com/office/officeart/2005/8/layout/vList2"/>
    <dgm:cxn modelId="{C759EE1B-A0F2-48A3-8088-466778413691}" type="presParOf" srcId="{72BCF5FC-541A-4A2F-9AB9-A73C5AD2C0B1}" destId="{91B205E8-EBA3-4DEA-A535-BA69200FA22C}" srcOrd="25" destOrd="0" presId="urn:microsoft.com/office/officeart/2005/8/layout/vList2"/>
    <dgm:cxn modelId="{CB048B27-092C-48B8-8286-2A9E26807701}" type="presParOf" srcId="{72BCF5FC-541A-4A2F-9AB9-A73C5AD2C0B1}" destId="{89C9E8CD-D7D5-47EB-8955-1BFDE92E83B5}" srcOrd="26" destOrd="0" presId="urn:microsoft.com/office/officeart/2005/8/layout/vList2"/>
    <dgm:cxn modelId="{FEF00107-83AE-403C-9CE9-EC244A298A1C}" type="presParOf" srcId="{72BCF5FC-541A-4A2F-9AB9-A73C5AD2C0B1}" destId="{0DDF334F-A0B0-49BA-A6C8-1DAB4EA22B8F}" srcOrd="27" destOrd="0" presId="urn:microsoft.com/office/officeart/2005/8/layout/vList2"/>
    <dgm:cxn modelId="{FBBABD65-8448-45D3-94FF-292A756219D0}" type="presParOf" srcId="{72BCF5FC-541A-4A2F-9AB9-A73C5AD2C0B1}" destId="{371E80F2-A2FF-4BA4-A6A5-2666044806BC}" srcOrd="2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B99322-4D54-4B3C-8A5B-8C529173BD0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996680E-775A-4106-B66A-AC18926A85BD}">
      <dgm:prSet/>
      <dgm:spPr/>
      <dgm:t>
        <a:bodyPr/>
        <a:lstStyle/>
        <a:p>
          <a:r>
            <a:rPr lang="en-US"/>
            <a:t>Starting in 2025, attendance will be tracked and a rate of 66% attendance is required (4 out of 6 meetings)</a:t>
          </a:r>
        </a:p>
      </dgm:t>
    </dgm:pt>
    <dgm:pt modelId="{F56DFB3A-D215-4E76-9DBF-F903E8D94371}" type="parTrans" cxnId="{E5EF0AC1-1BAA-474B-9C58-D645C14B50FA}">
      <dgm:prSet/>
      <dgm:spPr/>
      <dgm:t>
        <a:bodyPr/>
        <a:lstStyle/>
        <a:p>
          <a:endParaRPr lang="en-US"/>
        </a:p>
      </dgm:t>
    </dgm:pt>
    <dgm:pt modelId="{7E49998E-A8CC-4976-ABD9-F96E98C09661}" type="sibTrans" cxnId="{E5EF0AC1-1BAA-474B-9C58-D645C14B50FA}">
      <dgm:prSet/>
      <dgm:spPr/>
      <dgm:t>
        <a:bodyPr/>
        <a:lstStyle/>
        <a:p>
          <a:endParaRPr lang="en-US"/>
        </a:p>
      </dgm:t>
    </dgm:pt>
    <dgm:pt modelId="{FBCC47A8-C03B-459C-B5A2-88AE71E07678}">
      <dgm:prSet/>
      <dgm:spPr/>
      <dgm:t>
        <a:bodyPr/>
        <a:lstStyle/>
        <a:p>
          <a:r>
            <a:rPr lang="en-US"/>
            <a:t>PPED Data Report is in the final stages of completion and copies will be sent to each RAC’s Executive Director</a:t>
          </a:r>
        </a:p>
      </dgm:t>
    </dgm:pt>
    <dgm:pt modelId="{47C7784E-8CF4-4D15-A6D2-33643725700F}" type="parTrans" cxnId="{A0EC30FE-884C-410B-8577-5A94786C77C3}">
      <dgm:prSet/>
      <dgm:spPr/>
      <dgm:t>
        <a:bodyPr/>
        <a:lstStyle/>
        <a:p>
          <a:endParaRPr lang="en-US"/>
        </a:p>
      </dgm:t>
    </dgm:pt>
    <dgm:pt modelId="{6ED462B2-9765-44FA-8574-C70D8D8FBF0A}" type="sibTrans" cxnId="{A0EC30FE-884C-410B-8577-5A94786C77C3}">
      <dgm:prSet/>
      <dgm:spPr/>
      <dgm:t>
        <a:bodyPr/>
        <a:lstStyle/>
        <a:p>
          <a:endParaRPr lang="en-US"/>
        </a:p>
      </dgm:t>
    </dgm:pt>
    <dgm:pt modelId="{C5A1E20F-5F80-4F38-B679-0294DEED728A}">
      <dgm:prSet/>
      <dgm:spPr/>
      <dgm:t>
        <a:bodyPr/>
        <a:lstStyle/>
        <a:p>
          <a:r>
            <a:rPr lang="en-US"/>
            <a:t>Congenital syphilis presentation by Dr. Irene Stafford included strategies to reduce maternal and congenital syphilis as well as new research opportunities to mitigate the recent rise in cases (57% increase from 2019-2022)</a:t>
          </a:r>
        </a:p>
      </dgm:t>
    </dgm:pt>
    <dgm:pt modelId="{AFABE630-1EC2-4CBB-B458-CB24C7AFC90E}" type="parTrans" cxnId="{E3722ED6-0BAF-4CD7-BE39-B380ED6570C3}">
      <dgm:prSet/>
      <dgm:spPr/>
      <dgm:t>
        <a:bodyPr/>
        <a:lstStyle/>
        <a:p>
          <a:endParaRPr lang="en-US"/>
        </a:p>
      </dgm:t>
    </dgm:pt>
    <dgm:pt modelId="{0AAE6559-2EDE-43F7-8DA8-DDBF2D454071}" type="sibTrans" cxnId="{E3722ED6-0BAF-4CD7-BE39-B380ED6570C3}">
      <dgm:prSet/>
      <dgm:spPr/>
      <dgm:t>
        <a:bodyPr/>
        <a:lstStyle/>
        <a:p>
          <a:endParaRPr lang="en-US"/>
        </a:p>
      </dgm:t>
    </dgm:pt>
    <dgm:pt modelId="{9F6E48D4-0801-481A-AB26-FB71EEC67741}">
      <dgm:prSet/>
      <dgm:spPr/>
      <dgm:t>
        <a:bodyPr/>
        <a:lstStyle/>
        <a:p>
          <a:r>
            <a:rPr lang="en-US"/>
            <a:t>TCHMB/TX AIM partnership-  committee would like feedback on what the RACs want their roles to be, how they would like information shared and what format and frequency the updates should be</a:t>
          </a:r>
        </a:p>
      </dgm:t>
    </dgm:pt>
    <dgm:pt modelId="{7DAD68F2-0F09-4005-A845-62EFD4574698}" type="parTrans" cxnId="{4FEDDFEA-141F-457A-89D0-5ED445A798E9}">
      <dgm:prSet/>
      <dgm:spPr/>
      <dgm:t>
        <a:bodyPr/>
        <a:lstStyle/>
        <a:p>
          <a:endParaRPr lang="en-US"/>
        </a:p>
      </dgm:t>
    </dgm:pt>
    <dgm:pt modelId="{138107A4-3C35-4F85-BEDF-C5DB7B8EDFF6}" type="sibTrans" cxnId="{4FEDDFEA-141F-457A-89D0-5ED445A798E9}">
      <dgm:prSet/>
      <dgm:spPr/>
      <dgm:t>
        <a:bodyPr/>
        <a:lstStyle/>
        <a:p>
          <a:endParaRPr lang="en-US"/>
        </a:p>
      </dgm:t>
    </dgm:pt>
    <dgm:pt modelId="{06CC249A-CBB3-4CA8-9C02-84E622BCFFFD}">
      <dgm:prSet/>
      <dgm:spPr/>
      <dgm:t>
        <a:bodyPr/>
        <a:lstStyle/>
        <a:p>
          <a:r>
            <a:rPr lang="en-US"/>
            <a:t>Next meeting scheduled for 3/27/2025</a:t>
          </a:r>
        </a:p>
      </dgm:t>
    </dgm:pt>
    <dgm:pt modelId="{7B79E3DA-3F5A-4A56-A1BB-A78D3F81906D}" type="parTrans" cxnId="{F73E364F-9DA8-4640-87EA-CABCF4FE742C}">
      <dgm:prSet/>
      <dgm:spPr/>
      <dgm:t>
        <a:bodyPr/>
        <a:lstStyle/>
        <a:p>
          <a:endParaRPr lang="en-US"/>
        </a:p>
      </dgm:t>
    </dgm:pt>
    <dgm:pt modelId="{83D40508-2A01-41F5-AAFC-57972F8B6AB5}" type="sibTrans" cxnId="{F73E364F-9DA8-4640-87EA-CABCF4FE742C}">
      <dgm:prSet/>
      <dgm:spPr/>
      <dgm:t>
        <a:bodyPr/>
        <a:lstStyle/>
        <a:p>
          <a:endParaRPr lang="en-US"/>
        </a:p>
      </dgm:t>
    </dgm:pt>
    <dgm:pt modelId="{35DE1E79-B509-4C2A-9719-AB8D1C4F963F}">
      <dgm:prSet/>
      <dgm:spPr/>
      <dgm:t>
        <a:bodyPr/>
        <a:lstStyle/>
        <a:p>
          <a:r>
            <a:rPr lang="en-US"/>
            <a:t>Summit scheduled for June 16</a:t>
          </a:r>
          <a:r>
            <a:rPr lang="en-US" baseline="30000"/>
            <a:t>th</a:t>
          </a:r>
          <a:r>
            <a:rPr lang="en-US"/>
            <a:t> &amp; 17</a:t>
          </a:r>
          <a:r>
            <a:rPr lang="en-US" baseline="30000"/>
            <a:t>th</a:t>
          </a:r>
          <a:r>
            <a:rPr lang="en-US"/>
            <a:t> </a:t>
          </a:r>
        </a:p>
      </dgm:t>
    </dgm:pt>
    <dgm:pt modelId="{B73C452A-04E6-40D4-A122-0E76E01DCA72}" type="parTrans" cxnId="{513BA806-3CF0-4589-BE32-18AF3BA89ED8}">
      <dgm:prSet/>
      <dgm:spPr/>
      <dgm:t>
        <a:bodyPr/>
        <a:lstStyle/>
        <a:p>
          <a:endParaRPr lang="en-US"/>
        </a:p>
      </dgm:t>
    </dgm:pt>
    <dgm:pt modelId="{C7014A0B-A6A7-438C-BE4B-01679904A0EE}" type="sibTrans" cxnId="{513BA806-3CF0-4589-BE32-18AF3BA89ED8}">
      <dgm:prSet/>
      <dgm:spPr/>
      <dgm:t>
        <a:bodyPr/>
        <a:lstStyle/>
        <a:p>
          <a:endParaRPr lang="en-US"/>
        </a:p>
      </dgm:t>
    </dgm:pt>
    <dgm:pt modelId="{C5F0483E-0908-4EA4-B1C0-C5BEEDCB7FF0}" type="pres">
      <dgm:prSet presAssocID="{C3B99322-4D54-4B3C-8A5B-8C529173BD0E}" presName="linear" presStyleCnt="0">
        <dgm:presLayoutVars>
          <dgm:animLvl val="lvl"/>
          <dgm:resizeHandles val="exact"/>
        </dgm:presLayoutVars>
      </dgm:prSet>
      <dgm:spPr/>
    </dgm:pt>
    <dgm:pt modelId="{DDDD271C-C03C-4749-8915-698EDA458A57}" type="pres">
      <dgm:prSet presAssocID="{0996680E-775A-4106-B66A-AC18926A85BD}" presName="parentText" presStyleLbl="node1" presStyleIdx="0" presStyleCnt="6">
        <dgm:presLayoutVars>
          <dgm:chMax val="0"/>
          <dgm:bulletEnabled val="1"/>
        </dgm:presLayoutVars>
      </dgm:prSet>
      <dgm:spPr/>
    </dgm:pt>
    <dgm:pt modelId="{A185E3CD-717A-450E-AD7D-A211904CC959}" type="pres">
      <dgm:prSet presAssocID="{7E49998E-A8CC-4976-ABD9-F96E98C09661}" presName="spacer" presStyleCnt="0"/>
      <dgm:spPr/>
    </dgm:pt>
    <dgm:pt modelId="{8BC38522-29CA-4EE5-BD56-946B535DD444}" type="pres">
      <dgm:prSet presAssocID="{FBCC47A8-C03B-459C-B5A2-88AE71E07678}" presName="parentText" presStyleLbl="node1" presStyleIdx="1" presStyleCnt="6">
        <dgm:presLayoutVars>
          <dgm:chMax val="0"/>
          <dgm:bulletEnabled val="1"/>
        </dgm:presLayoutVars>
      </dgm:prSet>
      <dgm:spPr/>
    </dgm:pt>
    <dgm:pt modelId="{E0EAB398-7D32-448F-BFB9-EA86F60BADCE}" type="pres">
      <dgm:prSet presAssocID="{6ED462B2-9765-44FA-8574-C70D8D8FBF0A}" presName="spacer" presStyleCnt="0"/>
      <dgm:spPr/>
    </dgm:pt>
    <dgm:pt modelId="{23808AAB-2B87-452D-B636-1D8F4669FE68}" type="pres">
      <dgm:prSet presAssocID="{C5A1E20F-5F80-4F38-B679-0294DEED728A}" presName="parentText" presStyleLbl="node1" presStyleIdx="2" presStyleCnt="6">
        <dgm:presLayoutVars>
          <dgm:chMax val="0"/>
          <dgm:bulletEnabled val="1"/>
        </dgm:presLayoutVars>
      </dgm:prSet>
      <dgm:spPr/>
    </dgm:pt>
    <dgm:pt modelId="{4795950B-333D-416C-A297-F3932F1F03FD}" type="pres">
      <dgm:prSet presAssocID="{0AAE6559-2EDE-43F7-8DA8-DDBF2D454071}" presName="spacer" presStyleCnt="0"/>
      <dgm:spPr/>
    </dgm:pt>
    <dgm:pt modelId="{FACFCAF5-4E5E-41F6-986D-7991E7F626C7}" type="pres">
      <dgm:prSet presAssocID="{9F6E48D4-0801-481A-AB26-FB71EEC67741}" presName="parentText" presStyleLbl="node1" presStyleIdx="3" presStyleCnt="6">
        <dgm:presLayoutVars>
          <dgm:chMax val="0"/>
          <dgm:bulletEnabled val="1"/>
        </dgm:presLayoutVars>
      </dgm:prSet>
      <dgm:spPr/>
    </dgm:pt>
    <dgm:pt modelId="{96F0EB29-C3ED-405D-81E5-59B7299F4433}" type="pres">
      <dgm:prSet presAssocID="{138107A4-3C35-4F85-BEDF-C5DB7B8EDFF6}" presName="spacer" presStyleCnt="0"/>
      <dgm:spPr/>
    </dgm:pt>
    <dgm:pt modelId="{A1174689-287A-42AC-991D-055A593E5AC4}" type="pres">
      <dgm:prSet presAssocID="{06CC249A-CBB3-4CA8-9C02-84E622BCFFFD}" presName="parentText" presStyleLbl="node1" presStyleIdx="4" presStyleCnt="6">
        <dgm:presLayoutVars>
          <dgm:chMax val="0"/>
          <dgm:bulletEnabled val="1"/>
        </dgm:presLayoutVars>
      </dgm:prSet>
      <dgm:spPr/>
    </dgm:pt>
    <dgm:pt modelId="{4388E3D3-9D88-4DCB-ADC9-1C3105DD31B0}" type="pres">
      <dgm:prSet presAssocID="{83D40508-2A01-41F5-AAFC-57972F8B6AB5}" presName="spacer" presStyleCnt="0"/>
      <dgm:spPr/>
    </dgm:pt>
    <dgm:pt modelId="{7A536AB9-302E-4DA5-8AB4-1091C2B5F08A}" type="pres">
      <dgm:prSet presAssocID="{35DE1E79-B509-4C2A-9719-AB8D1C4F963F}" presName="parentText" presStyleLbl="node1" presStyleIdx="5" presStyleCnt="6">
        <dgm:presLayoutVars>
          <dgm:chMax val="0"/>
          <dgm:bulletEnabled val="1"/>
        </dgm:presLayoutVars>
      </dgm:prSet>
      <dgm:spPr/>
    </dgm:pt>
  </dgm:ptLst>
  <dgm:cxnLst>
    <dgm:cxn modelId="{513BA806-3CF0-4589-BE32-18AF3BA89ED8}" srcId="{C3B99322-4D54-4B3C-8A5B-8C529173BD0E}" destId="{35DE1E79-B509-4C2A-9719-AB8D1C4F963F}" srcOrd="5" destOrd="0" parTransId="{B73C452A-04E6-40D4-A122-0E76E01DCA72}" sibTransId="{C7014A0B-A6A7-438C-BE4B-01679904A0EE}"/>
    <dgm:cxn modelId="{D70F9F2E-B0F9-46CE-A812-78B4BC4883E8}" type="presOf" srcId="{35DE1E79-B509-4C2A-9719-AB8D1C4F963F}" destId="{7A536AB9-302E-4DA5-8AB4-1091C2B5F08A}" srcOrd="0" destOrd="0" presId="urn:microsoft.com/office/officeart/2005/8/layout/vList2"/>
    <dgm:cxn modelId="{F73E364F-9DA8-4640-87EA-CABCF4FE742C}" srcId="{C3B99322-4D54-4B3C-8A5B-8C529173BD0E}" destId="{06CC249A-CBB3-4CA8-9C02-84E622BCFFFD}" srcOrd="4" destOrd="0" parTransId="{7B79E3DA-3F5A-4A56-A1BB-A78D3F81906D}" sibTransId="{83D40508-2A01-41F5-AAFC-57972F8B6AB5}"/>
    <dgm:cxn modelId="{5AED2A5B-7BA7-492E-AC4C-269DA957BD6E}" type="presOf" srcId="{C3B99322-4D54-4B3C-8A5B-8C529173BD0E}" destId="{C5F0483E-0908-4EA4-B1C0-C5BEEDCB7FF0}" srcOrd="0" destOrd="0" presId="urn:microsoft.com/office/officeart/2005/8/layout/vList2"/>
    <dgm:cxn modelId="{4FB28765-C94B-4044-BD3F-66D5E570F9CC}" type="presOf" srcId="{06CC249A-CBB3-4CA8-9C02-84E622BCFFFD}" destId="{A1174689-287A-42AC-991D-055A593E5AC4}" srcOrd="0" destOrd="0" presId="urn:microsoft.com/office/officeart/2005/8/layout/vList2"/>
    <dgm:cxn modelId="{4E714890-6C51-45C9-A4BB-4063EE8D55E9}" type="presOf" srcId="{FBCC47A8-C03B-459C-B5A2-88AE71E07678}" destId="{8BC38522-29CA-4EE5-BD56-946B535DD444}" srcOrd="0" destOrd="0" presId="urn:microsoft.com/office/officeart/2005/8/layout/vList2"/>
    <dgm:cxn modelId="{19904791-8CF2-41AF-99EB-FF8DA9D6CCE9}" type="presOf" srcId="{9F6E48D4-0801-481A-AB26-FB71EEC67741}" destId="{FACFCAF5-4E5E-41F6-986D-7991E7F626C7}" srcOrd="0" destOrd="0" presId="urn:microsoft.com/office/officeart/2005/8/layout/vList2"/>
    <dgm:cxn modelId="{A836DD99-3590-4121-A7D4-5942FEFB9659}" type="presOf" srcId="{C5A1E20F-5F80-4F38-B679-0294DEED728A}" destId="{23808AAB-2B87-452D-B636-1D8F4669FE68}" srcOrd="0" destOrd="0" presId="urn:microsoft.com/office/officeart/2005/8/layout/vList2"/>
    <dgm:cxn modelId="{E5EF0AC1-1BAA-474B-9C58-D645C14B50FA}" srcId="{C3B99322-4D54-4B3C-8A5B-8C529173BD0E}" destId="{0996680E-775A-4106-B66A-AC18926A85BD}" srcOrd="0" destOrd="0" parTransId="{F56DFB3A-D215-4E76-9DBF-F903E8D94371}" sibTransId="{7E49998E-A8CC-4976-ABD9-F96E98C09661}"/>
    <dgm:cxn modelId="{E3722ED6-0BAF-4CD7-BE39-B380ED6570C3}" srcId="{C3B99322-4D54-4B3C-8A5B-8C529173BD0E}" destId="{C5A1E20F-5F80-4F38-B679-0294DEED728A}" srcOrd="2" destOrd="0" parTransId="{AFABE630-1EC2-4CBB-B458-CB24C7AFC90E}" sibTransId="{0AAE6559-2EDE-43F7-8DA8-DDBF2D454071}"/>
    <dgm:cxn modelId="{8D3C9FE6-6059-462E-9854-58AB51FCB068}" type="presOf" srcId="{0996680E-775A-4106-B66A-AC18926A85BD}" destId="{DDDD271C-C03C-4749-8915-698EDA458A57}" srcOrd="0" destOrd="0" presId="urn:microsoft.com/office/officeart/2005/8/layout/vList2"/>
    <dgm:cxn modelId="{4FEDDFEA-141F-457A-89D0-5ED445A798E9}" srcId="{C3B99322-4D54-4B3C-8A5B-8C529173BD0E}" destId="{9F6E48D4-0801-481A-AB26-FB71EEC67741}" srcOrd="3" destOrd="0" parTransId="{7DAD68F2-0F09-4005-A845-62EFD4574698}" sibTransId="{138107A4-3C35-4F85-BEDF-C5DB7B8EDFF6}"/>
    <dgm:cxn modelId="{A0EC30FE-884C-410B-8577-5A94786C77C3}" srcId="{C3B99322-4D54-4B3C-8A5B-8C529173BD0E}" destId="{FBCC47A8-C03B-459C-B5A2-88AE71E07678}" srcOrd="1" destOrd="0" parTransId="{47C7784E-8CF4-4D15-A6D2-33643725700F}" sibTransId="{6ED462B2-9765-44FA-8574-C70D8D8FBF0A}"/>
    <dgm:cxn modelId="{015BEDE5-A5F8-4B9D-BE32-4EFEA483E176}" type="presParOf" srcId="{C5F0483E-0908-4EA4-B1C0-C5BEEDCB7FF0}" destId="{DDDD271C-C03C-4749-8915-698EDA458A57}" srcOrd="0" destOrd="0" presId="urn:microsoft.com/office/officeart/2005/8/layout/vList2"/>
    <dgm:cxn modelId="{EE1CDB26-F944-4DA5-B3DB-8AE3DB758A46}" type="presParOf" srcId="{C5F0483E-0908-4EA4-B1C0-C5BEEDCB7FF0}" destId="{A185E3CD-717A-450E-AD7D-A211904CC959}" srcOrd="1" destOrd="0" presId="urn:microsoft.com/office/officeart/2005/8/layout/vList2"/>
    <dgm:cxn modelId="{FBCF2871-FD44-45D7-9B5C-F0C2D8834ABE}" type="presParOf" srcId="{C5F0483E-0908-4EA4-B1C0-C5BEEDCB7FF0}" destId="{8BC38522-29CA-4EE5-BD56-946B535DD444}" srcOrd="2" destOrd="0" presId="urn:microsoft.com/office/officeart/2005/8/layout/vList2"/>
    <dgm:cxn modelId="{7F090CB4-C93A-413F-BB56-5BB48FD6C1A5}" type="presParOf" srcId="{C5F0483E-0908-4EA4-B1C0-C5BEEDCB7FF0}" destId="{E0EAB398-7D32-448F-BFB9-EA86F60BADCE}" srcOrd="3" destOrd="0" presId="urn:microsoft.com/office/officeart/2005/8/layout/vList2"/>
    <dgm:cxn modelId="{D6C40E09-22C4-4A5A-A61C-4AB979328B1F}" type="presParOf" srcId="{C5F0483E-0908-4EA4-B1C0-C5BEEDCB7FF0}" destId="{23808AAB-2B87-452D-B636-1D8F4669FE68}" srcOrd="4" destOrd="0" presId="urn:microsoft.com/office/officeart/2005/8/layout/vList2"/>
    <dgm:cxn modelId="{C1CCE3D9-290D-46CB-BA94-BA97E0AAAA5B}" type="presParOf" srcId="{C5F0483E-0908-4EA4-B1C0-C5BEEDCB7FF0}" destId="{4795950B-333D-416C-A297-F3932F1F03FD}" srcOrd="5" destOrd="0" presId="urn:microsoft.com/office/officeart/2005/8/layout/vList2"/>
    <dgm:cxn modelId="{9E78399E-CDD1-44ED-98E3-BA9F4B5D2BA5}" type="presParOf" srcId="{C5F0483E-0908-4EA4-B1C0-C5BEEDCB7FF0}" destId="{FACFCAF5-4E5E-41F6-986D-7991E7F626C7}" srcOrd="6" destOrd="0" presId="urn:microsoft.com/office/officeart/2005/8/layout/vList2"/>
    <dgm:cxn modelId="{C321201F-2807-47D5-A58B-28AFD176722F}" type="presParOf" srcId="{C5F0483E-0908-4EA4-B1C0-C5BEEDCB7FF0}" destId="{96F0EB29-C3ED-405D-81E5-59B7299F4433}" srcOrd="7" destOrd="0" presId="urn:microsoft.com/office/officeart/2005/8/layout/vList2"/>
    <dgm:cxn modelId="{D5352541-AA5E-451E-9FA9-316C72DC8F2B}" type="presParOf" srcId="{C5F0483E-0908-4EA4-B1C0-C5BEEDCB7FF0}" destId="{A1174689-287A-42AC-991D-055A593E5AC4}" srcOrd="8" destOrd="0" presId="urn:microsoft.com/office/officeart/2005/8/layout/vList2"/>
    <dgm:cxn modelId="{00BED9AC-9E2E-4A87-9A6F-2F7D214CD887}" type="presParOf" srcId="{C5F0483E-0908-4EA4-B1C0-C5BEEDCB7FF0}" destId="{4388E3D3-9D88-4DCB-ADC9-1C3105DD31B0}" srcOrd="9" destOrd="0" presId="urn:microsoft.com/office/officeart/2005/8/layout/vList2"/>
    <dgm:cxn modelId="{CA2C3BF4-5BF2-4225-8355-FEC15A4B01B5}" type="presParOf" srcId="{C5F0483E-0908-4EA4-B1C0-C5BEEDCB7FF0}" destId="{7A536AB9-302E-4DA5-8AB4-1091C2B5F08A}"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7FF094-FE3F-40DF-BDDB-3FC1C194535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85F7FBF-DDC2-4AEE-802E-FD84475D4E08}">
      <dgm:prSet/>
      <dgm:spPr/>
      <dgm:t>
        <a:bodyPr/>
        <a:lstStyle/>
        <a:p>
          <a:r>
            <a:rPr lang="en-US"/>
            <a:t>Upcoming projects for improving breastfeeding and use of human milk, along with promotion of safe sleep best practices, will be implemented in conjunction with DSHS and will be similar in size and scope to TexasAIM</a:t>
          </a:r>
        </a:p>
      </dgm:t>
    </dgm:pt>
    <dgm:pt modelId="{CD258383-51DC-46AD-8FC3-917305D62ADE}" type="parTrans" cxnId="{F9B5AEB1-5143-48E4-9B39-E9D9C5B37EF9}">
      <dgm:prSet/>
      <dgm:spPr/>
      <dgm:t>
        <a:bodyPr/>
        <a:lstStyle/>
        <a:p>
          <a:endParaRPr lang="en-US"/>
        </a:p>
      </dgm:t>
    </dgm:pt>
    <dgm:pt modelId="{C67E0158-689A-407D-87BB-4AD8508FF074}" type="sibTrans" cxnId="{F9B5AEB1-5143-48E4-9B39-E9D9C5B37EF9}">
      <dgm:prSet/>
      <dgm:spPr/>
      <dgm:t>
        <a:bodyPr/>
        <a:lstStyle/>
        <a:p>
          <a:endParaRPr lang="en-US"/>
        </a:p>
      </dgm:t>
    </dgm:pt>
    <dgm:pt modelId="{744B4242-1D59-4DAE-9066-09D0CE59D2A9}">
      <dgm:prSet/>
      <dgm:spPr/>
      <dgm:t>
        <a:bodyPr/>
        <a:lstStyle/>
        <a:p>
          <a:r>
            <a:rPr lang="en-US"/>
            <a:t>Expert Panel to formulate content in April 2025</a:t>
          </a:r>
        </a:p>
      </dgm:t>
    </dgm:pt>
    <dgm:pt modelId="{0A5624BA-9DE9-44C9-BCA3-84D426829E5C}" type="parTrans" cxnId="{4A783179-7469-45FC-9C2A-BF517AA9EF46}">
      <dgm:prSet/>
      <dgm:spPr/>
      <dgm:t>
        <a:bodyPr/>
        <a:lstStyle/>
        <a:p>
          <a:endParaRPr lang="en-US"/>
        </a:p>
      </dgm:t>
    </dgm:pt>
    <dgm:pt modelId="{D92C74B3-2880-4669-861F-387529432D66}" type="sibTrans" cxnId="{4A783179-7469-45FC-9C2A-BF517AA9EF46}">
      <dgm:prSet/>
      <dgm:spPr/>
      <dgm:t>
        <a:bodyPr/>
        <a:lstStyle/>
        <a:p>
          <a:endParaRPr lang="en-US"/>
        </a:p>
      </dgm:t>
    </dgm:pt>
    <dgm:pt modelId="{F6EEA969-7DFA-4209-9F4D-604BAB3DE2D6}">
      <dgm:prSet/>
      <dgm:spPr/>
      <dgm:t>
        <a:bodyPr/>
        <a:lstStyle/>
        <a:p>
          <a:r>
            <a:rPr lang="en-US"/>
            <a:t>Faculty Workgroup and recruitment of hospital teams will begin Summer 2025</a:t>
          </a:r>
        </a:p>
      </dgm:t>
    </dgm:pt>
    <dgm:pt modelId="{99C29965-FC6C-4BCE-BA0D-8DC23186BBC5}" type="parTrans" cxnId="{EDE2EDFE-C082-48BD-B45E-E03ADA9369A0}">
      <dgm:prSet/>
      <dgm:spPr/>
      <dgm:t>
        <a:bodyPr/>
        <a:lstStyle/>
        <a:p>
          <a:endParaRPr lang="en-US"/>
        </a:p>
      </dgm:t>
    </dgm:pt>
    <dgm:pt modelId="{9EEEC561-6C29-43F9-8CBD-E815C6A0B9FB}" type="sibTrans" cxnId="{EDE2EDFE-C082-48BD-B45E-E03ADA9369A0}">
      <dgm:prSet/>
      <dgm:spPr/>
      <dgm:t>
        <a:bodyPr/>
        <a:lstStyle/>
        <a:p>
          <a:endParaRPr lang="en-US"/>
        </a:p>
      </dgm:t>
    </dgm:pt>
    <dgm:pt modelId="{6F064B02-7DF9-4380-A88F-4EF7FE9EC081}">
      <dgm:prSet/>
      <dgm:spPr/>
      <dgm:t>
        <a:bodyPr/>
        <a:lstStyle/>
        <a:p>
          <a:r>
            <a:rPr lang="en-US" dirty="0"/>
            <a:t>Expected first learning session in February 2026</a:t>
          </a:r>
        </a:p>
      </dgm:t>
    </dgm:pt>
    <dgm:pt modelId="{4615D1BA-4D4C-448A-A54C-423C6446CA38}" type="parTrans" cxnId="{12AC9C99-DF0F-444A-AA8D-9C06E69A440D}">
      <dgm:prSet/>
      <dgm:spPr/>
      <dgm:t>
        <a:bodyPr/>
        <a:lstStyle/>
        <a:p>
          <a:endParaRPr lang="en-US"/>
        </a:p>
      </dgm:t>
    </dgm:pt>
    <dgm:pt modelId="{1DE24374-9CC9-451E-97A7-5C3F80EA310B}" type="sibTrans" cxnId="{12AC9C99-DF0F-444A-AA8D-9C06E69A440D}">
      <dgm:prSet/>
      <dgm:spPr/>
      <dgm:t>
        <a:bodyPr/>
        <a:lstStyle/>
        <a:p>
          <a:endParaRPr lang="en-US"/>
        </a:p>
      </dgm:t>
    </dgm:pt>
    <dgm:pt modelId="{D91B4D04-327A-4BF2-B947-A349A36814EF}">
      <dgm:prSet/>
      <dgm:spPr/>
      <dgm:t>
        <a:bodyPr/>
        <a:lstStyle/>
        <a:p>
          <a:r>
            <a:rPr lang="en-US" dirty="0"/>
            <a:t>Summit scheduled for June 16</a:t>
          </a:r>
          <a:r>
            <a:rPr lang="en-US" baseline="30000" dirty="0"/>
            <a:t>th</a:t>
          </a:r>
          <a:r>
            <a:rPr lang="en-US" dirty="0"/>
            <a:t> &amp; 17</a:t>
          </a:r>
          <a:r>
            <a:rPr lang="en-US" baseline="30000" dirty="0"/>
            <a:t>th</a:t>
          </a:r>
          <a:r>
            <a:rPr lang="en-US" dirty="0"/>
            <a:t> </a:t>
          </a:r>
        </a:p>
      </dgm:t>
    </dgm:pt>
    <dgm:pt modelId="{A141C70B-118F-46B2-9BA0-822472126F9F}" type="parTrans" cxnId="{36AB199B-6944-4E6B-BD7E-F6E7EA39B103}">
      <dgm:prSet/>
      <dgm:spPr/>
      <dgm:t>
        <a:bodyPr/>
        <a:lstStyle/>
        <a:p>
          <a:endParaRPr lang="en-US"/>
        </a:p>
      </dgm:t>
    </dgm:pt>
    <dgm:pt modelId="{FC562AF1-C631-4FA6-BC85-6765864CA1A4}" type="sibTrans" cxnId="{36AB199B-6944-4E6B-BD7E-F6E7EA39B103}">
      <dgm:prSet/>
      <dgm:spPr/>
      <dgm:t>
        <a:bodyPr/>
        <a:lstStyle/>
        <a:p>
          <a:endParaRPr lang="en-US"/>
        </a:p>
      </dgm:t>
    </dgm:pt>
    <dgm:pt modelId="{6DCE1CA9-C7E0-4353-8747-58D1AA1DCF7B}">
      <dgm:prSet/>
      <dgm:spPr/>
      <dgm:t>
        <a:bodyPr/>
        <a:lstStyle/>
        <a:p>
          <a:r>
            <a:rPr lang="en-US" dirty="0"/>
            <a:t>Next meeting scheduled for 3/28/2025</a:t>
          </a:r>
        </a:p>
      </dgm:t>
    </dgm:pt>
    <dgm:pt modelId="{FBC29A7C-B70F-4123-AD88-730D89F811AE}" type="parTrans" cxnId="{B3676469-9111-4F85-9FCF-7F3752CBE532}">
      <dgm:prSet/>
      <dgm:spPr/>
      <dgm:t>
        <a:bodyPr/>
        <a:lstStyle/>
        <a:p>
          <a:endParaRPr lang="en-US"/>
        </a:p>
      </dgm:t>
    </dgm:pt>
    <dgm:pt modelId="{67BCA8F2-854A-42CC-BCCB-BEEF89FDD43C}" type="sibTrans" cxnId="{B3676469-9111-4F85-9FCF-7F3752CBE532}">
      <dgm:prSet/>
      <dgm:spPr/>
      <dgm:t>
        <a:bodyPr/>
        <a:lstStyle/>
        <a:p>
          <a:endParaRPr lang="en-US"/>
        </a:p>
      </dgm:t>
    </dgm:pt>
    <dgm:pt modelId="{AD147848-91BE-4474-BE03-4DAA6402C0FB}" type="pres">
      <dgm:prSet presAssocID="{087FF094-FE3F-40DF-BDDB-3FC1C1945353}" presName="linear" presStyleCnt="0">
        <dgm:presLayoutVars>
          <dgm:animLvl val="lvl"/>
          <dgm:resizeHandles val="exact"/>
        </dgm:presLayoutVars>
      </dgm:prSet>
      <dgm:spPr/>
    </dgm:pt>
    <dgm:pt modelId="{3A078FB9-B864-4A99-81B1-4C781499FEF8}" type="pres">
      <dgm:prSet presAssocID="{385F7FBF-DDC2-4AEE-802E-FD84475D4E08}" presName="parentText" presStyleLbl="node1" presStyleIdx="0" presStyleCnt="6">
        <dgm:presLayoutVars>
          <dgm:chMax val="0"/>
          <dgm:bulletEnabled val="1"/>
        </dgm:presLayoutVars>
      </dgm:prSet>
      <dgm:spPr/>
    </dgm:pt>
    <dgm:pt modelId="{005CBC01-4C8F-4DB3-B211-88A8A2A06970}" type="pres">
      <dgm:prSet presAssocID="{C67E0158-689A-407D-87BB-4AD8508FF074}" presName="spacer" presStyleCnt="0"/>
      <dgm:spPr/>
    </dgm:pt>
    <dgm:pt modelId="{FEBCAB80-9CC7-4720-889A-4F2FF0771565}" type="pres">
      <dgm:prSet presAssocID="{744B4242-1D59-4DAE-9066-09D0CE59D2A9}" presName="parentText" presStyleLbl="node1" presStyleIdx="1" presStyleCnt="6">
        <dgm:presLayoutVars>
          <dgm:chMax val="0"/>
          <dgm:bulletEnabled val="1"/>
        </dgm:presLayoutVars>
      </dgm:prSet>
      <dgm:spPr/>
    </dgm:pt>
    <dgm:pt modelId="{1F52556F-6921-4C7F-8778-F65A34BE43D9}" type="pres">
      <dgm:prSet presAssocID="{D92C74B3-2880-4669-861F-387529432D66}" presName="spacer" presStyleCnt="0"/>
      <dgm:spPr/>
    </dgm:pt>
    <dgm:pt modelId="{6C611280-C457-4698-9C0C-A6EF56E85421}" type="pres">
      <dgm:prSet presAssocID="{F6EEA969-7DFA-4209-9F4D-604BAB3DE2D6}" presName="parentText" presStyleLbl="node1" presStyleIdx="2" presStyleCnt="6">
        <dgm:presLayoutVars>
          <dgm:chMax val="0"/>
          <dgm:bulletEnabled val="1"/>
        </dgm:presLayoutVars>
      </dgm:prSet>
      <dgm:spPr/>
    </dgm:pt>
    <dgm:pt modelId="{CA87C2D0-45E5-4D88-9211-62D902CA9692}" type="pres">
      <dgm:prSet presAssocID="{9EEEC561-6C29-43F9-8CBD-E815C6A0B9FB}" presName="spacer" presStyleCnt="0"/>
      <dgm:spPr/>
    </dgm:pt>
    <dgm:pt modelId="{C3A56651-D55A-48E8-B484-7C85D6E65661}" type="pres">
      <dgm:prSet presAssocID="{6F064B02-7DF9-4380-A88F-4EF7FE9EC081}" presName="parentText" presStyleLbl="node1" presStyleIdx="3" presStyleCnt="6">
        <dgm:presLayoutVars>
          <dgm:chMax val="0"/>
          <dgm:bulletEnabled val="1"/>
        </dgm:presLayoutVars>
      </dgm:prSet>
      <dgm:spPr/>
    </dgm:pt>
    <dgm:pt modelId="{642BD9AE-18BE-465A-89A8-5156BD42B62F}" type="pres">
      <dgm:prSet presAssocID="{1DE24374-9CC9-451E-97A7-5C3F80EA310B}" presName="spacer" presStyleCnt="0"/>
      <dgm:spPr/>
    </dgm:pt>
    <dgm:pt modelId="{A52A1596-B6CC-4659-906A-934C2B323295}" type="pres">
      <dgm:prSet presAssocID="{6DCE1CA9-C7E0-4353-8747-58D1AA1DCF7B}" presName="parentText" presStyleLbl="node1" presStyleIdx="4" presStyleCnt="6">
        <dgm:presLayoutVars>
          <dgm:chMax val="0"/>
          <dgm:bulletEnabled val="1"/>
        </dgm:presLayoutVars>
      </dgm:prSet>
      <dgm:spPr/>
    </dgm:pt>
    <dgm:pt modelId="{011B43A0-3920-443A-BB29-0D08C748E34C}" type="pres">
      <dgm:prSet presAssocID="{67BCA8F2-854A-42CC-BCCB-BEEF89FDD43C}" presName="spacer" presStyleCnt="0"/>
      <dgm:spPr/>
    </dgm:pt>
    <dgm:pt modelId="{891AED46-897A-4642-8F42-3B2A681A437B}" type="pres">
      <dgm:prSet presAssocID="{D91B4D04-327A-4BF2-B947-A349A36814EF}" presName="parentText" presStyleLbl="node1" presStyleIdx="5" presStyleCnt="6">
        <dgm:presLayoutVars>
          <dgm:chMax val="0"/>
          <dgm:bulletEnabled val="1"/>
        </dgm:presLayoutVars>
      </dgm:prSet>
      <dgm:spPr/>
    </dgm:pt>
  </dgm:ptLst>
  <dgm:cxnLst>
    <dgm:cxn modelId="{06F69E22-29AB-4132-883A-4251149F9970}" type="presOf" srcId="{087FF094-FE3F-40DF-BDDB-3FC1C1945353}" destId="{AD147848-91BE-4474-BE03-4DAA6402C0FB}" srcOrd="0" destOrd="0" presId="urn:microsoft.com/office/officeart/2005/8/layout/vList2"/>
    <dgm:cxn modelId="{626C4628-79B3-4767-85AC-B2A139A03B6A}" type="presOf" srcId="{6DCE1CA9-C7E0-4353-8747-58D1AA1DCF7B}" destId="{A52A1596-B6CC-4659-906A-934C2B323295}" srcOrd="0" destOrd="0" presId="urn:microsoft.com/office/officeart/2005/8/layout/vList2"/>
    <dgm:cxn modelId="{BE23F22C-017E-45F6-8028-5D93EA7CB82D}" type="presOf" srcId="{385F7FBF-DDC2-4AEE-802E-FD84475D4E08}" destId="{3A078FB9-B864-4A99-81B1-4C781499FEF8}" srcOrd="0" destOrd="0" presId="urn:microsoft.com/office/officeart/2005/8/layout/vList2"/>
    <dgm:cxn modelId="{4F2CD44C-2384-4EED-97CC-BDEFDD494426}" type="presOf" srcId="{6F064B02-7DF9-4380-A88F-4EF7FE9EC081}" destId="{C3A56651-D55A-48E8-B484-7C85D6E65661}" srcOrd="0" destOrd="0" presId="urn:microsoft.com/office/officeart/2005/8/layout/vList2"/>
    <dgm:cxn modelId="{B3676469-9111-4F85-9FCF-7F3752CBE532}" srcId="{087FF094-FE3F-40DF-BDDB-3FC1C1945353}" destId="{6DCE1CA9-C7E0-4353-8747-58D1AA1DCF7B}" srcOrd="4" destOrd="0" parTransId="{FBC29A7C-B70F-4123-AD88-730D89F811AE}" sibTransId="{67BCA8F2-854A-42CC-BCCB-BEEF89FDD43C}"/>
    <dgm:cxn modelId="{4A783179-7469-45FC-9C2A-BF517AA9EF46}" srcId="{087FF094-FE3F-40DF-BDDB-3FC1C1945353}" destId="{744B4242-1D59-4DAE-9066-09D0CE59D2A9}" srcOrd="1" destOrd="0" parTransId="{0A5624BA-9DE9-44C9-BCA3-84D426829E5C}" sibTransId="{D92C74B3-2880-4669-861F-387529432D66}"/>
    <dgm:cxn modelId="{B65A2C95-E922-489C-BA60-DE5C8B84C32B}" type="presOf" srcId="{D91B4D04-327A-4BF2-B947-A349A36814EF}" destId="{891AED46-897A-4642-8F42-3B2A681A437B}" srcOrd="0" destOrd="0" presId="urn:microsoft.com/office/officeart/2005/8/layout/vList2"/>
    <dgm:cxn modelId="{12AC9C99-DF0F-444A-AA8D-9C06E69A440D}" srcId="{087FF094-FE3F-40DF-BDDB-3FC1C1945353}" destId="{6F064B02-7DF9-4380-A88F-4EF7FE9EC081}" srcOrd="3" destOrd="0" parTransId="{4615D1BA-4D4C-448A-A54C-423C6446CA38}" sibTransId="{1DE24374-9CC9-451E-97A7-5C3F80EA310B}"/>
    <dgm:cxn modelId="{36AB199B-6944-4E6B-BD7E-F6E7EA39B103}" srcId="{087FF094-FE3F-40DF-BDDB-3FC1C1945353}" destId="{D91B4D04-327A-4BF2-B947-A349A36814EF}" srcOrd="5" destOrd="0" parTransId="{A141C70B-118F-46B2-9BA0-822472126F9F}" sibTransId="{FC562AF1-C631-4FA6-BC85-6765864CA1A4}"/>
    <dgm:cxn modelId="{F9B5AEB1-5143-48E4-9B39-E9D9C5B37EF9}" srcId="{087FF094-FE3F-40DF-BDDB-3FC1C1945353}" destId="{385F7FBF-DDC2-4AEE-802E-FD84475D4E08}" srcOrd="0" destOrd="0" parTransId="{CD258383-51DC-46AD-8FC3-917305D62ADE}" sibTransId="{C67E0158-689A-407D-87BB-4AD8508FF074}"/>
    <dgm:cxn modelId="{242C22DB-96E6-439C-9B7F-DA056225D46B}" type="presOf" srcId="{F6EEA969-7DFA-4209-9F4D-604BAB3DE2D6}" destId="{6C611280-C457-4698-9C0C-A6EF56E85421}" srcOrd="0" destOrd="0" presId="urn:microsoft.com/office/officeart/2005/8/layout/vList2"/>
    <dgm:cxn modelId="{5D665AF1-9E41-4E24-8703-F0B7BD35BCCB}" type="presOf" srcId="{744B4242-1D59-4DAE-9066-09D0CE59D2A9}" destId="{FEBCAB80-9CC7-4720-889A-4F2FF0771565}" srcOrd="0" destOrd="0" presId="urn:microsoft.com/office/officeart/2005/8/layout/vList2"/>
    <dgm:cxn modelId="{EDE2EDFE-C082-48BD-B45E-E03ADA9369A0}" srcId="{087FF094-FE3F-40DF-BDDB-3FC1C1945353}" destId="{F6EEA969-7DFA-4209-9F4D-604BAB3DE2D6}" srcOrd="2" destOrd="0" parTransId="{99C29965-FC6C-4BCE-BA0D-8DC23186BBC5}" sibTransId="{9EEEC561-6C29-43F9-8CBD-E815C6A0B9FB}"/>
    <dgm:cxn modelId="{66F5EFFD-DFBB-4C3C-B8C7-38D839B54637}" type="presParOf" srcId="{AD147848-91BE-4474-BE03-4DAA6402C0FB}" destId="{3A078FB9-B864-4A99-81B1-4C781499FEF8}" srcOrd="0" destOrd="0" presId="urn:microsoft.com/office/officeart/2005/8/layout/vList2"/>
    <dgm:cxn modelId="{6A923379-CA3D-4C1F-A054-CD87DB4241D8}" type="presParOf" srcId="{AD147848-91BE-4474-BE03-4DAA6402C0FB}" destId="{005CBC01-4C8F-4DB3-B211-88A8A2A06970}" srcOrd="1" destOrd="0" presId="urn:microsoft.com/office/officeart/2005/8/layout/vList2"/>
    <dgm:cxn modelId="{FBC6FA29-FE68-49DD-830D-502A2287869B}" type="presParOf" srcId="{AD147848-91BE-4474-BE03-4DAA6402C0FB}" destId="{FEBCAB80-9CC7-4720-889A-4F2FF0771565}" srcOrd="2" destOrd="0" presId="urn:microsoft.com/office/officeart/2005/8/layout/vList2"/>
    <dgm:cxn modelId="{79F45CDA-960E-4931-8210-793C37C04BFE}" type="presParOf" srcId="{AD147848-91BE-4474-BE03-4DAA6402C0FB}" destId="{1F52556F-6921-4C7F-8778-F65A34BE43D9}" srcOrd="3" destOrd="0" presId="urn:microsoft.com/office/officeart/2005/8/layout/vList2"/>
    <dgm:cxn modelId="{E33FC5CD-B326-4F60-8647-1E881BF0F4DF}" type="presParOf" srcId="{AD147848-91BE-4474-BE03-4DAA6402C0FB}" destId="{6C611280-C457-4698-9C0C-A6EF56E85421}" srcOrd="4" destOrd="0" presId="urn:microsoft.com/office/officeart/2005/8/layout/vList2"/>
    <dgm:cxn modelId="{46C2D6BF-23FB-4019-8507-3C296E88F044}" type="presParOf" srcId="{AD147848-91BE-4474-BE03-4DAA6402C0FB}" destId="{CA87C2D0-45E5-4D88-9211-62D902CA9692}" srcOrd="5" destOrd="0" presId="urn:microsoft.com/office/officeart/2005/8/layout/vList2"/>
    <dgm:cxn modelId="{A7C1F21B-CCEF-4015-BC88-B74BE671E924}" type="presParOf" srcId="{AD147848-91BE-4474-BE03-4DAA6402C0FB}" destId="{C3A56651-D55A-48E8-B484-7C85D6E65661}" srcOrd="6" destOrd="0" presId="urn:microsoft.com/office/officeart/2005/8/layout/vList2"/>
    <dgm:cxn modelId="{408DAF27-DA9B-421C-ADE9-30060A4F357C}" type="presParOf" srcId="{AD147848-91BE-4474-BE03-4DAA6402C0FB}" destId="{642BD9AE-18BE-465A-89A8-5156BD42B62F}" srcOrd="7" destOrd="0" presId="urn:microsoft.com/office/officeart/2005/8/layout/vList2"/>
    <dgm:cxn modelId="{4DBB6132-1C54-4A89-AAC9-0986855F03F1}" type="presParOf" srcId="{AD147848-91BE-4474-BE03-4DAA6402C0FB}" destId="{A52A1596-B6CC-4659-906A-934C2B323295}" srcOrd="8" destOrd="0" presId="urn:microsoft.com/office/officeart/2005/8/layout/vList2"/>
    <dgm:cxn modelId="{BD636460-EED9-4ABE-BAF7-9BA724F57924}" type="presParOf" srcId="{AD147848-91BE-4474-BE03-4DAA6402C0FB}" destId="{011B43A0-3920-443A-BB29-0D08C748E34C}" srcOrd="9" destOrd="0" presId="urn:microsoft.com/office/officeart/2005/8/layout/vList2"/>
    <dgm:cxn modelId="{ADA1177A-D85B-42E4-8EC3-5B0CE1C6C57E}" type="presParOf" srcId="{AD147848-91BE-4474-BE03-4DAA6402C0FB}" destId="{891AED46-897A-4642-8F42-3B2A681A437B}"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09C0B54-F252-4913-9982-DFED19712CF2}"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6463E225-CB43-4B0A-9093-A4B0101E5C2F}">
      <dgm:prSet/>
      <dgm:spPr/>
      <dgm:t>
        <a:bodyPr/>
        <a:lstStyle/>
        <a:p>
          <a:r>
            <a:rPr lang="en-US"/>
            <a:t>TETAF Legislative Workgroup meets bi-weekly to discuss legislative actions pertaining to trauma, emergency and perinatal care;  also have a group through Mighty Networks with resources and important dates</a:t>
          </a:r>
        </a:p>
      </dgm:t>
    </dgm:pt>
    <dgm:pt modelId="{2600B4B5-DB35-4889-97D2-FDFD4F144BF6}" type="parTrans" cxnId="{17844CA2-05B2-4721-B79C-B289F0A962C3}">
      <dgm:prSet/>
      <dgm:spPr/>
      <dgm:t>
        <a:bodyPr/>
        <a:lstStyle/>
        <a:p>
          <a:endParaRPr lang="en-US"/>
        </a:p>
      </dgm:t>
    </dgm:pt>
    <dgm:pt modelId="{362CD92A-97A0-4346-9318-C87730BFBBDF}" type="sibTrans" cxnId="{17844CA2-05B2-4721-B79C-B289F0A962C3}">
      <dgm:prSet/>
      <dgm:spPr/>
      <dgm:t>
        <a:bodyPr/>
        <a:lstStyle/>
        <a:p>
          <a:endParaRPr lang="en-US"/>
        </a:p>
      </dgm:t>
    </dgm:pt>
    <dgm:pt modelId="{A3A333EF-A10F-4EA0-8698-B4A94965053C}">
      <dgm:prSet/>
      <dgm:spPr/>
      <dgm:t>
        <a:bodyPr/>
        <a:lstStyle/>
        <a:p>
          <a:r>
            <a:rPr lang="en-US"/>
            <a:t>“Designation application packet in its entirety including recommendations and OFIs must be a written element of the QAPI plan and must be reviewed through this process”- can be found in the “Designation Process” section of the rules</a:t>
          </a:r>
        </a:p>
      </dgm:t>
    </dgm:pt>
    <dgm:pt modelId="{93DF7EFA-2F07-43FF-AC80-7709A0ED9F87}" type="parTrans" cxnId="{98A6A031-665B-4B1A-8A08-AB3413376F0D}">
      <dgm:prSet/>
      <dgm:spPr/>
      <dgm:t>
        <a:bodyPr/>
        <a:lstStyle/>
        <a:p>
          <a:endParaRPr lang="en-US"/>
        </a:p>
      </dgm:t>
    </dgm:pt>
    <dgm:pt modelId="{2E95C2DB-E08D-4096-9E94-2D2D98A43A4C}" type="sibTrans" cxnId="{98A6A031-665B-4B1A-8A08-AB3413376F0D}">
      <dgm:prSet/>
      <dgm:spPr/>
      <dgm:t>
        <a:bodyPr/>
        <a:lstStyle/>
        <a:p>
          <a:endParaRPr lang="en-US"/>
        </a:p>
      </dgm:t>
    </dgm:pt>
    <dgm:pt modelId="{2C62F616-6792-4729-B44F-909884CF58A1}">
      <dgm:prSet/>
      <dgm:spPr/>
      <dgm:t>
        <a:bodyPr/>
        <a:lstStyle/>
        <a:p>
          <a:r>
            <a:rPr lang="en-US"/>
            <a:t>AWHONN on Capitol Hill April 28</a:t>
          </a:r>
          <a:r>
            <a:rPr lang="en-US" baseline="30000"/>
            <a:t>th</a:t>
          </a:r>
          <a:r>
            <a:rPr lang="en-US"/>
            <a:t> &amp; 29</a:t>
          </a:r>
          <a:r>
            <a:rPr lang="en-US" baseline="30000"/>
            <a:t>th</a:t>
          </a:r>
          <a:r>
            <a:rPr lang="en-US"/>
            <a:t>- topics include Maternal Health for Veterans Act, Title VIII Nursing Workforce Development and Preventing Maternal Deaths Reauthorization Act</a:t>
          </a:r>
        </a:p>
      </dgm:t>
    </dgm:pt>
    <dgm:pt modelId="{A5C2B867-817C-48FE-ACBA-2EA6C2CB91DA}" type="parTrans" cxnId="{6CB6E919-5579-49FA-ACE9-89250BDB30B3}">
      <dgm:prSet/>
      <dgm:spPr/>
      <dgm:t>
        <a:bodyPr/>
        <a:lstStyle/>
        <a:p>
          <a:endParaRPr lang="en-US"/>
        </a:p>
      </dgm:t>
    </dgm:pt>
    <dgm:pt modelId="{6ED588D4-D455-4D63-8953-7274EA0EDBED}" type="sibTrans" cxnId="{6CB6E919-5579-49FA-ACE9-89250BDB30B3}">
      <dgm:prSet/>
      <dgm:spPr/>
      <dgm:t>
        <a:bodyPr/>
        <a:lstStyle/>
        <a:p>
          <a:endParaRPr lang="en-US"/>
        </a:p>
      </dgm:t>
    </dgm:pt>
    <dgm:pt modelId="{08E96176-DB85-4029-AFDB-B5ED127216F2}">
      <dgm:prSet/>
      <dgm:spPr/>
      <dgm:t>
        <a:bodyPr/>
        <a:lstStyle/>
        <a:p>
          <a:r>
            <a:rPr lang="en-US"/>
            <a:t>“Decoding Designation: Common Potential Deficiencies” recording is available</a:t>
          </a:r>
        </a:p>
      </dgm:t>
    </dgm:pt>
    <dgm:pt modelId="{FDB694D3-3682-4DED-BEAD-F19DF60B76A6}" type="parTrans" cxnId="{E9CA748B-ADA1-4192-837D-C4AF0C9F6810}">
      <dgm:prSet/>
      <dgm:spPr/>
      <dgm:t>
        <a:bodyPr/>
        <a:lstStyle/>
        <a:p>
          <a:endParaRPr lang="en-US"/>
        </a:p>
      </dgm:t>
    </dgm:pt>
    <dgm:pt modelId="{E580D871-D461-429A-9384-A95A73047AB2}" type="sibTrans" cxnId="{E9CA748B-ADA1-4192-837D-C4AF0C9F6810}">
      <dgm:prSet/>
      <dgm:spPr/>
      <dgm:t>
        <a:bodyPr/>
        <a:lstStyle/>
        <a:p>
          <a:endParaRPr lang="en-US"/>
        </a:p>
      </dgm:t>
    </dgm:pt>
    <dgm:pt modelId="{203E2EC7-9CBE-4E30-9B10-F6BFFDE29EBB}">
      <dgm:prSet/>
      <dgm:spPr/>
      <dgm:t>
        <a:bodyPr/>
        <a:lstStyle/>
        <a:p>
          <a:r>
            <a:rPr lang="en-US" dirty="0"/>
            <a:t>Dr. Clark will present “Debriefs, Transitions of Care and Patient Handoffs” on March 25</a:t>
          </a:r>
          <a:r>
            <a:rPr lang="en-US" baseline="30000" dirty="0"/>
            <a:t>th</a:t>
          </a:r>
          <a:r>
            <a:rPr lang="en-US" dirty="0"/>
            <a:t> 10AM-11AM</a:t>
          </a:r>
        </a:p>
      </dgm:t>
    </dgm:pt>
    <dgm:pt modelId="{49D42C0D-7C7D-4640-9E3B-0CC8AE11C06B}" type="parTrans" cxnId="{1EF313BC-3F64-4DBE-B664-7F3FA9A13476}">
      <dgm:prSet/>
      <dgm:spPr/>
      <dgm:t>
        <a:bodyPr/>
        <a:lstStyle/>
        <a:p>
          <a:endParaRPr lang="en-US"/>
        </a:p>
      </dgm:t>
    </dgm:pt>
    <dgm:pt modelId="{23AB76DA-643B-4972-9AF8-5FE7EF1CC2FB}" type="sibTrans" cxnId="{1EF313BC-3F64-4DBE-B664-7F3FA9A13476}">
      <dgm:prSet/>
      <dgm:spPr/>
      <dgm:t>
        <a:bodyPr/>
        <a:lstStyle/>
        <a:p>
          <a:endParaRPr lang="en-US"/>
        </a:p>
      </dgm:t>
    </dgm:pt>
    <dgm:pt modelId="{CE9C624C-5E0B-456A-BD07-C7E5189D2CE5}">
      <dgm:prSet/>
      <dgm:spPr/>
      <dgm:t>
        <a:bodyPr/>
        <a:lstStyle/>
        <a:p>
          <a:r>
            <a:rPr lang="en-US" dirty="0"/>
            <a:t>Not from Mighty Networks, but worth a mention-  recent Trauma conference attendees shared that the Maternal Registry is being built</a:t>
          </a:r>
        </a:p>
      </dgm:t>
    </dgm:pt>
    <dgm:pt modelId="{F611BB93-A6F1-4144-ABBB-7FA7FFB46893}" type="parTrans" cxnId="{46FBB282-36BF-43CB-AA60-3D550E89701A}">
      <dgm:prSet/>
      <dgm:spPr/>
    </dgm:pt>
    <dgm:pt modelId="{DB1F4C2C-99FC-4560-898A-DD9E41C7D801}" type="sibTrans" cxnId="{46FBB282-36BF-43CB-AA60-3D550E89701A}">
      <dgm:prSet/>
      <dgm:spPr/>
    </dgm:pt>
    <dgm:pt modelId="{A4BEEA2D-7DA3-4DA4-96DC-15E502ECF99B}" type="pres">
      <dgm:prSet presAssocID="{B09C0B54-F252-4913-9982-DFED19712CF2}" presName="linear" presStyleCnt="0">
        <dgm:presLayoutVars>
          <dgm:animLvl val="lvl"/>
          <dgm:resizeHandles val="exact"/>
        </dgm:presLayoutVars>
      </dgm:prSet>
      <dgm:spPr/>
    </dgm:pt>
    <dgm:pt modelId="{594ECEBD-E82E-44B5-8179-9C708738D546}" type="pres">
      <dgm:prSet presAssocID="{6463E225-CB43-4B0A-9093-A4B0101E5C2F}" presName="parentText" presStyleLbl="node1" presStyleIdx="0" presStyleCnt="6">
        <dgm:presLayoutVars>
          <dgm:chMax val="0"/>
          <dgm:bulletEnabled val="1"/>
        </dgm:presLayoutVars>
      </dgm:prSet>
      <dgm:spPr/>
    </dgm:pt>
    <dgm:pt modelId="{CEDE1712-BA94-4075-991C-788E462967B8}" type="pres">
      <dgm:prSet presAssocID="{362CD92A-97A0-4346-9318-C87730BFBBDF}" presName="spacer" presStyleCnt="0"/>
      <dgm:spPr/>
    </dgm:pt>
    <dgm:pt modelId="{D688D20B-CE3E-4298-9E7F-18A5346A5D62}" type="pres">
      <dgm:prSet presAssocID="{A3A333EF-A10F-4EA0-8698-B4A94965053C}" presName="parentText" presStyleLbl="node1" presStyleIdx="1" presStyleCnt="6">
        <dgm:presLayoutVars>
          <dgm:chMax val="0"/>
          <dgm:bulletEnabled val="1"/>
        </dgm:presLayoutVars>
      </dgm:prSet>
      <dgm:spPr/>
    </dgm:pt>
    <dgm:pt modelId="{80D3CC53-836C-4396-ADB7-767808CBE4A4}" type="pres">
      <dgm:prSet presAssocID="{2E95C2DB-E08D-4096-9E94-2D2D98A43A4C}" presName="spacer" presStyleCnt="0"/>
      <dgm:spPr/>
    </dgm:pt>
    <dgm:pt modelId="{4A6C4171-2BBE-4A76-B0E0-0AE989D15D54}" type="pres">
      <dgm:prSet presAssocID="{2C62F616-6792-4729-B44F-909884CF58A1}" presName="parentText" presStyleLbl="node1" presStyleIdx="2" presStyleCnt="6">
        <dgm:presLayoutVars>
          <dgm:chMax val="0"/>
          <dgm:bulletEnabled val="1"/>
        </dgm:presLayoutVars>
      </dgm:prSet>
      <dgm:spPr/>
    </dgm:pt>
    <dgm:pt modelId="{B85029EB-5A5A-489A-A818-D491396DA087}" type="pres">
      <dgm:prSet presAssocID="{6ED588D4-D455-4D63-8953-7274EA0EDBED}" presName="spacer" presStyleCnt="0"/>
      <dgm:spPr/>
    </dgm:pt>
    <dgm:pt modelId="{673D3053-94D0-46EF-8F94-5F1FF4A3F280}" type="pres">
      <dgm:prSet presAssocID="{08E96176-DB85-4029-AFDB-B5ED127216F2}" presName="parentText" presStyleLbl="node1" presStyleIdx="3" presStyleCnt="6">
        <dgm:presLayoutVars>
          <dgm:chMax val="0"/>
          <dgm:bulletEnabled val="1"/>
        </dgm:presLayoutVars>
      </dgm:prSet>
      <dgm:spPr/>
    </dgm:pt>
    <dgm:pt modelId="{CEE87AF2-2B4F-4558-9FFC-B3A2A2F38112}" type="pres">
      <dgm:prSet presAssocID="{E580D871-D461-429A-9384-A95A73047AB2}" presName="spacer" presStyleCnt="0"/>
      <dgm:spPr/>
    </dgm:pt>
    <dgm:pt modelId="{E7E83753-7835-4D81-B150-8A7998E46C95}" type="pres">
      <dgm:prSet presAssocID="{203E2EC7-9CBE-4E30-9B10-F6BFFDE29EBB}" presName="parentText" presStyleLbl="node1" presStyleIdx="4" presStyleCnt="6">
        <dgm:presLayoutVars>
          <dgm:chMax val="0"/>
          <dgm:bulletEnabled val="1"/>
        </dgm:presLayoutVars>
      </dgm:prSet>
      <dgm:spPr/>
    </dgm:pt>
    <dgm:pt modelId="{EBB621C8-C75A-4425-87FA-CAE66F101D58}" type="pres">
      <dgm:prSet presAssocID="{23AB76DA-643B-4972-9AF8-5FE7EF1CC2FB}" presName="spacer" presStyleCnt="0"/>
      <dgm:spPr/>
    </dgm:pt>
    <dgm:pt modelId="{6961446B-FB94-4749-9FBE-56A2D4FC7157}" type="pres">
      <dgm:prSet presAssocID="{CE9C624C-5E0B-456A-BD07-C7E5189D2CE5}" presName="parentText" presStyleLbl="node1" presStyleIdx="5" presStyleCnt="6">
        <dgm:presLayoutVars>
          <dgm:chMax val="0"/>
          <dgm:bulletEnabled val="1"/>
        </dgm:presLayoutVars>
      </dgm:prSet>
      <dgm:spPr/>
    </dgm:pt>
  </dgm:ptLst>
  <dgm:cxnLst>
    <dgm:cxn modelId="{50218600-A99F-41A3-A559-E3DA81BD1147}" type="presOf" srcId="{CE9C624C-5E0B-456A-BD07-C7E5189D2CE5}" destId="{6961446B-FB94-4749-9FBE-56A2D4FC7157}" srcOrd="0" destOrd="0" presId="urn:microsoft.com/office/officeart/2005/8/layout/vList2"/>
    <dgm:cxn modelId="{AEA77615-1CF0-4526-8401-D26C5BBCA5FF}" type="presOf" srcId="{6463E225-CB43-4B0A-9093-A4B0101E5C2F}" destId="{594ECEBD-E82E-44B5-8179-9C708738D546}" srcOrd="0" destOrd="0" presId="urn:microsoft.com/office/officeart/2005/8/layout/vList2"/>
    <dgm:cxn modelId="{6CB6E919-5579-49FA-ACE9-89250BDB30B3}" srcId="{B09C0B54-F252-4913-9982-DFED19712CF2}" destId="{2C62F616-6792-4729-B44F-909884CF58A1}" srcOrd="2" destOrd="0" parTransId="{A5C2B867-817C-48FE-ACBA-2EA6C2CB91DA}" sibTransId="{6ED588D4-D455-4D63-8953-7274EA0EDBED}"/>
    <dgm:cxn modelId="{82A85422-D1AD-4C48-B0F1-FA09FECFC772}" type="presOf" srcId="{A3A333EF-A10F-4EA0-8698-B4A94965053C}" destId="{D688D20B-CE3E-4298-9E7F-18A5346A5D62}" srcOrd="0" destOrd="0" presId="urn:microsoft.com/office/officeart/2005/8/layout/vList2"/>
    <dgm:cxn modelId="{A55D3329-34E6-4A5E-8012-7DF910FFB22E}" type="presOf" srcId="{203E2EC7-9CBE-4E30-9B10-F6BFFDE29EBB}" destId="{E7E83753-7835-4D81-B150-8A7998E46C95}" srcOrd="0" destOrd="0" presId="urn:microsoft.com/office/officeart/2005/8/layout/vList2"/>
    <dgm:cxn modelId="{98A6A031-665B-4B1A-8A08-AB3413376F0D}" srcId="{B09C0B54-F252-4913-9982-DFED19712CF2}" destId="{A3A333EF-A10F-4EA0-8698-B4A94965053C}" srcOrd="1" destOrd="0" parTransId="{93DF7EFA-2F07-43FF-AC80-7709A0ED9F87}" sibTransId="{2E95C2DB-E08D-4096-9E94-2D2D98A43A4C}"/>
    <dgm:cxn modelId="{AE46E634-B2D5-4322-82D0-8520D3F49147}" type="presOf" srcId="{08E96176-DB85-4029-AFDB-B5ED127216F2}" destId="{673D3053-94D0-46EF-8F94-5F1FF4A3F280}" srcOrd="0" destOrd="0" presId="urn:microsoft.com/office/officeart/2005/8/layout/vList2"/>
    <dgm:cxn modelId="{6EFF1138-D699-46DD-932D-6FFFD3FD11CA}" type="presOf" srcId="{2C62F616-6792-4729-B44F-909884CF58A1}" destId="{4A6C4171-2BBE-4A76-B0E0-0AE989D15D54}" srcOrd="0" destOrd="0" presId="urn:microsoft.com/office/officeart/2005/8/layout/vList2"/>
    <dgm:cxn modelId="{46FBB282-36BF-43CB-AA60-3D550E89701A}" srcId="{B09C0B54-F252-4913-9982-DFED19712CF2}" destId="{CE9C624C-5E0B-456A-BD07-C7E5189D2CE5}" srcOrd="5" destOrd="0" parTransId="{F611BB93-A6F1-4144-ABBB-7FA7FFB46893}" sibTransId="{DB1F4C2C-99FC-4560-898A-DD9E41C7D801}"/>
    <dgm:cxn modelId="{E9CA748B-ADA1-4192-837D-C4AF0C9F6810}" srcId="{B09C0B54-F252-4913-9982-DFED19712CF2}" destId="{08E96176-DB85-4029-AFDB-B5ED127216F2}" srcOrd="3" destOrd="0" parTransId="{FDB694D3-3682-4DED-BEAD-F19DF60B76A6}" sibTransId="{E580D871-D461-429A-9384-A95A73047AB2}"/>
    <dgm:cxn modelId="{17844CA2-05B2-4721-B79C-B289F0A962C3}" srcId="{B09C0B54-F252-4913-9982-DFED19712CF2}" destId="{6463E225-CB43-4B0A-9093-A4B0101E5C2F}" srcOrd="0" destOrd="0" parTransId="{2600B4B5-DB35-4889-97D2-FDFD4F144BF6}" sibTransId="{362CD92A-97A0-4346-9318-C87730BFBBDF}"/>
    <dgm:cxn modelId="{1EF313BC-3F64-4DBE-B664-7F3FA9A13476}" srcId="{B09C0B54-F252-4913-9982-DFED19712CF2}" destId="{203E2EC7-9CBE-4E30-9B10-F6BFFDE29EBB}" srcOrd="4" destOrd="0" parTransId="{49D42C0D-7C7D-4640-9E3B-0CC8AE11C06B}" sibTransId="{23AB76DA-643B-4972-9AF8-5FE7EF1CC2FB}"/>
    <dgm:cxn modelId="{947DEDD2-1ECF-4698-8EFB-EEEA9A31198B}" type="presOf" srcId="{B09C0B54-F252-4913-9982-DFED19712CF2}" destId="{A4BEEA2D-7DA3-4DA4-96DC-15E502ECF99B}" srcOrd="0" destOrd="0" presId="urn:microsoft.com/office/officeart/2005/8/layout/vList2"/>
    <dgm:cxn modelId="{C1670C81-3527-4333-937C-2F53D9923524}" type="presParOf" srcId="{A4BEEA2D-7DA3-4DA4-96DC-15E502ECF99B}" destId="{594ECEBD-E82E-44B5-8179-9C708738D546}" srcOrd="0" destOrd="0" presId="urn:microsoft.com/office/officeart/2005/8/layout/vList2"/>
    <dgm:cxn modelId="{2FA1DB61-29E1-476C-80AF-DFF551CACF8F}" type="presParOf" srcId="{A4BEEA2D-7DA3-4DA4-96DC-15E502ECF99B}" destId="{CEDE1712-BA94-4075-991C-788E462967B8}" srcOrd="1" destOrd="0" presId="urn:microsoft.com/office/officeart/2005/8/layout/vList2"/>
    <dgm:cxn modelId="{E872094C-5CF2-4C4E-8197-8A06ECBAEAD9}" type="presParOf" srcId="{A4BEEA2D-7DA3-4DA4-96DC-15E502ECF99B}" destId="{D688D20B-CE3E-4298-9E7F-18A5346A5D62}" srcOrd="2" destOrd="0" presId="urn:microsoft.com/office/officeart/2005/8/layout/vList2"/>
    <dgm:cxn modelId="{1A8E5291-6895-4E43-9133-5137BFD740AB}" type="presParOf" srcId="{A4BEEA2D-7DA3-4DA4-96DC-15E502ECF99B}" destId="{80D3CC53-836C-4396-ADB7-767808CBE4A4}" srcOrd="3" destOrd="0" presId="urn:microsoft.com/office/officeart/2005/8/layout/vList2"/>
    <dgm:cxn modelId="{7B2F23C8-383C-4EF1-9923-F236538304D2}" type="presParOf" srcId="{A4BEEA2D-7DA3-4DA4-96DC-15E502ECF99B}" destId="{4A6C4171-2BBE-4A76-B0E0-0AE989D15D54}" srcOrd="4" destOrd="0" presId="urn:microsoft.com/office/officeart/2005/8/layout/vList2"/>
    <dgm:cxn modelId="{8AF9D5E5-600C-46CB-9E9B-308B0AF65A5D}" type="presParOf" srcId="{A4BEEA2D-7DA3-4DA4-96DC-15E502ECF99B}" destId="{B85029EB-5A5A-489A-A818-D491396DA087}" srcOrd="5" destOrd="0" presId="urn:microsoft.com/office/officeart/2005/8/layout/vList2"/>
    <dgm:cxn modelId="{E8CC7D90-09D4-479E-B2CD-5419C5DD13B0}" type="presParOf" srcId="{A4BEEA2D-7DA3-4DA4-96DC-15E502ECF99B}" destId="{673D3053-94D0-46EF-8F94-5F1FF4A3F280}" srcOrd="6" destOrd="0" presId="urn:microsoft.com/office/officeart/2005/8/layout/vList2"/>
    <dgm:cxn modelId="{3A2B4539-8B74-4E97-9DA7-FD83AE3B3DE0}" type="presParOf" srcId="{A4BEEA2D-7DA3-4DA4-96DC-15E502ECF99B}" destId="{CEE87AF2-2B4F-4558-9FFC-B3A2A2F38112}" srcOrd="7" destOrd="0" presId="urn:microsoft.com/office/officeart/2005/8/layout/vList2"/>
    <dgm:cxn modelId="{602D5F39-B196-4DFC-97FD-26DBF01E036C}" type="presParOf" srcId="{A4BEEA2D-7DA3-4DA4-96DC-15E502ECF99B}" destId="{E7E83753-7835-4D81-B150-8A7998E46C95}" srcOrd="8" destOrd="0" presId="urn:microsoft.com/office/officeart/2005/8/layout/vList2"/>
    <dgm:cxn modelId="{4212D6BA-8722-43CD-A4AD-384C41804849}" type="presParOf" srcId="{A4BEEA2D-7DA3-4DA4-96DC-15E502ECF99B}" destId="{EBB621C8-C75A-4425-87FA-CAE66F101D58}" srcOrd="9" destOrd="0" presId="urn:microsoft.com/office/officeart/2005/8/layout/vList2"/>
    <dgm:cxn modelId="{5B633122-FD8E-4A53-ABAB-784C7DD4529E}" type="presParOf" srcId="{A4BEEA2D-7DA3-4DA4-96DC-15E502ECF99B}" destId="{6961446B-FB94-4749-9FBE-56A2D4FC7157}"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048328-D401-483F-8DE4-6375FD68842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7A11F97-36F9-412A-877B-4525C5A4FC01}">
      <dgm:prSet/>
      <dgm:spPr/>
      <dgm:t>
        <a:bodyPr/>
        <a:lstStyle/>
        <a:p>
          <a:r>
            <a:rPr lang="en-US"/>
            <a:t>Recent reports of transfer verification at UTMB occurring during business hours only.  There was a change in the institutional process but this should not apply to our maternal patients.  Dr. Pacheco has asked to please inform him directly if any other issues occur.</a:t>
          </a:r>
        </a:p>
      </dgm:t>
    </dgm:pt>
    <dgm:pt modelId="{5BD33564-09FA-4377-9930-0F3ECE0A10AC}" type="parTrans" cxnId="{51BD3B24-80C0-418B-AB96-31913DC3A8A1}">
      <dgm:prSet/>
      <dgm:spPr/>
      <dgm:t>
        <a:bodyPr/>
        <a:lstStyle/>
        <a:p>
          <a:endParaRPr lang="en-US"/>
        </a:p>
      </dgm:t>
    </dgm:pt>
    <dgm:pt modelId="{C3610731-E51B-4E9A-A6E6-FDD3B189A147}" type="sibTrans" cxnId="{51BD3B24-80C0-418B-AB96-31913DC3A8A1}">
      <dgm:prSet/>
      <dgm:spPr/>
      <dgm:t>
        <a:bodyPr/>
        <a:lstStyle/>
        <a:p>
          <a:endParaRPr lang="en-US"/>
        </a:p>
      </dgm:t>
    </dgm:pt>
    <dgm:pt modelId="{67CEB36C-1CE5-4F16-870F-8A1DDCC574D2}">
      <dgm:prSet/>
      <dgm:spPr/>
      <dgm:t>
        <a:bodyPr/>
        <a:lstStyle/>
        <a:p>
          <a:r>
            <a:rPr lang="en-US"/>
            <a:t>Suggestions for improving feedback?</a:t>
          </a:r>
        </a:p>
      </dgm:t>
    </dgm:pt>
    <dgm:pt modelId="{02CEDB45-0D89-4635-ACCA-5CDFF8AD78C6}" type="parTrans" cxnId="{06F63734-0926-4275-B650-A97E29051F9A}">
      <dgm:prSet/>
      <dgm:spPr/>
      <dgm:t>
        <a:bodyPr/>
        <a:lstStyle/>
        <a:p>
          <a:endParaRPr lang="en-US"/>
        </a:p>
      </dgm:t>
    </dgm:pt>
    <dgm:pt modelId="{568ABEF2-BD02-4D1F-B376-759E72DDE413}" type="sibTrans" cxnId="{06F63734-0926-4275-B650-A97E29051F9A}">
      <dgm:prSet/>
      <dgm:spPr/>
      <dgm:t>
        <a:bodyPr/>
        <a:lstStyle/>
        <a:p>
          <a:endParaRPr lang="en-US"/>
        </a:p>
      </dgm:t>
    </dgm:pt>
    <dgm:pt modelId="{FE55464E-E7D7-4B29-A084-BFEEF51230A6}" type="pres">
      <dgm:prSet presAssocID="{AE048328-D401-483F-8DE4-6375FD688422}" presName="root" presStyleCnt="0">
        <dgm:presLayoutVars>
          <dgm:dir/>
          <dgm:resizeHandles val="exact"/>
        </dgm:presLayoutVars>
      </dgm:prSet>
      <dgm:spPr/>
    </dgm:pt>
    <dgm:pt modelId="{5B64F7FF-837C-407B-8576-C91B6D7D9688}" type="pres">
      <dgm:prSet presAssocID="{87A11F97-36F9-412A-877B-4525C5A4FC01}" presName="compNode" presStyleCnt="0"/>
      <dgm:spPr/>
    </dgm:pt>
    <dgm:pt modelId="{D1F1CE87-E9D0-48FE-B185-49D775D6B67C}" type="pres">
      <dgm:prSet presAssocID="{87A11F97-36F9-412A-877B-4525C5A4FC01}" presName="bgRect" presStyleLbl="bgShp" presStyleIdx="0" presStyleCnt="2"/>
      <dgm:spPr/>
    </dgm:pt>
    <dgm:pt modelId="{7B1D0246-21F5-4FF6-BA52-F9C4579055BE}" type="pres">
      <dgm:prSet presAssocID="{87A11F97-36F9-412A-877B-4525C5A4FC0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A35AF6B2-D2B9-49D1-8432-A3742E3AD4F6}" type="pres">
      <dgm:prSet presAssocID="{87A11F97-36F9-412A-877B-4525C5A4FC01}" presName="spaceRect" presStyleCnt="0"/>
      <dgm:spPr/>
    </dgm:pt>
    <dgm:pt modelId="{DC2FA8BB-857E-45EB-9A66-231853BA3A96}" type="pres">
      <dgm:prSet presAssocID="{87A11F97-36F9-412A-877B-4525C5A4FC01}" presName="parTx" presStyleLbl="revTx" presStyleIdx="0" presStyleCnt="2">
        <dgm:presLayoutVars>
          <dgm:chMax val="0"/>
          <dgm:chPref val="0"/>
        </dgm:presLayoutVars>
      </dgm:prSet>
      <dgm:spPr/>
    </dgm:pt>
    <dgm:pt modelId="{66E2F51F-B7DD-4A98-B2DD-BBC5F59DCEE1}" type="pres">
      <dgm:prSet presAssocID="{C3610731-E51B-4E9A-A6E6-FDD3B189A147}" presName="sibTrans" presStyleCnt="0"/>
      <dgm:spPr/>
    </dgm:pt>
    <dgm:pt modelId="{D54423ED-03BE-4761-822E-E44F35EFACAA}" type="pres">
      <dgm:prSet presAssocID="{67CEB36C-1CE5-4F16-870F-8A1DDCC574D2}" presName="compNode" presStyleCnt="0"/>
      <dgm:spPr/>
    </dgm:pt>
    <dgm:pt modelId="{4F51E7B9-65A2-4FE2-BF1D-2172221C548E}" type="pres">
      <dgm:prSet presAssocID="{67CEB36C-1CE5-4F16-870F-8A1DDCC574D2}" presName="bgRect" presStyleLbl="bgShp" presStyleIdx="1" presStyleCnt="2"/>
      <dgm:spPr/>
    </dgm:pt>
    <dgm:pt modelId="{A9AB7F77-8AE9-4BAD-B4D3-380C370695DA}" type="pres">
      <dgm:prSet presAssocID="{67CEB36C-1CE5-4F16-870F-8A1DDCC574D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a:ext>
      </dgm:extLst>
    </dgm:pt>
    <dgm:pt modelId="{505E1372-E772-4BCA-A575-2C7240F9D71C}" type="pres">
      <dgm:prSet presAssocID="{67CEB36C-1CE5-4F16-870F-8A1DDCC574D2}" presName="spaceRect" presStyleCnt="0"/>
      <dgm:spPr/>
    </dgm:pt>
    <dgm:pt modelId="{9B2CF86F-63C1-4A3B-B46C-C1594B0F35C7}" type="pres">
      <dgm:prSet presAssocID="{67CEB36C-1CE5-4F16-870F-8A1DDCC574D2}" presName="parTx" presStyleLbl="revTx" presStyleIdx="1" presStyleCnt="2">
        <dgm:presLayoutVars>
          <dgm:chMax val="0"/>
          <dgm:chPref val="0"/>
        </dgm:presLayoutVars>
      </dgm:prSet>
      <dgm:spPr/>
    </dgm:pt>
  </dgm:ptLst>
  <dgm:cxnLst>
    <dgm:cxn modelId="{38F6D803-25A1-42D1-A6E8-F465033F4231}" type="presOf" srcId="{67CEB36C-1CE5-4F16-870F-8A1DDCC574D2}" destId="{9B2CF86F-63C1-4A3B-B46C-C1594B0F35C7}" srcOrd="0" destOrd="0" presId="urn:microsoft.com/office/officeart/2018/2/layout/IconVerticalSolidList"/>
    <dgm:cxn modelId="{51BD3B24-80C0-418B-AB96-31913DC3A8A1}" srcId="{AE048328-D401-483F-8DE4-6375FD688422}" destId="{87A11F97-36F9-412A-877B-4525C5A4FC01}" srcOrd="0" destOrd="0" parTransId="{5BD33564-09FA-4377-9930-0F3ECE0A10AC}" sibTransId="{C3610731-E51B-4E9A-A6E6-FDD3B189A147}"/>
    <dgm:cxn modelId="{06F63734-0926-4275-B650-A97E29051F9A}" srcId="{AE048328-D401-483F-8DE4-6375FD688422}" destId="{67CEB36C-1CE5-4F16-870F-8A1DDCC574D2}" srcOrd="1" destOrd="0" parTransId="{02CEDB45-0D89-4635-ACCA-5CDFF8AD78C6}" sibTransId="{568ABEF2-BD02-4D1F-B376-759E72DDE413}"/>
    <dgm:cxn modelId="{4ED75A6E-B0BE-4B30-95F0-C3037936F54C}" type="presOf" srcId="{87A11F97-36F9-412A-877B-4525C5A4FC01}" destId="{DC2FA8BB-857E-45EB-9A66-231853BA3A96}" srcOrd="0" destOrd="0" presId="urn:microsoft.com/office/officeart/2018/2/layout/IconVerticalSolidList"/>
    <dgm:cxn modelId="{9FB59EBD-D703-4135-B770-9095A12D8FC0}" type="presOf" srcId="{AE048328-D401-483F-8DE4-6375FD688422}" destId="{FE55464E-E7D7-4B29-A084-BFEEF51230A6}" srcOrd="0" destOrd="0" presId="urn:microsoft.com/office/officeart/2018/2/layout/IconVerticalSolidList"/>
    <dgm:cxn modelId="{1EC4D60E-A9A7-4DF6-BA6E-8588019DC672}" type="presParOf" srcId="{FE55464E-E7D7-4B29-A084-BFEEF51230A6}" destId="{5B64F7FF-837C-407B-8576-C91B6D7D9688}" srcOrd="0" destOrd="0" presId="urn:microsoft.com/office/officeart/2018/2/layout/IconVerticalSolidList"/>
    <dgm:cxn modelId="{9875815C-9BE8-4A95-91FB-3042409DC4CE}" type="presParOf" srcId="{5B64F7FF-837C-407B-8576-C91B6D7D9688}" destId="{D1F1CE87-E9D0-48FE-B185-49D775D6B67C}" srcOrd="0" destOrd="0" presId="urn:microsoft.com/office/officeart/2018/2/layout/IconVerticalSolidList"/>
    <dgm:cxn modelId="{48B0ED2F-8C3D-46C1-BF56-61FF04756AB3}" type="presParOf" srcId="{5B64F7FF-837C-407B-8576-C91B6D7D9688}" destId="{7B1D0246-21F5-4FF6-BA52-F9C4579055BE}" srcOrd="1" destOrd="0" presId="urn:microsoft.com/office/officeart/2018/2/layout/IconVerticalSolidList"/>
    <dgm:cxn modelId="{71B41EC2-0092-48DF-AD0F-D2E605C572A3}" type="presParOf" srcId="{5B64F7FF-837C-407B-8576-C91B6D7D9688}" destId="{A35AF6B2-D2B9-49D1-8432-A3742E3AD4F6}" srcOrd="2" destOrd="0" presId="urn:microsoft.com/office/officeart/2018/2/layout/IconVerticalSolidList"/>
    <dgm:cxn modelId="{600DF06F-5941-4F9C-823E-B7C36669B36C}" type="presParOf" srcId="{5B64F7FF-837C-407B-8576-C91B6D7D9688}" destId="{DC2FA8BB-857E-45EB-9A66-231853BA3A96}" srcOrd="3" destOrd="0" presId="urn:microsoft.com/office/officeart/2018/2/layout/IconVerticalSolidList"/>
    <dgm:cxn modelId="{E78DE18D-C028-4EC4-867E-3E5673BD9116}" type="presParOf" srcId="{FE55464E-E7D7-4B29-A084-BFEEF51230A6}" destId="{66E2F51F-B7DD-4A98-B2DD-BBC5F59DCEE1}" srcOrd="1" destOrd="0" presId="urn:microsoft.com/office/officeart/2018/2/layout/IconVerticalSolidList"/>
    <dgm:cxn modelId="{63C89466-F737-4FD1-B796-8665015A91E8}" type="presParOf" srcId="{FE55464E-E7D7-4B29-A084-BFEEF51230A6}" destId="{D54423ED-03BE-4761-822E-E44F35EFACAA}" srcOrd="2" destOrd="0" presId="urn:microsoft.com/office/officeart/2018/2/layout/IconVerticalSolidList"/>
    <dgm:cxn modelId="{53181AFF-B3D4-43A6-A52A-DCCAE0CE52AD}" type="presParOf" srcId="{D54423ED-03BE-4761-822E-E44F35EFACAA}" destId="{4F51E7B9-65A2-4FE2-BF1D-2172221C548E}" srcOrd="0" destOrd="0" presId="urn:microsoft.com/office/officeart/2018/2/layout/IconVerticalSolidList"/>
    <dgm:cxn modelId="{7B959F64-AD71-4016-875C-14FFE5C50E56}" type="presParOf" srcId="{D54423ED-03BE-4761-822E-E44F35EFACAA}" destId="{A9AB7F77-8AE9-4BAD-B4D3-380C370695DA}" srcOrd="1" destOrd="0" presId="urn:microsoft.com/office/officeart/2018/2/layout/IconVerticalSolidList"/>
    <dgm:cxn modelId="{A54ECC58-5B99-407C-883F-F13FDBDBE67B}" type="presParOf" srcId="{D54423ED-03BE-4761-822E-E44F35EFACAA}" destId="{505E1372-E772-4BCA-A575-2C7240F9D71C}" srcOrd="2" destOrd="0" presId="urn:microsoft.com/office/officeart/2018/2/layout/IconVerticalSolidList"/>
    <dgm:cxn modelId="{0E4778A6-EB05-4176-A052-52E11C19E689}" type="presParOf" srcId="{D54423ED-03BE-4761-822E-E44F35EFACAA}" destId="{9B2CF86F-63C1-4A3B-B46C-C1594B0F35C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67150D3-46DF-495F-B78F-3589D6E8B0D1}" type="doc">
      <dgm:prSet loTypeId="urn:microsoft.com/office/officeart/2016/7/layout/RoundedRectangleTimeline" loCatId="process" qsTypeId="urn:microsoft.com/office/officeart/2005/8/quickstyle/simple4" qsCatId="simple" csTypeId="urn:microsoft.com/office/officeart/2005/8/colors/colorful5" csCatId="colorful" phldr="1"/>
      <dgm:spPr/>
      <dgm:t>
        <a:bodyPr/>
        <a:lstStyle/>
        <a:p>
          <a:endParaRPr lang="en-US"/>
        </a:p>
      </dgm:t>
    </dgm:pt>
    <dgm:pt modelId="{484754B7-4811-48B0-9D0B-45030343F1D0}">
      <dgm:prSet/>
      <dgm:spPr/>
      <dgm:t>
        <a:bodyPr/>
        <a:lstStyle/>
        <a:p>
          <a:r>
            <a:rPr lang="en-US" dirty="0"/>
            <a:t>Tuesday, June 10, 2025</a:t>
          </a:r>
        </a:p>
      </dgm:t>
    </dgm:pt>
    <dgm:pt modelId="{D6CD8996-F2A1-4AB1-A05C-726C302148D8}" type="parTrans" cxnId="{97EDAC56-AA4F-4BBE-870F-6BEEF81C67BB}">
      <dgm:prSet/>
      <dgm:spPr/>
      <dgm:t>
        <a:bodyPr/>
        <a:lstStyle/>
        <a:p>
          <a:endParaRPr lang="en-US"/>
        </a:p>
      </dgm:t>
    </dgm:pt>
    <dgm:pt modelId="{54B0748C-2340-4822-90F4-D3C7DF5E5D8C}" type="sibTrans" cxnId="{97EDAC56-AA4F-4BBE-870F-6BEEF81C67BB}">
      <dgm:prSet/>
      <dgm:spPr/>
      <dgm:t>
        <a:bodyPr/>
        <a:lstStyle/>
        <a:p>
          <a:endParaRPr lang="en-US"/>
        </a:p>
      </dgm:t>
    </dgm:pt>
    <dgm:pt modelId="{B2C09C17-D1E0-4FA3-A954-093B04A4C191}">
      <dgm:prSet/>
      <dgm:spPr/>
      <dgm:t>
        <a:bodyPr/>
        <a:lstStyle/>
        <a:p>
          <a:r>
            <a:rPr lang="en-US" dirty="0"/>
            <a:t>Next RAC General Assembly is in June</a:t>
          </a:r>
        </a:p>
      </dgm:t>
    </dgm:pt>
    <dgm:pt modelId="{EF3601A2-1522-4FC8-B06C-598ACD487DA9}" type="parTrans" cxnId="{DC3B2708-047C-4282-AE6D-D9F46E825256}">
      <dgm:prSet/>
      <dgm:spPr/>
      <dgm:t>
        <a:bodyPr/>
        <a:lstStyle/>
        <a:p>
          <a:endParaRPr lang="en-US"/>
        </a:p>
      </dgm:t>
    </dgm:pt>
    <dgm:pt modelId="{940ECD6F-14E3-4D7F-A8C6-0FE76E091382}" type="sibTrans" cxnId="{DC3B2708-047C-4282-AE6D-D9F46E825256}">
      <dgm:prSet/>
      <dgm:spPr/>
      <dgm:t>
        <a:bodyPr/>
        <a:lstStyle/>
        <a:p>
          <a:endParaRPr lang="en-US"/>
        </a:p>
      </dgm:t>
    </dgm:pt>
    <dgm:pt modelId="{741CA0BD-15A6-42B1-9462-87C95A8F5627}">
      <dgm:prSet/>
      <dgm:spPr/>
      <dgm:t>
        <a:bodyPr/>
        <a:lstStyle/>
        <a:p>
          <a:r>
            <a:rPr lang="en-US" dirty="0"/>
            <a:t>June 13, 2025</a:t>
          </a:r>
        </a:p>
      </dgm:t>
    </dgm:pt>
    <dgm:pt modelId="{085C4A46-F047-4615-B694-76A7111B46A4}" type="parTrans" cxnId="{B77DE6C4-E91E-4D5E-BE6B-CF948FD97645}">
      <dgm:prSet/>
      <dgm:spPr/>
      <dgm:t>
        <a:bodyPr/>
        <a:lstStyle/>
        <a:p>
          <a:endParaRPr lang="en-US"/>
        </a:p>
      </dgm:t>
    </dgm:pt>
    <dgm:pt modelId="{21531AC9-4AE8-4133-985C-EE35259797E3}" type="sibTrans" cxnId="{B77DE6C4-E91E-4D5E-BE6B-CF948FD97645}">
      <dgm:prSet/>
      <dgm:spPr/>
      <dgm:t>
        <a:bodyPr/>
        <a:lstStyle/>
        <a:p>
          <a:endParaRPr lang="en-US"/>
        </a:p>
      </dgm:t>
    </dgm:pt>
    <dgm:pt modelId="{CE922F76-0C07-48BE-A7E0-5CCF21BC6EAE}">
      <dgm:prSet/>
      <dgm:spPr/>
      <dgm:t>
        <a:bodyPr/>
        <a:lstStyle/>
        <a:p>
          <a:r>
            <a:rPr lang="en-US" dirty="0"/>
            <a:t>Next MMD Meeting Friday after General Assembly</a:t>
          </a:r>
        </a:p>
      </dgm:t>
    </dgm:pt>
    <dgm:pt modelId="{22CEC9E5-8D28-44B2-B599-BFA012A4B6BB}" type="parTrans" cxnId="{F5922977-E78E-48F9-BE05-EA0570F1F836}">
      <dgm:prSet/>
      <dgm:spPr/>
      <dgm:t>
        <a:bodyPr/>
        <a:lstStyle/>
        <a:p>
          <a:endParaRPr lang="en-US"/>
        </a:p>
      </dgm:t>
    </dgm:pt>
    <dgm:pt modelId="{26AF0A24-EF9B-4AC2-AC9C-8006EDF76D89}" type="sibTrans" cxnId="{F5922977-E78E-48F9-BE05-EA0570F1F836}">
      <dgm:prSet/>
      <dgm:spPr/>
      <dgm:t>
        <a:bodyPr/>
        <a:lstStyle/>
        <a:p>
          <a:endParaRPr lang="en-US"/>
        </a:p>
      </dgm:t>
    </dgm:pt>
    <dgm:pt modelId="{18A46176-FFBF-4D89-B2B6-6FF63AD7C18C}" type="pres">
      <dgm:prSet presAssocID="{367150D3-46DF-495F-B78F-3589D6E8B0D1}" presName="Name0" presStyleCnt="0">
        <dgm:presLayoutVars>
          <dgm:chMax/>
          <dgm:chPref/>
          <dgm:animLvl val="lvl"/>
        </dgm:presLayoutVars>
      </dgm:prSet>
      <dgm:spPr/>
    </dgm:pt>
    <dgm:pt modelId="{27764901-453A-43C4-BF1B-1CE64E1F7889}" type="pres">
      <dgm:prSet presAssocID="{484754B7-4811-48B0-9D0B-45030343F1D0}" presName="composite" presStyleCnt="0"/>
      <dgm:spPr/>
    </dgm:pt>
    <dgm:pt modelId="{B5DAFF9C-5C2F-421B-A57A-ED719CD7A8B2}" type="pres">
      <dgm:prSet presAssocID="{484754B7-4811-48B0-9D0B-45030343F1D0}" presName="parent" presStyleLbl="alignNode1" presStyleIdx="0" presStyleCnt="2">
        <dgm:presLayoutVars>
          <dgm:chMax val="1"/>
          <dgm:chPref val="1"/>
          <dgm:bulletEnabled val="1"/>
        </dgm:presLayoutVars>
      </dgm:prSet>
      <dgm:spPr/>
    </dgm:pt>
    <dgm:pt modelId="{D2790697-BB31-4336-BD29-A2DABC8B08DE}" type="pres">
      <dgm:prSet presAssocID="{484754B7-4811-48B0-9D0B-45030343F1D0}" presName="Childtext" presStyleLbl="revTx" presStyleIdx="0" presStyleCnt="2">
        <dgm:presLayoutVars>
          <dgm:bulletEnabled val="1"/>
        </dgm:presLayoutVars>
      </dgm:prSet>
      <dgm:spPr/>
    </dgm:pt>
    <dgm:pt modelId="{81DC35C5-58DB-4561-8BFD-B1ACEECA6CFE}" type="pres">
      <dgm:prSet presAssocID="{484754B7-4811-48B0-9D0B-45030343F1D0}" presName="ConnectLine" presStyleLbl="sibTrans1D1" presStyleIdx="0" presStyleCnt="2"/>
      <dgm:spPr>
        <a:noFill/>
        <a:ln w="6350" cap="flat" cmpd="sng" algn="ctr">
          <a:solidFill>
            <a:schemeClr val="accent5">
              <a:hueOff val="0"/>
              <a:satOff val="0"/>
              <a:lumOff val="0"/>
              <a:alphaOff val="0"/>
            </a:schemeClr>
          </a:solidFill>
          <a:prstDash val="dash"/>
        </a:ln>
        <a:effectLst/>
      </dgm:spPr>
    </dgm:pt>
    <dgm:pt modelId="{D63C05F8-D5C3-4096-B5CC-8CC0F3F29165}" type="pres">
      <dgm:prSet presAssocID="{484754B7-4811-48B0-9D0B-45030343F1D0}" presName="ConnectLineEnd" presStyleLbl="lnNode1" presStyleIdx="0" presStyleCnt="2"/>
      <dgm:spPr/>
    </dgm:pt>
    <dgm:pt modelId="{401596B3-B298-4C7C-8AA6-0ADA4ED7687D}" type="pres">
      <dgm:prSet presAssocID="{484754B7-4811-48B0-9D0B-45030343F1D0}" presName="EmptyPane" presStyleCnt="0"/>
      <dgm:spPr/>
    </dgm:pt>
    <dgm:pt modelId="{DF8AAC32-5563-4A54-90C1-D1C7ADE5E37D}" type="pres">
      <dgm:prSet presAssocID="{54B0748C-2340-4822-90F4-D3C7DF5E5D8C}" presName="spaceBetweenRectangles" presStyleCnt="0"/>
      <dgm:spPr/>
    </dgm:pt>
    <dgm:pt modelId="{83659FD5-0E9B-4EE4-A646-53C164C97D66}" type="pres">
      <dgm:prSet presAssocID="{741CA0BD-15A6-42B1-9462-87C95A8F5627}" presName="composite" presStyleCnt="0"/>
      <dgm:spPr/>
    </dgm:pt>
    <dgm:pt modelId="{B5B54F48-7ABC-469B-AB21-30C4B0A4BC51}" type="pres">
      <dgm:prSet presAssocID="{741CA0BD-15A6-42B1-9462-87C95A8F5627}" presName="parent" presStyleLbl="alignNode1" presStyleIdx="1" presStyleCnt="2">
        <dgm:presLayoutVars>
          <dgm:chMax val="1"/>
          <dgm:chPref val="1"/>
          <dgm:bulletEnabled val="1"/>
        </dgm:presLayoutVars>
      </dgm:prSet>
      <dgm:spPr/>
    </dgm:pt>
    <dgm:pt modelId="{5BF9E16B-67A7-4D3F-981B-2C233B8F1BFD}" type="pres">
      <dgm:prSet presAssocID="{741CA0BD-15A6-42B1-9462-87C95A8F5627}" presName="Childtext" presStyleLbl="revTx" presStyleIdx="1" presStyleCnt="2">
        <dgm:presLayoutVars>
          <dgm:bulletEnabled val="1"/>
        </dgm:presLayoutVars>
      </dgm:prSet>
      <dgm:spPr/>
    </dgm:pt>
    <dgm:pt modelId="{6C91AAA7-FA2B-4568-8326-A95A0A94C4E9}" type="pres">
      <dgm:prSet presAssocID="{741CA0BD-15A6-42B1-9462-87C95A8F5627}" presName="ConnectLine" presStyleLbl="sibTrans1D1" presStyleIdx="1" presStyleCnt="2"/>
      <dgm:spPr>
        <a:noFill/>
        <a:ln w="6350" cap="flat" cmpd="sng" algn="ctr">
          <a:solidFill>
            <a:schemeClr val="accent5">
              <a:hueOff val="2495256"/>
              <a:satOff val="-50489"/>
              <a:lumOff val="1569"/>
              <a:alphaOff val="0"/>
            </a:schemeClr>
          </a:solidFill>
          <a:prstDash val="dash"/>
        </a:ln>
        <a:effectLst/>
      </dgm:spPr>
    </dgm:pt>
    <dgm:pt modelId="{7FCC13E6-AF20-4A59-8F31-6B1121A374D0}" type="pres">
      <dgm:prSet presAssocID="{741CA0BD-15A6-42B1-9462-87C95A8F5627}" presName="ConnectLineEnd" presStyleLbl="lnNode1" presStyleIdx="1" presStyleCnt="2"/>
      <dgm:spPr/>
    </dgm:pt>
    <dgm:pt modelId="{AB0E1D0E-27E9-4C2D-A263-3995CD073F27}" type="pres">
      <dgm:prSet presAssocID="{741CA0BD-15A6-42B1-9462-87C95A8F5627}" presName="EmptyPane" presStyleCnt="0"/>
      <dgm:spPr/>
    </dgm:pt>
  </dgm:ptLst>
  <dgm:cxnLst>
    <dgm:cxn modelId="{DC3B2708-047C-4282-AE6D-D9F46E825256}" srcId="{484754B7-4811-48B0-9D0B-45030343F1D0}" destId="{B2C09C17-D1E0-4FA3-A954-093B04A4C191}" srcOrd="0" destOrd="0" parTransId="{EF3601A2-1522-4FC8-B06C-598ACD487DA9}" sibTransId="{940ECD6F-14E3-4D7F-A8C6-0FE76E091382}"/>
    <dgm:cxn modelId="{D53DB815-D336-42A3-A865-E1F28D25D6FE}" type="presOf" srcId="{484754B7-4811-48B0-9D0B-45030343F1D0}" destId="{B5DAFF9C-5C2F-421B-A57A-ED719CD7A8B2}" srcOrd="0" destOrd="0" presId="urn:microsoft.com/office/officeart/2016/7/layout/RoundedRectangleTimeline"/>
    <dgm:cxn modelId="{C786EB4C-AFEB-4ACE-8C24-5CA1A0BC524C}" type="presOf" srcId="{CE922F76-0C07-48BE-A7E0-5CCF21BC6EAE}" destId="{5BF9E16B-67A7-4D3F-981B-2C233B8F1BFD}" srcOrd="0" destOrd="0" presId="urn:microsoft.com/office/officeart/2016/7/layout/RoundedRectangleTimeline"/>
    <dgm:cxn modelId="{CCA00355-BF49-4FCD-955A-EC1563AC9822}" type="presOf" srcId="{367150D3-46DF-495F-B78F-3589D6E8B0D1}" destId="{18A46176-FFBF-4D89-B2B6-6FF63AD7C18C}" srcOrd="0" destOrd="0" presId="urn:microsoft.com/office/officeart/2016/7/layout/RoundedRectangleTimeline"/>
    <dgm:cxn modelId="{97EDAC56-AA4F-4BBE-870F-6BEEF81C67BB}" srcId="{367150D3-46DF-495F-B78F-3589D6E8B0D1}" destId="{484754B7-4811-48B0-9D0B-45030343F1D0}" srcOrd="0" destOrd="0" parTransId="{D6CD8996-F2A1-4AB1-A05C-726C302148D8}" sibTransId="{54B0748C-2340-4822-90F4-D3C7DF5E5D8C}"/>
    <dgm:cxn modelId="{F5922977-E78E-48F9-BE05-EA0570F1F836}" srcId="{741CA0BD-15A6-42B1-9462-87C95A8F5627}" destId="{CE922F76-0C07-48BE-A7E0-5CCF21BC6EAE}" srcOrd="0" destOrd="0" parTransId="{22CEC9E5-8D28-44B2-B599-BFA012A4B6BB}" sibTransId="{26AF0A24-EF9B-4AC2-AC9C-8006EDF76D89}"/>
    <dgm:cxn modelId="{D78461AC-62D4-4756-A4DC-B8FBE11E747D}" type="presOf" srcId="{741CA0BD-15A6-42B1-9462-87C95A8F5627}" destId="{B5B54F48-7ABC-469B-AB21-30C4B0A4BC51}" srcOrd="0" destOrd="0" presId="urn:microsoft.com/office/officeart/2016/7/layout/RoundedRectangleTimeline"/>
    <dgm:cxn modelId="{B77DE6C4-E91E-4D5E-BE6B-CF948FD97645}" srcId="{367150D3-46DF-495F-B78F-3589D6E8B0D1}" destId="{741CA0BD-15A6-42B1-9462-87C95A8F5627}" srcOrd="1" destOrd="0" parTransId="{085C4A46-F047-4615-B694-76A7111B46A4}" sibTransId="{21531AC9-4AE8-4133-985C-EE35259797E3}"/>
    <dgm:cxn modelId="{8A570ED7-27FB-4975-8AC5-DEE35698CB2E}" type="presOf" srcId="{B2C09C17-D1E0-4FA3-A954-093B04A4C191}" destId="{D2790697-BB31-4336-BD29-A2DABC8B08DE}" srcOrd="0" destOrd="0" presId="urn:microsoft.com/office/officeart/2016/7/layout/RoundedRectangleTimeline"/>
    <dgm:cxn modelId="{7FE2A6C0-A8D1-4B1E-9D28-143161AD8356}" type="presParOf" srcId="{18A46176-FFBF-4D89-B2B6-6FF63AD7C18C}" destId="{27764901-453A-43C4-BF1B-1CE64E1F7889}" srcOrd="0" destOrd="0" presId="urn:microsoft.com/office/officeart/2016/7/layout/RoundedRectangleTimeline"/>
    <dgm:cxn modelId="{157E0368-0A5D-4DDA-970D-48AFE67C8668}" type="presParOf" srcId="{27764901-453A-43C4-BF1B-1CE64E1F7889}" destId="{B5DAFF9C-5C2F-421B-A57A-ED719CD7A8B2}" srcOrd="0" destOrd="0" presId="urn:microsoft.com/office/officeart/2016/7/layout/RoundedRectangleTimeline"/>
    <dgm:cxn modelId="{00BD71BB-546B-40FF-9699-77A8A2A17E8E}" type="presParOf" srcId="{27764901-453A-43C4-BF1B-1CE64E1F7889}" destId="{D2790697-BB31-4336-BD29-A2DABC8B08DE}" srcOrd="1" destOrd="0" presId="urn:microsoft.com/office/officeart/2016/7/layout/RoundedRectangleTimeline"/>
    <dgm:cxn modelId="{81AD0333-5B8B-4FC0-B46A-8C30DB043454}" type="presParOf" srcId="{27764901-453A-43C4-BF1B-1CE64E1F7889}" destId="{81DC35C5-58DB-4561-8BFD-B1ACEECA6CFE}" srcOrd="2" destOrd="0" presId="urn:microsoft.com/office/officeart/2016/7/layout/RoundedRectangleTimeline"/>
    <dgm:cxn modelId="{8CD4EF2A-6EAA-40E9-B980-F57F3BA6EEBC}" type="presParOf" srcId="{27764901-453A-43C4-BF1B-1CE64E1F7889}" destId="{D63C05F8-D5C3-4096-B5CC-8CC0F3F29165}" srcOrd="3" destOrd="0" presId="urn:microsoft.com/office/officeart/2016/7/layout/RoundedRectangleTimeline"/>
    <dgm:cxn modelId="{147320F1-1566-470F-8D67-DBB4C58B1699}" type="presParOf" srcId="{27764901-453A-43C4-BF1B-1CE64E1F7889}" destId="{401596B3-B298-4C7C-8AA6-0ADA4ED7687D}" srcOrd="4" destOrd="0" presId="urn:microsoft.com/office/officeart/2016/7/layout/RoundedRectangleTimeline"/>
    <dgm:cxn modelId="{D58CB0EB-8383-4C88-B2CA-D5F123918535}" type="presParOf" srcId="{18A46176-FFBF-4D89-B2B6-6FF63AD7C18C}" destId="{DF8AAC32-5563-4A54-90C1-D1C7ADE5E37D}" srcOrd="1" destOrd="0" presId="urn:microsoft.com/office/officeart/2016/7/layout/RoundedRectangleTimeline"/>
    <dgm:cxn modelId="{70D8DAC1-8EBC-41AB-A6C0-1E224F793E69}" type="presParOf" srcId="{18A46176-FFBF-4D89-B2B6-6FF63AD7C18C}" destId="{83659FD5-0E9B-4EE4-A646-53C164C97D66}" srcOrd="2" destOrd="0" presId="urn:microsoft.com/office/officeart/2016/7/layout/RoundedRectangleTimeline"/>
    <dgm:cxn modelId="{0D0EDF6F-D864-4A9B-9BC5-615BCD6AA3DB}" type="presParOf" srcId="{83659FD5-0E9B-4EE4-A646-53C164C97D66}" destId="{B5B54F48-7ABC-469B-AB21-30C4B0A4BC51}" srcOrd="0" destOrd="0" presId="urn:microsoft.com/office/officeart/2016/7/layout/RoundedRectangleTimeline"/>
    <dgm:cxn modelId="{0CB8979B-D9CD-40A4-9A50-9A3DC41E787E}" type="presParOf" srcId="{83659FD5-0E9B-4EE4-A646-53C164C97D66}" destId="{5BF9E16B-67A7-4D3F-981B-2C233B8F1BFD}" srcOrd="1" destOrd="0" presId="urn:microsoft.com/office/officeart/2016/7/layout/RoundedRectangleTimeline"/>
    <dgm:cxn modelId="{B82DB594-CC10-430E-925C-0E0337B4CA54}" type="presParOf" srcId="{83659FD5-0E9B-4EE4-A646-53C164C97D66}" destId="{6C91AAA7-FA2B-4568-8326-A95A0A94C4E9}" srcOrd="2" destOrd="0" presId="urn:microsoft.com/office/officeart/2016/7/layout/RoundedRectangleTimeline"/>
    <dgm:cxn modelId="{AC14246D-73B8-4CC8-8442-745DD20FE7B8}" type="presParOf" srcId="{83659FD5-0E9B-4EE4-A646-53C164C97D66}" destId="{7FCC13E6-AF20-4A59-8F31-6B1121A374D0}" srcOrd="3" destOrd="0" presId="urn:microsoft.com/office/officeart/2016/7/layout/RoundedRectangleTimeline"/>
    <dgm:cxn modelId="{74F63A81-6502-4823-A353-FBFD6D346A1E}" type="presParOf" srcId="{83659FD5-0E9B-4EE4-A646-53C164C97D66}" destId="{AB0E1D0E-27E9-4C2D-A263-3995CD073F27}"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ED3AB8-F2A0-49B9-943D-C22A419CCCFB}">
      <dsp:nvSpPr>
        <dsp:cNvPr id="0" name=""/>
        <dsp:cNvSpPr/>
      </dsp:nvSpPr>
      <dsp:spPr>
        <a:xfrm>
          <a:off x="0" y="112687"/>
          <a:ext cx="6656769" cy="280799"/>
        </a:xfrm>
        <a:prstGeom prst="roundRect">
          <a:avLst/>
        </a:prstGeom>
        <a:blipFill rotWithShape="1">
          <a:blip xmlns:r="http://schemas.openxmlformats.org/officeDocument/2006/relationships" r:embed="rId1">
            <a:duotone>
              <a:schemeClr val="accent2">
                <a:hueOff val="0"/>
                <a:satOff val="0"/>
                <a:lumOff val="0"/>
                <a:alphaOff val="0"/>
                <a:shade val="30000"/>
                <a:satMod val="115000"/>
              </a:schemeClr>
              <a:schemeClr val="accent2">
                <a:hueOff val="0"/>
                <a:satOff val="0"/>
                <a:lumOff val="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Baptist Beaumont</a:t>
          </a:r>
          <a:endParaRPr lang="en-US" sz="1200" kern="1200"/>
        </a:p>
      </dsp:txBody>
      <dsp:txXfrm>
        <a:off x="13707" y="126394"/>
        <a:ext cx="6629355" cy="253385"/>
      </dsp:txXfrm>
    </dsp:sp>
    <dsp:sp modelId="{E8AB3480-F8A4-47D4-8869-2E828B8BC445}">
      <dsp:nvSpPr>
        <dsp:cNvPr id="0" name=""/>
        <dsp:cNvSpPr/>
      </dsp:nvSpPr>
      <dsp:spPr>
        <a:xfrm>
          <a:off x="0" y="428047"/>
          <a:ext cx="6656769" cy="280799"/>
        </a:xfrm>
        <a:prstGeom prst="roundRect">
          <a:avLst/>
        </a:prstGeom>
        <a:blipFill rotWithShape="1">
          <a:blip xmlns:r="http://schemas.openxmlformats.org/officeDocument/2006/relationships" r:embed="rId1">
            <a:duotone>
              <a:schemeClr val="accent2">
                <a:hueOff val="-211735"/>
                <a:satOff val="1014"/>
                <a:lumOff val="938"/>
                <a:alphaOff val="0"/>
                <a:shade val="30000"/>
                <a:satMod val="115000"/>
              </a:schemeClr>
              <a:schemeClr val="accent2">
                <a:hueOff val="-211735"/>
                <a:satOff val="1014"/>
                <a:lumOff val="938"/>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Maternal-  Dr. Dowdy</a:t>
          </a:r>
        </a:p>
      </dsp:txBody>
      <dsp:txXfrm>
        <a:off x="13707" y="441754"/>
        <a:ext cx="6629355" cy="253385"/>
      </dsp:txXfrm>
    </dsp:sp>
    <dsp:sp modelId="{96C9951E-A262-479C-83C7-414B27559E71}">
      <dsp:nvSpPr>
        <dsp:cNvPr id="0" name=""/>
        <dsp:cNvSpPr/>
      </dsp:nvSpPr>
      <dsp:spPr>
        <a:xfrm>
          <a:off x="0" y="743407"/>
          <a:ext cx="6656769" cy="280799"/>
        </a:xfrm>
        <a:prstGeom prst="roundRect">
          <a:avLst/>
        </a:prstGeom>
        <a:blipFill rotWithShape="1">
          <a:blip xmlns:r="http://schemas.openxmlformats.org/officeDocument/2006/relationships" r:embed="rId1">
            <a:duotone>
              <a:schemeClr val="accent2">
                <a:hueOff val="-423469"/>
                <a:satOff val="2029"/>
                <a:lumOff val="1877"/>
                <a:alphaOff val="0"/>
                <a:shade val="30000"/>
                <a:satMod val="115000"/>
              </a:schemeClr>
              <a:schemeClr val="accent2">
                <a:hueOff val="-423469"/>
                <a:satOff val="2029"/>
                <a:lumOff val="187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Neonatal- Dr. Doshi</a:t>
          </a:r>
        </a:p>
      </dsp:txBody>
      <dsp:txXfrm>
        <a:off x="13707" y="757114"/>
        <a:ext cx="6629355" cy="253385"/>
      </dsp:txXfrm>
    </dsp:sp>
    <dsp:sp modelId="{F494F1A0-CD30-416A-9DE7-EE70F4F06E70}">
      <dsp:nvSpPr>
        <dsp:cNvPr id="0" name=""/>
        <dsp:cNvSpPr/>
      </dsp:nvSpPr>
      <dsp:spPr>
        <a:xfrm>
          <a:off x="0" y="1058767"/>
          <a:ext cx="6656769" cy="280799"/>
        </a:xfrm>
        <a:prstGeom prst="roundRect">
          <a:avLst/>
        </a:prstGeom>
        <a:blipFill rotWithShape="1">
          <a:blip xmlns:r="http://schemas.openxmlformats.org/officeDocument/2006/relationships" r:embed="rId1">
            <a:duotone>
              <a:schemeClr val="accent2">
                <a:hueOff val="-635204"/>
                <a:satOff val="3043"/>
                <a:lumOff val="2815"/>
                <a:alphaOff val="0"/>
                <a:shade val="30000"/>
                <a:satMod val="115000"/>
              </a:schemeClr>
              <a:schemeClr val="accent2">
                <a:hueOff val="-635204"/>
                <a:satOff val="3043"/>
                <a:lumOff val="2815"/>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Christus St. Elizabeth</a:t>
          </a:r>
          <a:endParaRPr lang="en-US" sz="1200" kern="1200"/>
        </a:p>
      </dsp:txBody>
      <dsp:txXfrm>
        <a:off x="13707" y="1072474"/>
        <a:ext cx="6629355" cy="253385"/>
      </dsp:txXfrm>
    </dsp:sp>
    <dsp:sp modelId="{9753450A-C7A5-4FCD-A9EE-9A502D6DE966}">
      <dsp:nvSpPr>
        <dsp:cNvPr id="0" name=""/>
        <dsp:cNvSpPr/>
      </dsp:nvSpPr>
      <dsp:spPr>
        <a:xfrm>
          <a:off x="0" y="1374127"/>
          <a:ext cx="6656769" cy="280799"/>
        </a:xfrm>
        <a:prstGeom prst="roundRect">
          <a:avLst/>
        </a:prstGeom>
        <a:blipFill rotWithShape="1">
          <a:blip xmlns:r="http://schemas.openxmlformats.org/officeDocument/2006/relationships" r:embed="rId1">
            <a:duotone>
              <a:schemeClr val="accent2">
                <a:hueOff val="-846939"/>
                <a:satOff val="4057"/>
                <a:lumOff val="3753"/>
                <a:alphaOff val="0"/>
                <a:shade val="30000"/>
                <a:satMod val="115000"/>
              </a:schemeClr>
              <a:schemeClr val="accent2">
                <a:hueOff val="-846939"/>
                <a:satOff val="4057"/>
                <a:lumOff val="3753"/>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Maternal- Dr. Edmondson; A. Waguespack</a:t>
          </a:r>
        </a:p>
      </dsp:txBody>
      <dsp:txXfrm>
        <a:off x="13707" y="1387834"/>
        <a:ext cx="6629355" cy="253385"/>
      </dsp:txXfrm>
    </dsp:sp>
    <dsp:sp modelId="{F835C7BB-7705-49A3-A4FF-F8C5A7FE71B6}">
      <dsp:nvSpPr>
        <dsp:cNvPr id="0" name=""/>
        <dsp:cNvSpPr/>
      </dsp:nvSpPr>
      <dsp:spPr>
        <a:xfrm>
          <a:off x="0" y="1689487"/>
          <a:ext cx="6656769" cy="280799"/>
        </a:xfrm>
        <a:prstGeom prst="roundRect">
          <a:avLst/>
        </a:prstGeom>
        <a:blipFill rotWithShape="1">
          <a:blip xmlns:r="http://schemas.openxmlformats.org/officeDocument/2006/relationships" r:embed="rId1">
            <a:duotone>
              <a:schemeClr val="accent2">
                <a:hueOff val="-1058674"/>
                <a:satOff val="5071"/>
                <a:lumOff val="4692"/>
                <a:alphaOff val="0"/>
                <a:shade val="30000"/>
                <a:satMod val="115000"/>
              </a:schemeClr>
              <a:schemeClr val="accent2">
                <a:hueOff val="-1058674"/>
                <a:satOff val="5071"/>
                <a:lumOff val="4692"/>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Neonatal- Dr. Thompson</a:t>
          </a:r>
        </a:p>
      </dsp:txBody>
      <dsp:txXfrm>
        <a:off x="13707" y="1703194"/>
        <a:ext cx="6629355" cy="253385"/>
      </dsp:txXfrm>
    </dsp:sp>
    <dsp:sp modelId="{83EDEDE6-1BD5-48FA-83DC-2FDA868EE70B}">
      <dsp:nvSpPr>
        <dsp:cNvPr id="0" name=""/>
        <dsp:cNvSpPr/>
      </dsp:nvSpPr>
      <dsp:spPr>
        <a:xfrm>
          <a:off x="0" y="2004847"/>
          <a:ext cx="6656769" cy="280799"/>
        </a:xfrm>
        <a:prstGeom prst="roundRect">
          <a:avLst/>
        </a:prstGeom>
        <a:blipFill rotWithShape="1">
          <a:blip xmlns:r="http://schemas.openxmlformats.org/officeDocument/2006/relationships" r:embed="rId1">
            <a:duotone>
              <a:schemeClr val="accent2">
                <a:hueOff val="-1270408"/>
                <a:satOff val="6086"/>
                <a:lumOff val="5630"/>
                <a:alphaOff val="0"/>
                <a:shade val="30000"/>
                <a:satMod val="115000"/>
              </a:schemeClr>
              <a:schemeClr val="accent2">
                <a:hueOff val="-1270408"/>
                <a:satOff val="6086"/>
                <a:lumOff val="563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Medical Center of SE TX</a:t>
          </a:r>
          <a:endParaRPr lang="en-US" sz="1200" kern="1200"/>
        </a:p>
      </dsp:txBody>
      <dsp:txXfrm>
        <a:off x="13707" y="2018554"/>
        <a:ext cx="6629355" cy="253385"/>
      </dsp:txXfrm>
    </dsp:sp>
    <dsp:sp modelId="{08EDA2C7-EF98-4FE4-99DA-16A0BD62340B}">
      <dsp:nvSpPr>
        <dsp:cNvPr id="0" name=""/>
        <dsp:cNvSpPr/>
      </dsp:nvSpPr>
      <dsp:spPr>
        <a:xfrm>
          <a:off x="0" y="2320207"/>
          <a:ext cx="6656769" cy="280799"/>
        </a:xfrm>
        <a:prstGeom prst="roundRect">
          <a:avLst/>
        </a:prstGeom>
        <a:blipFill rotWithShape="1">
          <a:blip xmlns:r="http://schemas.openxmlformats.org/officeDocument/2006/relationships" r:embed="rId1">
            <a:duotone>
              <a:schemeClr val="accent2">
                <a:hueOff val="-1482143"/>
                <a:satOff val="7100"/>
                <a:lumOff val="6569"/>
                <a:alphaOff val="0"/>
                <a:shade val="30000"/>
                <a:satMod val="115000"/>
              </a:schemeClr>
              <a:schemeClr val="accent2">
                <a:hueOff val="-1482143"/>
                <a:satOff val="7100"/>
                <a:lumOff val="6569"/>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Maternal-</a:t>
          </a:r>
        </a:p>
      </dsp:txBody>
      <dsp:txXfrm>
        <a:off x="13707" y="2333914"/>
        <a:ext cx="6629355" cy="253385"/>
      </dsp:txXfrm>
    </dsp:sp>
    <dsp:sp modelId="{7D8B3B69-80F2-4988-A4C8-75C9716F82F2}">
      <dsp:nvSpPr>
        <dsp:cNvPr id="0" name=""/>
        <dsp:cNvSpPr/>
      </dsp:nvSpPr>
      <dsp:spPr>
        <a:xfrm>
          <a:off x="0" y="2635567"/>
          <a:ext cx="6656769" cy="280799"/>
        </a:xfrm>
        <a:prstGeom prst="roundRect">
          <a:avLst/>
        </a:prstGeom>
        <a:blipFill rotWithShape="1">
          <a:blip xmlns:r="http://schemas.openxmlformats.org/officeDocument/2006/relationships" r:embed="rId1">
            <a:duotone>
              <a:schemeClr val="accent2">
                <a:hueOff val="-1693878"/>
                <a:satOff val="8114"/>
                <a:lumOff val="7507"/>
                <a:alphaOff val="0"/>
                <a:shade val="30000"/>
                <a:satMod val="115000"/>
              </a:schemeClr>
              <a:schemeClr val="accent2">
                <a:hueOff val="-1693878"/>
                <a:satOff val="8114"/>
                <a:lumOff val="750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Neonatal-</a:t>
          </a:r>
        </a:p>
      </dsp:txBody>
      <dsp:txXfrm>
        <a:off x="13707" y="2649274"/>
        <a:ext cx="6629355" cy="253385"/>
      </dsp:txXfrm>
    </dsp:sp>
    <dsp:sp modelId="{E2D6F92C-92BE-4B8A-8CD2-3CBF1BCA4350}">
      <dsp:nvSpPr>
        <dsp:cNvPr id="0" name=""/>
        <dsp:cNvSpPr/>
      </dsp:nvSpPr>
      <dsp:spPr>
        <a:xfrm>
          <a:off x="0" y="2950927"/>
          <a:ext cx="6656769" cy="280799"/>
        </a:xfrm>
        <a:prstGeom prst="roundRect">
          <a:avLst/>
        </a:prstGeom>
        <a:blipFill rotWithShape="1">
          <a:blip xmlns:r="http://schemas.openxmlformats.org/officeDocument/2006/relationships" r:embed="rId1">
            <a:duotone>
              <a:schemeClr val="accent2">
                <a:hueOff val="-1905612"/>
                <a:satOff val="9129"/>
                <a:lumOff val="8445"/>
                <a:alphaOff val="0"/>
                <a:shade val="30000"/>
                <a:satMod val="115000"/>
              </a:schemeClr>
              <a:schemeClr val="accent2">
                <a:hueOff val="-1905612"/>
                <a:satOff val="9129"/>
                <a:lumOff val="8445"/>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UTMB Angleton Danbury</a:t>
          </a:r>
          <a:endParaRPr lang="en-US" sz="1200" kern="1200"/>
        </a:p>
      </dsp:txBody>
      <dsp:txXfrm>
        <a:off x="13707" y="2964634"/>
        <a:ext cx="6629355" cy="253385"/>
      </dsp:txXfrm>
    </dsp:sp>
    <dsp:sp modelId="{97218BDF-E04F-4105-8FCD-2796CA950291}">
      <dsp:nvSpPr>
        <dsp:cNvPr id="0" name=""/>
        <dsp:cNvSpPr/>
      </dsp:nvSpPr>
      <dsp:spPr>
        <a:xfrm>
          <a:off x="0" y="3266287"/>
          <a:ext cx="6656769" cy="280799"/>
        </a:xfrm>
        <a:prstGeom prst="roundRect">
          <a:avLst/>
        </a:prstGeom>
        <a:blipFill rotWithShape="1">
          <a:blip xmlns:r="http://schemas.openxmlformats.org/officeDocument/2006/relationships" r:embed="rId1">
            <a:duotone>
              <a:schemeClr val="accent2">
                <a:hueOff val="-2117347"/>
                <a:satOff val="10143"/>
                <a:lumOff val="9384"/>
                <a:alphaOff val="0"/>
                <a:shade val="30000"/>
                <a:satMod val="115000"/>
              </a:schemeClr>
              <a:schemeClr val="accent2">
                <a:hueOff val="-2117347"/>
                <a:satOff val="10143"/>
                <a:lumOff val="9384"/>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Maternal- Dr.  Adum; J. Black</a:t>
          </a:r>
        </a:p>
      </dsp:txBody>
      <dsp:txXfrm>
        <a:off x="13707" y="3279994"/>
        <a:ext cx="6629355" cy="253385"/>
      </dsp:txXfrm>
    </dsp:sp>
    <dsp:sp modelId="{20B80515-5603-46CB-873A-213A42447BED}">
      <dsp:nvSpPr>
        <dsp:cNvPr id="0" name=""/>
        <dsp:cNvSpPr/>
      </dsp:nvSpPr>
      <dsp:spPr>
        <a:xfrm>
          <a:off x="0" y="3581647"/>
          <a:ext cx="6656769" cy="280799"/>
        </a:xfrm>
        <a:prstGeom prst="roundRect">
          <a:avLst/>
        </a:prstGeom>
        <a:blipFill rotWithShape="1">
          <a:blip xmlns:r="http://schemas.openxmlformats.org/officeDocument/2006/relationships" r:embed="rId1">
            <a:duotone>
              <a:schemeClr val="accent2">
                <a:hueOff val="-2329082"/>
                <a:satOff val="11157"/>
                <a:lumOff val="10322"/>
                <a:alphaOff val="0"/>
                <a:shade val="30000"/>
                <a:satMod val="115000"/>
              </a:schemeClr>
              <a:schemeClr val="accent2">
                <a:hueOff val="-2329082"/>
                <a:satOff val="11157"/>
                <a:lumOff val="10322"/>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Neonatal- Dr. Neely-</a:t>
          </a:r>
          <a:r>
            <a:rPr lang="en-US" sz="1200" kern="1200" dirty="0" err="1"/>
            <a:t>Shelmire</a:t>
          </a:r>
          <a:r>
            <a:rPr lang="en-US" sz="1200" kern="1200" dirty="0"/>
            <a:t>; J. Black</a:t>
          </a:r>
        </a:p>
      </dsp:txBody>
      <dsp:txXfrm>
        <a:off x="13707" y="3595354"/>
        <a:ext cx="6629355" cy="253385"/>
      </dsp:txXfrm>
    </dsp:sp>
    <dsp:sp modelId="{9DA345C8-491F-4B5D-A2E0-D478BB51388B}">
      <dsp:nvSpPr>
        <dsp:cNvPr id="0" name=""/>
        <dsp:cNvSpPr/>
      </dsp:nvSpPr>
      <dsp:spPr>
        <a:xfrm>
          <a:off x="0" y="3897007"/>
          <a:ext cx="6656769" cy="280799"/>
        </a:xfrm>
        <a:prstGeom prst="roundRect">
          <a:avLst/>
        </a:prstGeom>
        <a:blipFill rotWithShape="1">
          <a:blip xmlns:r="http://schemas.openxmlformats.org/officeDocument/2006/relationships" r:embed="rId1">
            <a:duotone>
              <a:schemeClr val="accent2">
                <a:hueOff val="-2540817"/>
                <a:satOff val="12171"/>
                <a:lumOff val="11260"/>
                <a:alphaOff val="0"/>
                <a:shade val="30000"/>
                <a:satMod val="115000"/>
              </a:schemeClr>
              <a:schemeClr val="accent2">
                <a:hueOff val="-2540817"/>
                <a:satOff val="12171"/>
                <a:lumOff val="1126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UTMB Galveston</a:t>
          </a:r>
          <a:endParaRPr lang="en-US" sz="1200" kern="1200"/>
        </a:p>
      </dsp:txBody>
      <dsp:txXfrm>
        <a:off x="13707" y="3910714"/>
        <a:ext cx="6629355" cy="253385"/>
      </dsp:txXfrm>
    </dsp:sp>
    <dsp:sp modelId="{89C9E8CD-D7D5-47EB-8955-1BFDE92E83B5}">
      <dsp:nvSpPr>
        <dsp:cNvPr id="0" name=""/>
        <dsp:cNvSpPr/>
      </dsp:nvSpPr>
      <dsp:spPr>
        <a:xfrm>
          <a:off x="0" y="4212367"/>
          <a:ext cx="6656769" cy="280799"/>
        </a:xfrm>
        <a:prstGeom prst="roundRect">
          <a:avLst/>
        </a:prstGeom>
        <a:blipFill rotWithShape="1">
          <a:blip xmlns:r="http://schemas.openxmlformats.org/officeDocument/2006/relationships" r:embed="rId1">
            <a:duotone>
              <a:schemeClr val="accent2">
                <a:hueOff val="-2752551"/>
                <a:satOff val="13186"/>
                <a:lumOff val="12199"/>
                <a:alphaOff val="0"/>
                <a:shade val="30000"/>
                <a:satMod val="115000"/>
              </a:schemeClr>
              <a:schemeClr val="accent2">
                <a:hueOff val="-2752551"/>
                <a:satOff val="13186"/>
                <a:lumOff val="12199"/>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Maternal-   L. Spencer, K. Stewart</a:t>
          </a:r>
        </a:p>
      </dsp:txBody>
      <dsp:txXfrm>
        <a:off x="13707" y="4226074"/>
        <a:ext cx="6629355" cy="253385"/>
      </dsp:txXfrm>
    </dsp:sp>
    <dsp:sp modelId="{371E80F2-A2FF-4BA4-A6A5-2666044806BC}">
      <dsp:nvSpPr>
        <dsp:cNvPr id="0" name=""/>
        <dsp:cNvSpPr/>
      </dsp:nvSpPr>
      <dsp:spPr>
        <a:xfrm>
          <a:off x="0" y="4527727"/>
          <a:ext cx="6656769" cy="280799"/>
        </a:xfrm>
        <a:prstGeom prst="roundRect">
          <a:avLst/>
        </a:prstGeom>
        <a:blipFill rotWithShape="1">
          <a:blip xmlns:r="http://schemas.openxmlformats.org/officeDocument/2006/relationships" r:embed="rId1">
            <a:duotone>
              <a:schemeClr val="accent2">
                <a:hueOff val="-2964286"/>
                <a:satOff val="14200"/>
                <a:lumOff val="13137"/>
                <a:alphaOff val="0"/>
                <a:shade val="30000"/>
                <a:satMod val="115000"/>
              </a:schemeClr>
              <a:schemeClr val="accent2">
                <a:hueOff val="-2964286"/>
                <a:satOff val="14200"/>
                <a:lumOff val="1313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Neonatal- Dr. Huff;  Y. Sandino, A. Shapley</a:t>
          </a:r>
        </a:p>
      </dsp:txBody>
      <dsp:txXfrm>
        <a:off x="13707" y="4541434"/>
        <a:ext cx="6629355" cy="2533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DD271C-C03C-4749-8915-698EDA458A57}">
      <dsp:nvSpPr>
        <dsp:cNvPr id="0" name=""/>
        <dsp:cNvSpPr/>
      </dsp:nvSpPr>
      <dsp:spPr>
        <a:xfrm>
          <a:off x="0" y="130079"/>
          <a:ext cx="6656769" cy="743242"/>
        </a:xfrm>
        <a:prstGeom prst="roundRect">
          <a:avLst/>
        </a:prstGeom>
        <a:blipFill rotWithShape="1">
          <a:blip xmlns:r="http://schemas.openxmlformats.org/officeDocument/2006/relationships" r:embed="rId1">
            <a:duotone>
              <a:schemeClr val="accent2">
                <a:hueOff val="0"/>
                <a:satOff val="0"/>
                <a:lumOff val="0"/>
                <a:alphaOff val="0"/>
                <a:shade val="30000"/>
                <a:satMod val="115000"/>
              </a:schemeClr>
              <a:schemeClr val="accent2">
                <a:hueOff val="0"/>
                <a:satOff val="0"/>
                <a:lumOff val="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Starting in 2025, attendance will be tracked and a rate of 66% attendance is required (4 out of 6 meetings)</a:t>
          </a:r>
        </a:p>
      </dsp:txBody>
      <dsp:txXfrm>
        <a:off x="36282" y="166361"/>
        <a:ext cx="6584205" cy="670678"/>
      </dsp:txXfrm>
    </dsp:sp>
    <dsp:sp modelId="{8BC38522-29CA-4EE5-BD56-946B535DD444}">
      <dsp:nvSpPr>
        <dsp:cNvPr id="0" name=""/>
        <dsp:cNvSpPr/>
      </dsp:nvSpPr>
      <dsp:spPr>
        <a:xfrm>
          <a:off x="0" y="913642"/>
          <a:ext cx="6656769" cy="743242"/>
        </a:xfrm>
        <a:prstGeom prst="roundRect">
          <a:avLst/>
        </a:prstGeom>
        <a:blipFill rotWithShape="1">
          <a:blip xmlns:r="http://schemas.openxmlformats.org/officeDocument/2006/relationships" r:embed="rId1">
            <a:duotone>
              <a:schemeClr val="accent2">
                <a:hueOff val="-592857"/>
                <a:satOff val="2840"/>
                <a:lumOff val="2627"/>
                <a:alphaOff val="0"/>
                <a:shade val="30000"/>
                <a:satMod val="115000"/>
              </a:schemeClr>
              <a:schemeClr val="accent2">
                <a:hueOff val="-592857"/>
                <a:satOff val="2840"/>
                <a:lumOff val="262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PPED Data Report is in the final stages of completion and copies will be sent to each RAC’s Executive Director</a:t>
          </a:r>
        </a:p>
      </dsp:txBody>
      <dsp:txXfrm>
        <a:off x="36282" y="949924"/>
        <a:ext cx="6584205" cy="670678"/>
      </dsp:txXfrm>
    </dsp:sp>
    <dsp:sp modelId="{23808AAB-2B87-452D-B636-1D8F4669FE68}">
      <dsp:nvSpPr>
        <dsp:cNvPr id="0" name=""/>
        <dsp:cNvSpPr/>
      </dsp:nvSpPr>
      <dsp:spPr>
        <a:xfrm>
          <a:off x="0" y="1697204"/>
          <a:ext cx="6656769" cy="743242"/>
        </a:xfrm>
        <a:prstGeom prst="roundRect">
          <a:avLst/>
        </a:prstGeom>
        <a:blipFill rotWithShape="1">
          <a:blip xmlns:r="http://schemas.openxmlformats.org/officeDocument/2006/relationships" r:embed="rId1">
            <a:duotone>
              <a:schemeClr val="accent2">
                <a:hueOff val="-1185714"/>
                <a:satOff val="5680"/>
                <a:lumOff val="5255"/>
                <a:alphaOff val="0"/>
                <a:shade val="30000"/>
                <a:satMod val="115000"/>
              </a:schemeClr>
              <a:schemeClr val="accent2">
                <a:hueOff val="-1185714"/>
                <a:satOff val="5680"/>
                <a:lumOff val="5255"/>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Congenital syphilis presentation by Dr. Irene Stafford included strategies to reduce maternal and congenital syphilis as well as new research opportunities to mitigate the recent rise in cases (57% increase from 2019-2022)</a:t>
          </a:r>
        </a:p>
      </dsp:txBody>
      <dsp:txXfrm>
        <a:off x="36282" y="1733486"/>
        <a:ext cx="6584205" cy="670678"/>
      </dsp:txXfrm>
    </dsp:sp>
    <dsp:sp modelId="{FACFCAF5-4E5E-41F6-986D-7991E7F626C7}">
      <dsp:nvSpPr>
        <dsp:cNvPr id="0" name=""/>
        <dsp:cNvSpPr/>
      </dsp:nvSpPr>
      <dsp:spPr>
        <a:xfrm>
          <a:off x="0" y="2480767"/>
          <a:ext cx="6656769" cy="743242"/>
        </a:xfrm>
        <a:prstGeom prst="roundRect">
          <a:avLst/>
        </a:prstGeom>
        <a:blipFill rotWithShape="1">
          <a:blip xmlns:r="http://schemas.openxmlformats.org/officeDocument/2006/relationships" r:embed="rId1">
            <a:duotone>
              <a:schemeClr val="accent2">
                <a:hueOff val="-1778572"/>
                <a:satOff val="8520"/>
                <a:lumOff val="7882"/>
                <a:alphaOff val="0"/>
                <a:shade val="30000"/>
                <a:satMod val="115000"/>
              </a:schemeClr>
              <a:schemeClr val="accent2">
                <a:hueOff val="-1778572"/>
                <a:satOff val="8520"/>
                <a:lumOff val="7882"/>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TCHMB/TX AIM partnership-  committee would like feedback on what the RACs want their roles to be, how they would like information shared and what format and frequency the updates should be</a:t>
          </a:r>
        </a:p>
      </dsp:txBody>
      <dsp:txXfrm>
        <a:off x="36282" y="2517049"/>
        <a:ext cx="6584205" cy="670678"/>
      </dsp:txXfrm>
    </dsp:sp>
    <dsp:sp modelId="{A1174689-287A-42AC-991D-055A593E5AC4}">
      <dsp:nvSpPr>
        <dsp:cNvPr id="0" name=""/>
        <dsp:cNvSpPr/>
      </dsp:nvSpPr>
      <dsp:spPr>
        <a:xfrm>
          <a:off x="0" y="3264330"/>
          <a:ext cx="6656769" cy="743242"/>
        </a:xfrm>
        <a:prstGeom prst="roundRect">
          <a:avLst/>
        </a:prstGeom>
        <a:blipFill rotWithShape="1">
          <a:blip xmlns:r="http://schemas.openxmlformats.org/officeDocument/2006/relationships" r:embed="rId1">
            <a:duotone>
              <a:schemeClr val="accent2">
                <a:hueOff val="-2371429"/>
                <a:satOff val="11360"/>
                <a:lumOff val="10510"/>
                <a:alphaOff val="0"/>
                <a:shade val="30000"/>
                <a:satMod val="115000"/>
              </a:schemeClr>
              <a:schemeClr val="accent2">
                <a:hueOff val="-2371429"/>
                <a:satOff val="11360"/>
                <a:lumOff val="1051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Next meeting scheduled for 3/27/2025</a:t>
          </a:r>
        </a:p>
      </dsp:txBody>
      <dsp:txXfrm>
        <a:off x="36282" y="3300612"/>
        <a:ext cx="6584205" cy="670678"/>
      </dsp:txXfrm>
    </dsp:sp>
    <dsp:sp modelId="{7A536AB9-302E-4DA5-8AB4-1091C2B5F08A}">
      <dsp:nvSpPr>
        <dsp:cNvPr id="0" name=""/>
        <dsp:cNvSpPr/>
      </dsp:nvSpPr>
      <dsp:spPr>
        <a:xfrm>
          <a:off x="0" y="4047892"/>
          <a:ext cx="6656769" cy="743242"/>
        </a:xfrm>
        <a:prstGeom prst="roundRect">
          <a:avLst/>
        </a:prstGeom>
        <a:blipFill rotWithShape="1">
          <a:blip xmlns:r="http://schemas.openxmlformats.org/officeDocument/2006/relationships" r:embed="rId1">
            <a:duotone>
              <a:schemeClr val="accent2">
                <a:hueOff val="-2964286"/>
                <a:satOff val="14200"/>
                <a:lumOff val="13137"/>
                <a:alphaOff val="0"/>
                <a:shade val="30000"/>
                <a:satMod val="115000"/>
              </a:schemeClr>
              <a:schemeClr val="accent2">
                <a:hueOff val="-2964286"/>
                <a:satOff val="14200"/>
                <a:lumOff val="1313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Summit scheduled for June 16</a:t>
          </a:r>
          <a:r>
            <a:rPr lang="en-US" sz="1400" kern="1200" baseline="30000"/>
            <a:t>th</a:t>
          </a:r>
          <a:r>
            <a:rPr lang="en-US" sz="1400" kern="1200"/>
            <a:t> &amp; 17</a:t>
          </a:r>
          <a:r>
            <a:rPr lang="en-US" sz="1400" kern="1200" baseline="30000"/>
            <a:t>th</a:t>
          </a:r>
          <a:r>
            <a:rPr lang="en-US" sz="1400" kern="1200"/>
            <a:t> </a:t>
          </a:r>
        </a:p>
      </dsp:txBody>
      <dsp:txXfrm>
        <a:off x="36282" y="4084174"/>
        <a:ext cx="6584205" cy="6706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78FB9-B864-4A99-81B1-4C781499FEF8}">
      <dsp:nvSpPr>
        <dsp:cNvPr id="0" name=""/>
        <dsp:cNvSpPr/>
      </dsp:nvSpPr>
      <dsp:spPr>
        <a:xfrm>
          <a:off x="0" y="148507"/>
          <a:ext cx="6656769" cy="737100"/>
        </a:xfrm>
        <a:prstGeom prst="roundRect">
          <a:avLst/>
        </a:prstGeom>
        <a:blipFill rotWithShape="1">
          <a:blip xmlns:r="http://schemas.openxmlformats.org/officeDocument/2006/relationships" r:embed="rId1">
            <a:duotone>
              <a:schemeClr val="accent2">
                <a:hueOff val="0"/>
                <a:satOff val="0"/>
                <a:lumOff val="0"/>
                <a:alphaOff val="0"/>
                <a:shade val="30000"/>
                <a:satMod val="115000"/>
              </a:schemeClr>
              <a:schemeClr val="accent2">
                <a:hueOff val="0"/>
                <a:satOff val="0"/>
                <a:lumOff val="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Upcoming projects for improving breastfeeding and use of human milk, along with promotion of safe sleep best practices, will be implemented in conjunction with DSHS and will be similar in size and scope to TexasAIM</a:t>
          </a:r>
        </a:p>
      </dsp:txBody>
      <dsp:txXfrm>
        <a:off x="35982" y="184489"/>
        <a:ext cx="6584805" cy="665136"/>
      </dsp:txXfrm>
    </dsp:sp>
    <dsp:sp modelId="{FEBCAB80-9CC7-4720-889A-4F2FF0771565}">
      <dsp:nvSpPr>
        <dsp:cNvPr id="0" name=""/>
        <dsp:cNvSpPr/>
      </dsp:nvSpPr>
      <dsp:spPr>
        <a:xfrm>
          <a:off x="0" y="925927"/>
          <a:ext cx="6656769" cy="737100"/>
        </a:xfrm>
        <a:prstGeom prst="roundRect">
          <a:avLst/>
        </a:prstGeom>
        <a:blipFill rotWithShape="1">
          <a:blip xmlns:r="http://schemas.openxmlformats.org/officeDocument/2006/relationships" r:embed="rId1">
            <a:duotone>
              <a:schemeClr val="accent2">
                <a:hueOff val="-592857"/>
                <a:satOff val="2840"/>
                <a:lumOff val="2627"/>
                <a:alphaOff val="0"/>
                <a:shade val="30000"/>
                <a:satMod val="115000"/>
              </a:schemeClr>
              <a:schemeClr val="accent2">
                <a:hueOff val="-592857"/>
                <a:satOff val="2840"/>
                <a:lumOff val="262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Expert Panel to formulate content in April 2025</a:t>
          </a:r>
        </a:p>
      </dsp:txBody>
      <dsp:txXfrm>
        <a:off x="35982" y="961909"/>
        <a:ext cx="6584805" cy="665136"/>
      </dsp:txXfrm>
    </dsp:sp>
    <dsp:sp modelId="{6C611280-C457-4698-9C0C-A6EF56E85421}">
      <dsp:nvSpPr>
        <dsp:cNvPr id="0" name=""/>
        <dsp:cNvSpPr/>
      </dsp:nvSpPr>
      <dsp:spPr>
        <a:xfrm>
          <a:off x="0" y="1703347"/>
          <a:ext cx="6656769" cy="737100"/>
        </a:xfrm>
        <a:prstGeom prst="roundRect">
          <a:avLst/>
        </a:prstGeom>
        <a:blipFill rotWithShape="1">
          <a:blip xmlns:r="http://schemas.openxmlformats.org/officeDocument/2006/relationships" r:embed="rId1">
            <a:duotone>
              <a:schemeClr val="accent2">
                <a:hueOff val="-1185714"/>
                <a:satOff val="5680"/>
                <a:lumOff val="5255"/>
                <a:alphaOff val="0"/>
                <a:shade val="30000"/>
                <a:satMod val="115000"/>
              </a:schemeClr>
              <a:schemeClr val="accent2">
                <a:hueOff val="-1185714"/>
                <a:satOff val="5680"/>
                <a:lumOff val="5255"/>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Faculty Workgroup and recruitment of hospital teams will begin Summer 2025</a:t>
          </a:r>
        </a:p>
      </dsp:txBody>
      <dsp:txXfrm>
        <a:off x="35982" y="1739329"/>
        <a:ext cx="6584805" cy="665136"/>
      </dsp:txXfrm>
    </dsp:sp>
    <dsp:sp modelId="{C3A56651-D55A-48E8-B484-7C85D6E65661}">
      <dsp:nvSpPr>
        <dsp:cNvPr id="0" name=""/>
        <dsp:cNvSpPr/>
      </dsp:nvSpPr>
      <dsp:spPr>
        <a:xfrm>
          <a:off x="0" y="2480767"/>
          <a:ext cx="6656769" cy="737100"/>
        </a:xfrm>
        <a:prstGeom prst="roundRect">
          <a:avLst/>
        </a:prstGeom>
        <a:blipFill rotWithShape="1">
          <a:blip xmlns:r="http://schemas.openxmlformats.org/officeDocument/2006/relationships" r:embed="rId1">
            <a:duotone>
              <a:schemeClr val="accent2">
                <a:hueOff val="-1778572"/>
                <a:satOff val="8520"/>
                <a:lumOff val="7882"/>
                <a:alphaOff val="0"/>
                <a:shade val="30000"/>
                <a:satMod val="115000"/>
              </a:schemeClr>
              <a:schemeClr val="accent2">
                <a:hueOff val="-1778572"/>
                <a:satOff val="8520"/>
                <a:lumOff val="7882"/>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Expected first learning session in February 2026</a:t>
          </a:r>
        </a:p>
      </dsp:txBody>
      <dsp:txXfrm>
        <a:off x="35982" y="2516749"/>
        <a:ext cx="6584805" cy="665136"/>
      </dsp:txXfrm>
    </dsp:sp>
    <dsp:sp modelId="{A52A1596-B6CC-4659-906A-934C2B323295}">
      <dsp:nvSpPr>
        <dsp:cNvPr id="0" name=""/>
        <dsp:cNvSpPr/>
      </dsp:nvSpPr>
      <dsp:spPr>
        <a:xfrm>
          <a:off x="0" y="3258187"/>
          <a:ext cx="6656769" cy="737100"/>
        </a:xfrm>
        <a:prstGeom prst="roundRect">
          <a:avLst/>
        </a:prstGeom>
        <a:blipFill rotWithShape="1">
          <a:blip xmlns:r="http://schemas.openxmlformats.org/officeDocument/2006/relationships" r:embed="rId1">
            <a:duotone>
              <a:schemeClr val="accent2">
                <a:hueOff val="-2371429"/>
                <a:satOff val="11360"/>
                <a:lumOff val="10510"/>
                <a:alphaOff val="0"/>
                <a:shade val="30000"/>
                <a:satMod val="115000"/>
              </a:schemeClr>
              <a:schemeClr val="accent2">
                <a:hueOff val="-2371429"/>
                <a:satOff val="11360"/>
                <a:lumOff val="1051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Next meeting scheduled for 3/28/2025</a:t>
          </a:r>
        </a:p>
      </dsp:txBody>
      <dsp:txXfrm>
        <a:off x="35982" y="3294169"/>
        <a:ext cx="6584805" cy="665136"/>
      </dsp:txXfrm>
    </dsp:sp>
    <dsp:sp modelId="{891AED46-897A-4642-8F42-3B2A681A437B}">
      <dsp:nvSpPr>
        <dsp:cNvPr id="0" name=""/>
        <dsp:cNvSpPr/>
      </dsp:nvSpPr>
      <dsp:spPr>
        <a:xfrm>
          <a:off x="0" y="4035607"/>
          <a:ext cx="6656769" cy="737100"/>
        </a:xfrm>
        <a:prstGeom prst="roundRect">
          <a:avLst/>
        </a:prstGeom>
        <a:blipFill rotWithShape="1">
          <a:blip xmlns:r="http://schemas.openxmlformats.org/officeDocument/2006/relationships" r:embed="rId1">
            <a:duotone>
              <a:schemeClr val="accent2">
                <a:hueOff val="-2964286"/>
                <a:satOff val="14200"/>
                <a:lumOff val="13137"/>
                <a:alphaOff val="0"/>
                <a:shade val="30000"/>
                <a:satMod val="115000"/>
              </a:schemeClr>
              <a:schemeClr val="accent2">
                <a:hueOff val="-2964286"/>
                <a:satOff val="14200"/>
                <a:lumOff val="1313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Summit scheduled for June 16</a:t>
          </a:r>
          <a:r>
            <a:rPr lang="en-US" sz="1400" kern="1200" baseline="30000" dirty="0"/>
            <a:t>th</a:t>
          </a:r>
          <a:r>
            <a:rPr lang="en-US" sz="1400" kern="1200" dirty="0"/>
            <a:t> &amp; 17</a:t>
          </a:r>
          <a:r>
            <a:rPr lang="en-US" sz="1400" kern="1200" baseline="30000" dirty="0"/>
            <a:t>th</a:t>
          </a:r>
          <a:r>
            <a:rPr lang="en-US" sz="1400" kern="1200" dirty="0"/>
            <a:t> </a:t>
          </a:r>
        </a:p>
      </dsp:txBody>
      <dsp:txXfrm>
        <a:off x="35982" y="4071589"/>
        <a:ext cx="6584805" cy="6651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4ECEBD-E82E-44B5-8179-9C708738D546}">
      <dsp:nvSpPr>
        <dsp:cNvPr id="0" name=""/>
        <dsp:cNvSpPr/>
      </dsp:nvSpPr>
      <dsp:spPr>
        <a:xfrm>
          <a:off x="0" y="148507"/>
          <a:ext cx="6656769" cy="737100"/>
        </a:xfrm>
        <a:prstGeom prst="roundRect">
          <a:avLst/>
        </a:prstGeom>
        <a:blipFill rotWithShape="1">
          <a:blip xmlns:r="http://schemas.openxmlformats.org/officeDocument/2006/relationships" r:embed="rId1">
            <a:duotone>
              <a:schemeClr val="accent2">
                <a:hueOff val="0"/>
                <a:satOff val="0"/>
                <a:lumOff val="0"/>
                <a:alphaOff val="0"/>
                <a:shade val="30000"/>
                <a:satMod val="115000"/>
              </a:schemeClr>
              <a:schemeClr val="accent2">
                <a:hueOff val="0"/>
                <a:satOff val="0"/>
                <a:lumOff val="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TETAF Legislative Workgroup meets bi-weekly to discuss legislative actions pertaining to trauma, emergency and perinatal care;  also have a group through Mighty Networks with resources and important dates</a:t>
          </a:r>
        </a:p>
      </dsp:txBody>
      <dsp:txXfrm>
        <a:off x="35982" y="184489"/>
        <a:ext cx="6584805" cy="665136"/>
      </dsp:txXfrm>
    </dsp:sp>
    <dsp:sp modelId="{D688D20B-CE3E-4298-9E7F-18A5346A5D62}">
      <dsp:nvSpPr>
        <dsp:cNvPr id="0" name=""/>
        <dsp:cNvSpPr/>
      </dsp:nvSpPr>
      <dsp:spPr>
        <a:xfrm>
          <a:off x="0" y="925927"/>
          <a:ext cx="6656769" cy="737100"/>
        </a:xfrm>
        <a:prstGeom prst="roundRect">
          <a:avLst/>
        </a:prstGeom>
        <a:blipFill rotWithShape="1">
          <a:blip xmlns:r="http://schemas.openxmlformats.org/officeDocument/2006/relationships" r:embed="rId1">
            <a:duotone>
              <a:schemeClr val="accent2">
                <a:hueOff val="-592857"/>
                <a:satOff val="2840"/>
                <a:lumOff val="2627"/>
                <a:alphaOff val="0"/>
                <a:shade val="30000"/>
                <a:satMod val="115000"/>
              </a:schemeClr>
              <a:schemeClr val="accent2">
                <a:hueOff val="-592857"/>
                <a:satOff val="2840"/>
                <a:lumOff val="262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“Designation application packet in its entirety including recommendations and OFIs must be a written element of the QAPI plan and must be reviewed through this process”- can be found in the “Designation Process” section of the rules</a:t>
          </a:r>
        </a:p>
      </dsp:txBody>
      <dsp:txXfrm>
        <a:off x="35982" y="961909"/>
        <a:ext cx="6584805" cy="665136"/>
      </dsp:txXfrm>
    </dsp:sp>
    <dsp:sp modelId="{4A6C4171-2BBE-4A76-B0E0-0AE989D15D54}">
      <dsp:nvSpPr>
        <dsp:cNvPr id="0" name=""/>
        <dsp:cNvSpPr/>
      </dsp:nvSpPr>
      <dsp:spPr>
        <a:xfrm>
          <a:off x="0" y="1703347"/>
          <a:ext cx="6656769" cy="737100"/>
        </a:xfrm>
        <a:prstGeom prst="roundRect">
          <a:avLst/>
        </a:prstGeom>
        <a:blipFill rotWithShape="1">
          <a:blip xmlns:r="http://schemas.openxmlformats.org/officeDocument/2006/relationships" r:embed="rId1">
            <a:duotone>
              <a:schemeClr val="accent2">
                <a:hueOff val="-1185714"/>
                <a:satOff val="5680"/>
                <a:lumOff val="5255"/>
                <a:alphaOff val="0"/>
                <a:shade val="30000"/>
                <a:satMod val="115000"/>
              </a:schemeClr>
              <a:schemeClr val="accent2">
                <a:hueOff val="-1185714"/>
                <a:satOff val="5680"/>
                <a:lumOff val="5255"/>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AWHONN on Capitol Hill April 28</a:t>
          </a:r>
          <a:r>
            <a:rPr lang="en-US" sz="1400" kern="1200" baseline="30000"/>
            <a:t>th</a:t>
          </a:r>
          <a:r>
            <a:rPr lang="en-US" sz="1400" kern="1200"/>
            <a:t> &amp; 29</a:t>
          </a:r>
          <a:r>
            <a:rPr lang="en-US" sz="1400" kern="1200" baseline="30000"/>
            <a:t>th</a:t>
          </a:r>
          <a:r>
            <a:rPr lang="en-US" sz="1400" kern="1200"/>
            <a:t>- topics include Maternal Health for Veterans Act, Title VIII Nursing Workforce Development and Preventing Maternal Deaths Reauthorization Act</a:t>
          </a:r>
        </a:p>
      </dsp:txBody>
      <dsp:txXfrm>
        <a:off x="35982" y="1739329"/>
        <a:ext cx="6584805" cy="665136"/>
      </dsp:txXfrm>
    </dsp:sp>
    <dsp:sp modelId="{673D3053-94D0-46EF-8F94-5F1FF4A3F280}">
      <dsp:nvSpPr>
        <dsp:cNvPr id="0" name=""/>
        <dsp:cNvSpPr/>
      </dsp:nvSpPr>
      <dsp:spPr>
        <a:xfrm>
          <a:off x="0" y="2480767"/>
          <a:ext cx="6656769" cy="737100"/>
        </a:xfrm>
        <a:prstGeom prst="roundRect">
          <a:avLst/>
        </a:prstGeom>
        <a:blipFill rotWithShape="1">
          <a:blip xmlns:r="http://schemas.openxmlformats.org/officeDocument/2006/relationships" r:embed="rId1">
            <a:duotone>
              <a:schemeClr val="accent2">
                <a:hueOff val="-1778572"/>
                <a:satOff val="8520"/>
                <a:lumOff val="7882"/>
                <a:alphaOff val="0"/>
                <a:shade val="30000"/>
                <a:satMod val="115000"/>
              </a:schemeClr>
              <a:schemeClr val="accent2">
                <a:hueOff val="-1778572"/>
                <a:satOff val="8520"/>
                <a:lumOff val="7882"/>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“Decoding Designation: Common Potential Deficiencies” recording is available</a:t>
          </a:r>
        </a:p>
      </dsp:txBody>
      <dsp:txXfrm>
        <a:off x="35982" y="2516749"/>
        <a:ext cx="6584805" cy="665136"/>
      </dsp:txXfrm>
    </dsp:sp>
    <dsp:sp modelId="{E7E83753-7835-4D81-B150-8A7998E46C95}">
      <dsp:nvSpPr>
        <dsp:cNvPr id="0" name=""/>
        <dsp:cNvSpPr/>
      </dsp:nvSpPr>
      <dsp:spPr>
        <a:xfrm>
          <a:off x="0" y="3258187"/>
          <a:ext cx="6656769" cy="737100"/>
        </a:xfrm>
        <a:prstGeom prst="roundRect">
          <a:avLst/>
        </a:prstGeom>
        <a:blipFill rotWithShape="1">
          <a:blip xmlns:r="http://schemas.openxmlformats.org/officeDocument/2006/relationships" r:embed="rId1">
            <a:duotone>
              <a:schemeClr val="accent2">
                <a:hueOff val="-2371429"/>
                <a:satOff val="11360"/>
                <a:lumOff val="10510"/>
                <a:alphaOff val="0"/>
                <a:shade val="30000"/>
                <a:satMod val="115000"/>
              </a:schemeClr>
              <a:schemeClr val="accent2">
                <a:hueOff val="-2371429"/>
                <a:satOff val="11360"/>
                <a:lumOff val="10510"/>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Dr. Clark will present “Debriefs, Transitions of Care and Patient Handoffs” on March 25</a:t>
          </a:r>
          <a:r>
            <a:rPr lang="en-US" sz="1400" kern="1200" baseline="30000" dirty="0"/>
            <a:t>th</a:t>
          </a:r>
          <a:r>
            <a:rPr lang="en-US" sz="1400" kern="1200" dirty="0"/>
            <a:t> 10AM-11AM</a:t>
          </a:r>
        </a:p>
      </dsp:txBody>
      <dsp:txXfrm>
        <a:off x="35982" y="3294169"/>
        <a:ext cx="6584805" cy="665136"/>
      </dsp:txXfrm>
    </dsp:sp>
    <dsp:sp modelId="{6961446B-FB94-4749-9FBE-56A2D4FC7157}">
      <dsp:nvSpPr>
        <dsp:cNvPr id="0" name=""/>
        <dsp:cNvSpPr/>
      </dsp:nvSpPr>
      <dsp:spPr>
        <a:xfrm>
          <a:off x="0" y="4035607"/>
          <a:ext cx="6656769" cy="737100"/>
        </a:xfrm>
        <a:prstGeom prst="roundRect">
          <a:avLst/>
        </a:prstGeom>
        <a:blipFill rotWithShape="1">
          <a:blip xmlns:r="http://schemas.openxmlformats.org/officeDocument/2006/relationships" r:embed="rId1">
            <a:duotone>
              <a:schemeClr val="accent2">
                <a:hueOff val="-2964286"/>
                <a:satOff val="14200"/>
                <a:lumOff val="13137"/>
                <a:alphaOff val="0"/>
                <a:shade val="30000"/>
                <a:satMod val="115000"/>
              </a:schemeClr>
              <a:schemeClr val="accent2">
                <a:hueOff val="-2964286"/>
                <a:satOff val="14200"/>
                <a:lumOff val="13137"/>
                <a:alphaOff val="0"/>
                <a:tint val="34000"/>
              </a:schemeClr>
            </a:duotone>
          </a:blip>
          <a:tile tx="0" ty="0" sx="60000" sy="59000" flip="none" algn="b"/>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Not from Mighty Networks, but worth a mention-  recent Trauma conference attendees shared that the Maternal Registry is being built</a:t>
          </a:r>
        </a:p>
      </dsp:txBody>
      <dsp:txXfrm>
        <a:off x="35982" y="4071589"/>
        <a:ext cx="6584805" cy="6651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1CE87-E9D0-48FE-B185-49D775D6B67C}">
      <dsp:nvSpPr>
        <dsp:cNvPr id="0" name=""/>
        <dsp:cNvSpPr/>
      </dsp:nvSpPr>
      <dsp:spPr>
        <a:xfrm>
          <a:off x="0" y="799697"/>
          <a:ext cx="6656769" cy="14763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1D0246-21F5-4FF6-BA52-F9C4579055BE}">
      <dsp:nvSpPr>
        <dsp:cNvPr id="0" name=""/>
        <dsp:cNvSpPr/>
      </dsp:nvSpPr>
      <dsp:spPr>
        <a:xfrm>
          <a:off x="446600" y="1131879"/>
          <a:ext cx="812000" cy="8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C2FA8BB-857E-45EB-9A66-231853BA3A96}">
      <dsp:nvSpPr>
        <dsp:cNvPr id="0" name=""/>
        <dsp:cNvSpPr/>
      </dsp:nvSpPr>
      <dsp:spPr>
        <a:xfrm>
          <a:off x="1705200" y="799697"/>
          <a:ext cx="4951568" cy="1476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49" tIns="156249" rIns="156249" bIns="156249" numCol="1" spcCol="1270" anchor="ctr" anchorCtr="0">
          <a:noAutofit/>
        </a:bodyPr>
        <a:lstStyle/>
        <a:p>
          <a:pPr marL="0" lvl="0" indent="0" algn="l" defTabSz="622300">
            <a:lnSpc>
              <a:spcPct val="90000"/>
            </a:lnSpc>
            <a:spcBef>
              <a:spcPct val="0"/>
            </a:spcBef>
            <a:spcAft>
              <a:spcPct val="35000"/>
            </a:spcAft>
            <a:buNone/>
          </a:pPr>
          <a:r>
            <a:rPr lang="en-US" sz="1400" kern="1200"/>
            <a:t>Recent reports of transfer verification at UTMB occurring during business hours only.  There was a change in the institutional process but this should not apply to our maternal patients.  Dr. Pacheco has asked to please inform him directly if any other issues occur.</a:t>
          </a:r>
        </a:p>
      </dsp:txBody>
      <dsp:txXfrm>
        <a:off x="1705200" y="799697"/>
        <a:ext cx="4951568" cy="1476364"/>
      </dsp:txXfrm>
    </dsp:sp>
    <dsp:sp modelId="{4F51E7B9-65A2-4FE2-BF1D-2172221C548E}">
      <dsp:nvSpPr>
        <dsp:cNvPr id="0" name=""/>
        <dsp:cNvSpPr/>
      </dsp:nvSpPr>
      <dsp:spPr>
        <a:xfrm>
          <a:off x="0" y="2645153"/>
          <a:ext cx="6656769" cy="14763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AB7F77-8AE9-4BAD-B4D3-380C370695DA}">
      <dsp:nvSpPr>
        <dsp:cNvPr id="0" name=""/>
        <dsp:cNvSpPr/>
      </dsp:nvSpPr>
      <dsp:spPr>
        <a:xfrm>
          <a:off x="446600" y="2977335"/>
          <a:ext cx="812000" cy="8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B2CF86F-63C1-4A3B-B46C-C1594B0F35C7}">
      <dsp:nvSpPr>
        <dsp:cNvPr id="0" name=""/>
        <dsp:cNvSpPr/>
      </dsp:nvSpPr>
      <dsp:spPr>
        <a:xfrm>
          <a:off x="1705200" y="2645153"/>
          <a:ext cx="4951568" cy="1476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49" tIns="156249" rIns="156249" bIns="156249" numCol="1" spcCol="1270" anchor="ctr" anchorCtr="0">
          <a:noAutofit/>
        </a:bodyPr>
        <a:lstStyle/>
        <a:p>
          <a:pPr marL="0" lvl="0" indent="0" algn="l" defTabSz="622300">
            <a:lnSpc>
              <a:spcPct val="90000"/>
            </a:lnSpc>
            <a:spcBef>
              <a:spcPct val="0"/>
            </a:spcBef>
            <a:spcAft>
              <a:spcPct val="35000"/>
            </a:spcAft>
            <a:buNone/>
          </a:pPr>
          <a:r>
            <a:rPr lang="en-US" sz="1400" kern="1200"/>
            <a:t>Suggestions for improving feedback?</a:t>
          </a:r>
        </a:p>
      </dsp:txBody>
      <dsp:txXfrm>
        <a:off x="1705200" y="2645153"/>
        <a:ext cx="4951568" cy="14763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DAFF9C-5C2F-421B-A57A-ED719CD7A8B2}">
      <dsp:nvSpPr>
        <dsp:cNvPr id="0" name=""/>
        <dsp:cNvSpPr/>
      </dsp:nvSpPr>
      <dsp:spPr>
        <a:xfrm rot="16200000">
          <a:off x="2492275" y="328909"/>
          <a:ext cx="388143" cy="3223617"/>
        </a:xfrm>
        <a:prstGeom prst="round2SameRect">
          <a:avLst/>
        </a:prstGeom>
        <a:blipFill rotWithShape="1">
          <a:blip xmlns:r="http://schemas.openxmlformats.org/officeDocument/2006/relationships" r:embed="rId1">
            <a:duotone>
              <a:schemeClr val="accent5">
                <a:hueOff val="0"/>
                <a:satOff val="0"/>
                <a:lumOff val="0"/>
                <a:alphaOff val="0"/>
                <a:shade val="30000"/>
                <a:satMod val="115000"/>
              </a:schemeClr>
              <a:schemeClr val="accent5">
                <a:hueOff val="0"/>
                <a:satOff val="0"/>
                <a:lumOff val="0"/>
                <a:alphaOff val="0"/>
                <a:tint val="34000"/>
              </a:schemeClr>
            </a:duotone>
          </a:blip>
          <a:tile tx="0" ty="0" sx="60000" sy="59000" flip="none" algn="b"/>
        </a:blipFill>
        <a:ln w="6350" cap="flat" cmpd="sng" algn="ctr">
          <a:solidFill>
            <a:schemeClr val="accent5">
              <a:hueOff val="0"/>
              <a:satOff val="0"/>
              <a:lumOff val="0"/>
              <a:alphaOff val="0"/>
            </a:schemeClr>
          </a:solidFill>
          <a:prstDash val="solid"/>
        </a:ln>
        <a:effectLst>
          <a:softEdge rad="12700"/>
        </a:effectLst>
      </dsp:spPr>
      <dsp:style>
        <a:lnRef idx="1">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1">
          <a:noAutofit/>
        </a:bodyPr>
        <a:lstStyle/>
        <a:p>
          <a:pPr marL="0" lvl="0" indent="0" algn="ctr" defTabSz="533400">
            <a:lnSpc>
              <a:spcPct val="90000"/>
            </a:lnSpc>
            <a:spcBef>
              <a:spcPct val="0"/>
            </a:spcBef>
            <a:spcAft>
              <a:spcPct val="35000"/>
            </a:spcAft>
            <a:buNone/>
          </a:pPr>
          <a:r>
            <a:rPr lang="en-US" sz="1200" kern="1200" dirty="0"/>
            <a:t>Tuesday, June 10, 2025</a:t>
          </a:r>
        </a:p>
      </dsp:txBody>
      <dsp:txXfrm rot="5400000">
        <a:off x="1093486" y="1765594"/>
        <a:ext cx="3204669" cy="350247"/>
      </dsp:txXfrm>
    </dsp:sp>
    <dsp:sp modelId="{D2790697-BB31-4336-BD29-A2DABC8B08DE}">
      <dsp:nvSpPr>
        <dsp:cNvPr id="0" name=""/>
        <dsp:cNvSpPr/>
      </dsp:nvSpPr>
      <dsp:spPr>
        <a:xfrm>
          <a:off x="1074538" y="0"/>
          <a:ext cx="3223617" cy="1358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91440" numCol="1" spcCol="1270" anchor="b" anchorCtr="1">
          <a:noAutofit/>
        </a:bodyPr>
        <a:lstStyle/>
        <a:p>
          <a:pPr marL="0" lvl="0" indent="0" algn="ctr" defTabSz="533400">
            <a:lnSpc>
              <a:spcPct val="90000"/>
            </a:lnSpc>
            <a:spcBef>
              <a:spcPct val="0"/>
            </a:spcBef>
            <a:spcAft>
              <a:spcPct val="35000"/>
            </a:spcAft>
            <a:buNone/>
          </a:pPr>
          <a:r>
            <a:rPr lang="en-US" sz="1200" kern="1200" dirty="0"/>
            <a:t>Next RAC General Assembly is in June</a:t>
          </a:r>
        </a:p>
      </dsp:txBody>
      <dsp:txXfrm>
        <a:off x="1074538" y="0"/>
        <a:ext cx="3223617" cy="1358502"/>
      </dsp:txXfrm>
    </dsp:sp>
    <dsp:sp modelId="{81DC35C5-58DB-4561-8BFD-B1ACEECA6CFE}">
      <dsp:nvSpPr>
        <dsp:cNvPr id="0" name=""/>
        <dsp:cNvSpPr/>
      </dsp:nvSpPr>
      <dsp:spPr>
        <a:xfrm>
          <a:off x="2686347" y="1436131"/>
          <a:ext cx="0" cy="310514"/>
        </a:xfrm>
        <a:prstGeom prst="line">
          <a:avLst/>
        </a:prstGeom>
        <a:noFill/>
        <a:ln w="6350"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D63C05F8-D5C3-4096-B5CC-8CC0F3F29165}">
      <dsp:nvSpPr>
        <dsp:cNvPr id="0" name=""/>
        <dsp:cNvSpPr/>
      </dsp:nvSpPr>
      <dsp:spPr>
        <a:xfrm>
          <a:off x="2647533" y="1358502"/>
          <a:ext cx="77628" cy="77628"/>
        </a:xfrm>
        <a:prstGeom prst="ellipse">
          <a:avLst/>
        </a:prstGeom>
        <a:blipFill rotWithShape="1">
          <a:blip xmlns:r="http://schemas.openxmlformats.org/officeDocument/2006/relationships" r:embed="rId1">
            <a:duotone>
              <a:schemeClr val="accent5">
                <a:hueOff val="0"/>
                <a:satOff val="0"/>
                <a:lumOff val="0"/>
                <a:alphaOff val="0"/>
                <a:shade val="30000"/>
                <a:satMod val="115000"/>
              </a:schemeClr>
              <a:schemeClr val="accent5">
                <a:hueOff val="0"/>
                <a:satOff val="0"/>
                <a:lumOff val="0"/>
                <a:alphaOff val="0"/>
                <a:tint val="34000"/>
              </a:schemeClr>
            </a:duotone>
          </a:blip>
          <a:tile tx="0" ty="0" sx="60000" sy="59000" flip="none" algn="b"/>
        </a:blipFill>
        <a:ln w="6350" cap="flat" cmpd="sng" algn="ctr">
          <a:solidFill>
            <a:schemeClr val="lt1">
              <a:hueOff val="0"/>
              <a:satOff val="0"/>
              <a:lumOff val="0"/>
              <a:alphaOff val="0"/>
            </a:schemeClr>
          </a:solidFill>
          <a:prstDash val="solid"/>
        </a:ln>
        <a:effectLst>
          <a:softEdge rad="12700"/>
        </a:effectLst>
      </dsp:spPr>
      <dsp:style>
        <a:lnRef idx="1">
          <a:scrgbClr r="0" g="0" b="0"/>
        </a:lnRef>
        <a:fillRef idx="3">
          <a:scrgbClr r="0" g="0" b="0"/>
        </a:fillRef>
        <a:effectRef idx="2">
          <a:scrgbClr r="0" g="0" b="0"/>
        </a:effectRef>
        <a:fontRef idx="minor">
          <a:schemeClr val="lt1"/>
        </a:fontRef>
      </dsp:style>
    </dsp:sp>
    <dsp:sp modelId="{B5B54F48-7ABC-469B-AB21-30C4B0A4BC51}">
      <dsp:nvSpPr>
        <dsp:cNvPr id="0" name=""/>
        <dsp:cNvSpPr/>
      </dsp:nvSpPr>
      <dsp:spPr>
        <a:xfrm rot="5400000">
          <a:off x="5715892" y="328909"/>
          <a:ext cx="388143" cy="3223617"/>
        </a:xfrm>
        <a:prstGeom prst="round2SameRect">
          <a:avLst/>
        </a:prstGeom>
        <a:blipFill rotWithShape="1">
          <a:blip xmlns:r="http://schemas.openxmlformats.org/officeDocument/2006/relationships" r:embed="rId1">
            <a:duotone>
              <a:schemeClr val="accent5">
                <a:hueOff val="2495257"/>
                <a:satOff val="-50489"/>
                <a:lumOff val="1569"/>
                <a:alphaOff val="0"/>
                <a:shade val="30000"/>
                <a:satMod val="115000"/>
              </a:schemeClr>
              <a:schemeClr val="accent5">
                <a:hueOff val="2495257"/>
                <a:satOff val="-50489"/>
                <a:lumOff val="1569"/>
                <a:alphaOff val="0"/>
                <a:tint val="34000"/>
              </a:schemeClr>
            </a:duotone>
          </a:blip>
          <a:tile tx="0" ty="0" sx="60000" sy="59000" flip="none" algn="b"/>
        </a:blipFill>
        <a:ln w="6350" cap="flat" cmpd="sng" algn="ctr">
          <a:solidFill>
            <a:schemeClr val="accent5">
              <a:hueOff val="2495257"/>
              <a:satOff val="-50489"/>
              <a:lumOff val="1569"/>
              <a:alphaOff val="0"/>
            </a:schemeClr>
          </a:solidFill>
          <a:prstDash val="solid"/>
        </a:ln>
        <a:effectLst>
          <a:softEdge rad="12700"/>
        </a:effectLst>
      </dsp:spPr>
      <dsp:style>
        <a:lnRef idx="1">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1">
          <a:noAutofit/>
        </a:bodyPr>
        <a:lstStyle/>
        <a:p>
          <a:pPr marL="0" lvl="0" indent="0" algn="ctr" defTabSz="533400">
            <a:lnSpc>
              <a:spcPct val="90000"/>
            </a:lnSpc>
            <a:spcBef>
              <a:spcPct val="0"/>
            </a:spcBef>
            <a:spcAft>
              <a:spcPct val="35000"/>
            </a:spcAft>
            <a:buNone/>
          </a:pPr>
          <a:r>
            <a:rPr lang="en-US" sz="1200" kern="1200" dirty="0"/>
            <a:t>June 13, 2025</a:t>
          </a:r>
        </a:p>
      </dsp:txBody>
      <dsp:txXfrm rot="-5400000">
        <a:off x="4298155" y="1765594"/>
        <a:ext cx="3204669" cy="350247"/>
      </dsp:txXfrm>
    </dsp:sp>
    <dsp:sp modelId="{5BF9E16B-67A7-4D3F-981B-2C233B8F1BFD}">
      <dsp:nvSpPr>
        <dsp:cNvPr id="0" name=""/>
        <dsp:cNvSpPr/>
      </dsp:nvSpPr>
      <dsp:spPr>
        <a:xfrm>
          <a:off x="4298155" y="2522934"/>
          <a:ext cx="3223617" cy="1358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0" numCol="1" spcCol="1270" anchor="t" anchorCtr="1">
          <a:noAutofit/>
        </a:bodyPr>
        <a:lstStyle/>
        <a:p>
          <a:pPr marL="0" lvl="0" indent="0" algn="ctr" defTabSz="533400">
            <a:lnSpc>
              <a:spcPct val="90000"/>
            </a:lnSpc>
            <a:spcBef>
              <a:spcPct val="0"/>
            </a:spcBef>
            <a:spcAft>
              <a:spcPct val="35000"/>
            </a:spcAft>
            <a:buNone/>
          </a:pPr>
          <a:r>
            <a:rPr lang="en-US" sz="1200" kern="1200" dirty="0"/>
            <a:t>Next MMD Meeting Friday after General Assembly</a:t>
          </a:r>
        </a:p>
      </dsp:txBody>
      <dsp:txXfrm>
        <a:off x="4298155" y="2522934"/>
        <a:ext cx="3223617" cy="1358502"/>
      </dsp:txXfrm>
    </dsp:sp>
    <dsp:sp modelId="{6C91AAA7-FA2B-4568-8326-A95A0A94C4E9}">
      <dsp:nvSpPr>
        <dsp:cNvPr id="0" name=""/>
        <dsp:cNvSpPr/>
      </dsp:nvSpPr>
      <dsp:spPr>
        <a:xfrm>
          <a:off x="5909964" y="2134790"/>
          <a:ext cx="0" cy="310514"/>
        </a:xfrm>
        <a:prstGeom prst="line">
          <a:avLst/>
        </a:prstGeom>
        <a:noFill/>
        <a:ln w="6350" cap="flat" cmpd="sng" algn="ctr">
          <a:solidFill>
            <a:schemeClr val="accent5">
              <a:hueOff val="2495256"/>
              <a:satOff val="-50489"/>
              <a:lumOff val="1569"/>
              <a:alphaOff val="0"/>
            </a:schemeClr>
          </a:solidFill>
          <a:prstDash val="dash"/>
        </a:ln>
        <a:effectLst/>
      </dsp:spPr>
      <dsp:style>
        <a:lnRef idx="1">
          <a:scrgbClr r="0" g="0" b="0"/>
        </a:lnRef>
        <a:fillRef idx="0">
          <a:scrgbClr r="0" g="0" b="0"/>
        </a:fillRef>
        <a:effectRef idx="0">
          <a:scrgbClr r="0" g="0" b="0"/>
        </a:effectRef>
        <a:fontRef idx="minor"/>
      </dsp:style>
    </dsp:sp>
    <dsp:sp modelId="{7FCC13E6-AF20-4A59-8F31-6B1121A374D0}">
      <dsp:nvSpPr>
        <dsp:cNvPr id="0" name=""/>
        <dsp:cNvSpPr/>
      </dsp:nvSpPr>
      <dsp:spPr>
        <a:xfrm>
          <a:off x="5871150" y="2445305"/>
          <a:ext cx="77628" cy="77628"/>
        </a:xfrm>
        <a:prstGeom prst="ellipse">
          <a:avLst/>
        </a:prstGeom>
        <a:blipFill rotWithShape="1">
          <a:blip xmlns:r="http://schemas.openxmlformats.org/officeDocument/2006/relationships" r:embed="rId1">
            <a:duotone>
              <a:schemeClr val="accent5">
                <a:hueOff val="2495257"/>
                <a:satOff val="-50489"/>
                <a:lumOff val="1569"/>
                <a:alphaOff val="0"/>
                <a:shade val="30000"/>
                <a:satMod val="115000"/>
              </a:schemeClr>
              <a:schemeClr val="accent5">
                <a:hueOff val="2495257"/>
                <a:satOff val="-50489"/>
                <a:lumOff val="1569"/>
                <a:alphaOff val="0"/>
                <a:tint val="34000"/>
              </a:schemeClr>
            </a:duotone>
          </a:blip>
          <a:tile tx="0" ty="0" sx="60000" sy="59000" flip="none" algn="b"/>
        </a:blipFill>
        <a:ln w="6350" cap="flat" cmpd="sng" algn="ctr">
          <a:solidFill>
            <a:schemeClr val="lt1">
              <a:hueOff val="0"/>
              <a:satOff val="0"/>
              <a:lumOff val="0"/>
              <a:alphaOff val="0"/>
            </a:schemeClr>
          </a:solidFill>
          <a:prstDash val="solid"/>
        </a:ln>
        <a:effectLst>
          <a:softEdge rad="12700"/>
        </a:effectLst>
      </dsp:spPr>
      <dsp:style>
        <a:lnRef idx="1">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8FA71-3A18-48C0-980F-4B68F7F63042}"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90683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8771570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1898324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3957135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7607689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0602808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04EDB3-C0E8-45F8-9E1D-1B6C8D1880C0}"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20503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0EC4B-54ED-4041-B552-9BA760FA3DBA}"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09756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1210E-201E-4473-82AC-2466F5386C38}"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0205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EA198-6CAB-4B8F-B93F-1F9C8C4B6CE7}" type="datetime1">
              <a:rPr lang="en-US" smtClean="0"/>
              <a:t>1/29/26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22164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06041F-4525-44D5-AA4F-332294BF1F56}" type="datetime1">
              <a:rPr lang="en-US" smtClean="0"/>
              <a:t>1/29/26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5007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557091-BBDF-4EB9-BA6B-2BB67AC4FC0F}" type="datetime1">
              <a:rPr lang="en-US" smtClean="0"/>
              <a:t>1/29/26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68003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6B226B-77A6-410C-9796-083F278E0125}" type="datetime1">
              <a:rPr lang="en-US" smtClean="0"/>
              <a:t>1/29/26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7555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A578B-D289-4C40-8593-3D356C49DA58}" type="datetime1">
              <a:rPr lang="en-US" smtClean="0"/>
              <a:t>1/29/26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81605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3DFAE3-14DB-48A7-A80F-80DDB072CE3D}" type="datetime1">
              <a:rPr lang="en-US" smtClean="0"/>
              <a:t>1/29/26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3194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C5EAEF-6478-4102-8F5D-A5FE9FC97ACB}" type="datetime1">
              <a:rPr lang="en-US" smtClean="0"/>
              <a:t>1/29/26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34926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7F45AC6-C491-4585-A584-9CE2AF7D5500}" type="datetime1">
              <a:rPr lang="en-US" smtClean="0"/>
              <a:t>1/29/26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3056115008"/>
      </p:ext>
    </p:extLst>
  </p:cSld>
  <p:clrMap bg1="dk1" tx1="lt1" bg2="dk2" tx2="lt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89" r:id="rId8"/>
    <p:sldLayoutId id="2147483990" r:id="rId9"/>
    <p:sldLayoutId id="2147483991" r:id="rId10"/>
    <p:sldLayoutId id="2147483992" r:id="rId11"/>
    <p:sldLayoutId id="2147483993" r:id="rId12"/>
    <p:sldLayoutId id="2147483994" r:id="rId13"/>
    <p:sldLayoutId id="2147483995" r:id="rId14"/>
    <p:sldLayoutId id="2147483996" r:id="rId15"/>
    <p:sldLayoutId id="2147483997"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hyperlink" Target="https://www.hhs.texas.gov/about/leadership/advisory-committees/perinatal-advisory-counci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74" name="Picture 73" descr="A red white and blue circle with a star in the middle&#10;&#10;Description automatically generated">
            <a:extLst>
              <a:ext uri="{FF2B5EF4-FFF2-40B4-BE49-F238E27FC236}">
                <a16:creationId xmlns:a16="http://schemas.microsoft.com/office/drawing/2014/main" id="{5C88D7BB-C4E8-3284-A964-83AE1F60F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5917" y="1659125"/>
            <a:ext cx="3196508" cy="3151000"/>
          </a:xfrm>
          <a:prstGeom prst="roundRect">
            <a:avLst>
              <a:gd name="adj" fmla="val 1858"/>
            </a:avLst>
          </a:prstGeom>
          <a:effectLst>
            <a:outerShdw blurRad="50800" dist="50800" dir="5400000" algn="tl" rotWithShape="0">
              <a:srgbClr val="000000">
                <a:alpha val="43000"/>
              </a:srgbClr>
            </a:outerShdw>
          </a:effectLst>
        </p:spPr>
      </p:pic>
      <p:sp>
        <p:nvSpPr>
          <p:cNvPr id="79" name="Content Placeholder 78">
            <a:extLst>
              <a:ext uri="{FF2B5EF4-FFF2-40B4-BE49-F238E27FC236}">
                <a16:creationId xmlns:a16="http://schemas.microsoft.com/office/drawing/2014/main" id="{6A3E923F-886D-FAEF-4638-61F06EE3B7B7}"/>
              </a:ext>
            </a:extLst>
          </p:cNvPr>
          <p:cNvSpPr>
            <a:spLocks noGrp="1"/>
          </p:cNvSpPr>
          <p:nvPr>
            <p:ph idx="1"/>
          </p:nvPr>
        </p:nvSpPr>
        <p:spPr>
          <a:xfrm>
            <a:off x="5447017" y="1831481"/>
            <a:ext cx="6071616" cy="3608319"/>
          </a:xfrm>
        </p:spPr>
        <p:txBody>
          <a:bodyPr/>
          <a:lstStyle/>
          <a:p>
            <a:pPr marL="0" indent="0" algn="ctr">
              <a:buNone/>
            </a:pPr>
            <a:r>
              <a:rPr lang="en-US" sz="4800" dirty="0"/>
              <a:t>RAC- R</a:t>
            </a:r>
          </a:p>
          <a:p>
            <a:pPr marL="0" indent="0" algn="ctr">
              <a:buNone/>
            </a:pPr>
            <a:r>
              <a:rPr lang="en-US" sz="4800" dirty="0"/>
              <a:t>Medical Director Meeting</a:t>
            </a:r>
          </a:p>
          <a:p>
            <a:pPr marL="0" indent="0" algn="ctr">
              <a:buNone/>
            </a:pPr>
            <a:r>
              <a:rPr lang="en-US" sz="3200" b="1"/>
              <a:t>3/14/2025</a:t>
            </a:r>
            <a:endParaRPr lang="en-US" sz="3200" b="1" dirty="0"/>
          </a:p>
        </p:txBody>
      </p:sp>
    </p:spTree>
    <p:extLst>
      <p:ext uri="{BB962C8B-B14F-4D97-AF65-F5344CB8AC3E}">
        <p14:creationId xmlns:p14="http://schemas.microsoft.com/office/powerpoint/2010/main" val="327130236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F993C45-B237-4CD5-A232-CD2DFFF5AB1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BE9EA4F6-F0E3-4DB3-8F82-B91A1F693A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3A7345F-1794-4777-80F8-B67B01BE7F9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AEB4062E-9879-4D6E-8C9A-55D81D61C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25">
              <a:extLst>
                <a:ext uri="{FF2B5EF4-FFF2-40B4-BE49-F238E27FC236}">
                  <a16:creationId xmlns:a16="http://schemas.microsoft.com/office/drawing/2014/main" id="{E0E1E50E-9B56-49FC-AC93-34C80F438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786CF095-2697-4E6D-832B-E71B7C8D6D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7">
              <a:extLst>
                <a:ext uri="{FF2B5EF4-FFF2-40B4-BE49-F238E27FC236}">
                  <a16:creationId xmlns:a16="http://schemas.microsoft.com/office/drawing/2014/main" id="{A93A2EA0-D245-490B-A61D-8B32A8DF49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8">
              <a:extLst>
                <a:ext uri="{FF2B5EF4-FFF2-40B4-BE49-F238E27FC236}">
                  <a16:creationId xmlns:a16="http://schemas.microsoft.com/office/drawing/2014/main" id="{6BAC7BF2-009C-48C7-A7F2-2139B5079D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9">
              <a:extLst>
                <a:ext uri="{FF2B5EF4-FFF2-40B4-BE49-F238E27FC236}">
                  <a16:creationId xmlns:a16="http://schemas.microsoft.com/office/drawing/2014/main" id="{7D60F62B-3828-4F12-B884-8A89253251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D8A41293-53F5-4380-B216-EB66A4353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A6DDE673-E05B-400B-B6E1-335E425D8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20" name="Rectangle 19">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24" name="Straight Connector 23">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6" name="Isosceles Triangle 25">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a:extLst>
              <a:ext uri="{FF2B5EF4-FFF2-40B4-BE49-F238E27FC236}">
                <a16:creationId xmlns:a16="http://schemas.microsoft.com/office/drawing/2014/main" id="{82DAACA1-BBAE-34FD-7C60-697DE025F841}"/>
              </a:ext>
            </a:extLst>
          </p:cNvPr>
          <p:cNvPicPr>
            <a:picLocks noChangeAspect="1"/>
          </p:cNvPicPr>
          <p:nvPr/>
        </p:nvPicPr>
        <p:blipFill>
          <a:blip r:embed="rId2"/>
          <a:stretch>
            <a:fillRect/>
          </a:stretch>
        </p:blipFill>
        <p:spPr>
          <a:xfrm>
            <a:off x="3448050" y="226678"/>
            <a:ext cx="5614444" cy="6404643"/>
          </a:xfrm>
          <a:prstGeom prst="rect">
            <a:avLst/>
          </a:prstGeom>
        </p:spPr>
      </p:pic>
    </p:spTree>
    <p:extLst>
      <p:ext uri="{BB962C8B-B14F-4D97-AF65-F5344CB8AC3E}">
        <p14:creationId xmlns:p14="http://schemas.microsoft.com/office/powerpoint/2010/main" val="3419180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B02A71-71AC-394C-B579-A1634F04A25F}"/>
              </a:ext>
            </a:extLst>
          </p:cNvPr>
          <p:cNvSpPr>
            <a:spLocks noGrp="1"/>
          </p:cNvSpPr>
          <p:nvPr>
            <p:ph type="title"/>
          </p:nvPr>
        </p:nvSpPr>
        <p:spPr>
          <a:xfrm>
            <a:off x="643467" y="816638"/>
            <a:ext cx="3367359" cy="5224724"/>
          </a:xfrm>
        </p:spPr>
        <p:txBody>
          <a:bodyPr anchor="ctr">
            <a:normAutofit/>
          </a:bodyPr>
          <a:lstStyle/>
          <a:p>
            <a:r>
              <a:rPr lang="en-US" b="1"/>
              <a:t>RAC- R Perinatal Project Update</a:t>
            </a:r>
          </a:p>
        </p:txBody>
      </p:sp>
      <p:sp>
        <p:nvSpPr>
          <p:cNvPr id="3" name="Content Placeholder 2">
            <a:extLst>
              <a:ext uri="{FF2B5EF4-FFF2-40B4-BE49-F238E27FC236}">
                <a16:creationId xmlns:a16="http://schemas.microsoft.com/office/drawing/2014/main" id="{2E14E52C-230A-83C9-DA29-CE948E2A8E5E}"/>
              </a:ext>
            </a:extLst>
          </p:cNvPr>
          <p:cNvSpPr>
            <a:spLocks noGrp="1"/>
          </p:cNvSpPr>
          <p:nvPr>
            <p:ph idx="1"/>
          </p:nvPr>
        </p:nvSpPr>
        <p:spPr>
          <a:xfrm>
            <a:off x="4654295" y="816638"/>
            <a:ext cx="4619706" cy="5224724"/>
          </a:xfrm>
        </p:spPr>
        <p:txBody>
          <a:bodyPr anchor="ctr">
            <a:normAutofit/>
          </a:bodyPr>
          <a:lstStyle/>
          <a:p>
            <a:r>
              <a:rPr lang="en-US" dirty="0"/>
              <a:t>CMV rate after failed audiology screening</a:t>
            </a:r>
          </a:p>
          <a:p>
            <a:endParaRPr lang="en-US" dirty="0"/>
          </a:p>
          <a:p>
            <a:endParaRPr lang="en-US" dirty="0"/>
          </a:p>
          <a:p>
            <a:r>
              <a:rPr lang="en-US" dirty="0"/>
              <a:t>Increase % of newborns who receive human milk as their first feeding and/or increase of newborns breastfeeding at discharge</a:t>
            </a:r>
          </a:p>
          <a:p>
            <a:endParaRPr lang="en-US" dirty="0"/>
          </a:p>
          <a:p>
            <a:endParaRPr lang="en-US" dirty="0"/>
          </a:p>
          <a:p>
            <a:endParaRPr lang="en-US" dirty="0"/>
          </a:p>
        </p:txBody>
      </p:sp>
    </p:spTree>
    <p:extLst>
      <p:ext uri="{BB962C8B-B14F-4D97-AF65-F5344CB8AC3E}">
        <p14:creationId xmlns:p14="http://schemas.microsoft.com/office/powerpoint/2010/main" val="13104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812D9A-2DE3-39B0-8165-574643C9651E}"/>
              </a:ext>
            </a:extLst>
          </p:cNvPr>
          <p:cNvSpPr>
            <a:spLocks noGrp="1"/>
          </p:cNvSpPr>
          <p:nvPr>
            <p:ph type="title"/>
          </p:nvPr>
        </p:nvSpPr>
        <p:spPr>
          <a:xfrm>
            <a:off x="652481" y="1382486"/>
            <a:ext cx="3547581" cy="4093028"/>
          </a:xfrm>
        </p:spPr>
        <p:txBody>
          <a:bodyPr anchor="ctr">
            <a:normAutofit/>
          </a:bodyPr>
          <a:lstStyle/>
          <a:p>
            <a:r>
              <a:rPr lang="en-US" sz="4400" b="1" dirty="0"/>
              <a:t>Patient transfers</a:t>
            </a:r>
          </a:p>
        </p:txBody>
      </p:sp>
      <p:grpSp>
        <p:nvGrpSpPr>
          <p:cNvPr id="11" name="Group 10">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15">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2" name="Rectangle 21">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7B7D127-4ECA-8FCD-47C8-853B3D637DFF}"/>
              </a:ext>
            </a:extLst>
          </p:cNvPr>
          <p:cNvGraphicFramePr>
            <a:graphicFrameLocks noGrp="1"/>
          </p:cNvGraphicFramePr>
          <p:nvPr>
            <p:ph idx="1"/>
            <p:extLst>
              <p:ext uri="{D42A27DB-BD31-4B8C-83A1-F6EECF244321}">
                <p14:modId xmlns:p14="http://schemas.microsoft.com/office/powerpoint/2010/main" val="3286663118"/>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8450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3159D-533C-9733-FF2E-2E824D1D0652}"/>
              </a:ext>
            </a:extLst>
          </p:cNvPr>
          <p:cNvSpPr>
            <a:spLocks noGrp="1"/>
          </p:cNvSpPr>
          <p:nvPr>
            <p:ph type="title"/>
          </p:nvPr>
        </p:nvSpPr>
        <p:spPr>
          <a:xfrm>
            <a:off x="677334" y="609600"/>
            <a:ext cx="8596668" cy="1320800"/>
          </a:xfrm>
        </p:spPr>
        <p:txBody>
          <a:bodyPr>
            <a:normAutofit/>
          </a:bodyPr>
          <a:lstStyle/>
          <a:p>
            <a:r>
              <a:rPr lang="en-US" b="1"/>
              <a:t>Until we meet again…..</a:t>
            </a:r>
            <a:endParaRPr lang="en-US" b="1" dirty="0"/>
          </a:p>
        </p:txBody>
      </p:sp>
      <p:graphicFrame>
        <p:nvGraphicFramePr>
          <p:cNvPr id="28" name="Content Placeholder 2">
            <a:extLst>
              <a:ext uri="{FF2B5EF4-FFF2-40B4-BE49-F238E27FC236}">
                <a16:creationId xmlns:a16="http://schemas.microsoft.com/office/drawing/2014/main" id="{A04B4EC0-BCC8-0F3C-915F-59B67AE51934}"/>
              </a:ext>
            </a:extLst>
          </p:cNvPr>
          <p:cNvGraphicFramePr>
            <a:graphicFrameLocks noGrp="1"/>
          </p:cNvGraphicFramePr>
          <p:nvPr>
            <p:ph idx="1"/>
            <p:extLst>
              <p:ext uri="{D42A27DB-BD31-4B8C-83A1-F6EECF244321}">
                <p14:modId xmlns:p14="http://schemas.microsoft.com/office/powerpoint/2010/main" val="1987438640"/>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8650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58F7BA4-B6D7-4093-BC9D-BA2CF918AE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1490F55-F54C-467C-B8A6-A31153CC5A8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B2F2A405-ED68-4CB8-9732-67DA21F2A1B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A7D2B90-65E1-48B0-8CA7-52D54740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25">
              <a:extLst>
                <a:ext uri="{FF2B5EF4-FFF2-40B4-BE49-F238E27FC236}">
                  <a16:creationId xmlns:a16="http://schemas.microsoft.com/office/drawing/2014/main" id="{E924D5FD-FDCC-4B58-A2A3-D540DA620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Isosceles Triangle 13">
              <a:extLst>
                <a:ext uri="{FF2B5EF4-FFF2-40B4-BE49-F238E27FC236}">
                  <a16:creationId xmlns:a16="http://schemas.microsoft.com/office/drawing/2014/main" id="{5E193FF4-6DE7-4427-8CA6-6391CF05F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7">
              <a:extLst>
                <a:ext uri="{FF2B5EF4-FFF2-40B4-BE49-F238E27FC236}">
                  <a16:creationId xmlns:a16="http://schemas.microsoft.com/office/drawing/2014/main" id="{B53557E8-484E-4039-B233-EBFF43A3B9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8">
              <a:extLst>
                <a:ext uri="{FF2B5EF4-FFF2-40B4-BE49-F238E27FC236}">
                  <a16:creationId xmlns:a16="http://schemas.microsoft.com/office/drawing/2014/main" id="{45E1412B-7A92-4620-B822-2510023D4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9">
              <a:extLst>
                <a:ext uri="{FF2B5EF4-FFF2-40B4-BE49-F238E27FC236}">
                  <a16:creationId xmlns:a16="http://schemas.microsoft.com/office/drawing/2014/main" id="{D21DAC8F-94C8-4EBC-8454-1525B0F593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A34D249F-4969-44EA-A390-4FCDA5EB9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a:extLst>
                <a:ext uri="{FF2B5EF4-FFF2-40B4-BE49-F238E27FC236}">
                  <a16:creationId xmlns:a16="http://schemas.microsoft.com/office/drawing/2014/main" id="{3AB39E86-A756-4CA8-B71D-0AF734B31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21" name="Rectangle 20">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AD19FC-A59A-37E1-4279-8D6F04AF45AA}"/>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a:t>Attendance &amp; Introductions</a:t>
            </a:r>
          </a:p>
        </p:txBody>
      </p:sp>
      <p:grpSp>
        <p:nvGrpSpPr>
          <p:cNvPr id="23" name="Group 22">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2" name="Isosceles Triangle 31">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4" name="Rectangle 33">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D3F8F45-8D2C-3EE8-E25D-474EBCF9BB4E}"/>
              </a:ext>
            </a:extLst>
          </p:cNvPr>
          <p:cNvGraphicFramePr>
            <a:graphicFrameLocks noGrp="1"/>
          </p:cNvGraphicFramePr>
          <p:nvPr>
            <p:ph sz="half" idx="1"/>
            <p:extLst>
              <p:ext uri="{D42A27DB-BD31-4B8C-83A1-F6EECF244321}">
                <p14:modId xmlns:p14="http://schemas.microsoft.com/office/powerpoint/2010/main" val="1407024844"/>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8833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2BC94-DFC7-637C-5F1D-1484D3CF302D}"/>
              </a:ext>
            </a:extLst>
          </p:cNvPr>
          <p:cNvSpPr>
            <a:spLocks noGrp="1"/>
          </p:cNvSpPr>
          <p:nvPr>
            <p:ph type="title"/>
          </p:nvPr>
        </p:nvSpPr>
        <p:spPr>
          <a:xfrm>
            <a:off x="652481" y="1382486"/>
            <a:ext cx="3547581" cy="4093028"/>
          </a:xfrm>
        </p:spPr>
        <p:txBody>
          <a:bodyPr anchor="ctr">
            <a:normAutofit/>
          </a:bodyPr>
          <a:lstStyle/>
          <a:p>
            <a:r>
              <a:rPr lang="en-US" sz="4400"/>
              <a:t>TCHMB OB Committee Meeting Updates</a:t>
            </a:r>
            <a:br>
              <a:rPr lang="en-US" sz="4400"/>
            </a:br>
            <a:r>
              <a:rPr lang="en-US" sz="4400"/>
              <a:t>1/23/2025</a:t>
            </a:r>
          </a:p>
        </p:txBody>
      </p:sp>
      <p:grpSp>
        <p:nvGrpSpPr>
          <p:cNvPr id="11" name="Group 10">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15">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2" name="Rectangle 21">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9D49ED84-3854-B42D-DE5B-D1561466DA78}"/>
              </a:ext>
            </a:extLst>
          </p:cNvPr>
          <p:cNvGraphicFramePr>
            <a:graphicFrameLocks noGrp="1"/>
          </p:cNvGraphicFramePr>
          <p:nvPr>
            <p:ph idx="1"/>
            <p:extLst>
              <p:ext uri="{D42A27DB-BD31-4B8C-83A1-F6EECF244321}">
                <p14:modId xmlns:p14="http://schemas.microsoft.com/office/powerpoint/2010/main" val="1036498810"/>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6257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23D8885-9F02-06C2-76E5-7A3C9B6DA60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4C2CF4-01CD-1A54-FC61-371FB28AFEF2}"/>
              </a:ext>
            </a:extLst>
          </p:cNvPr>
          <p:cNvSpPr>
            <a:spLocks noGrp="1"/>
          </p:cNvSpPr>
          <p:nvPr>
            <p:ph type="title"/>
          </p:nvPr>
        </p:nvSpPr>
        <p:spPr>
          <a:xfrm>
            <a:off x="652481" y="1382486"/>
            <a:ext cx="3547581" cy="4093028"/>
          </a:xfrm>
        </p:spPr>
        <p:txBody>
          <a:bodyPr anchor="ctr">
            <a:normAutofit/>
          </a:bodyPr>
          <a:lstStyle/>
          <a:p>
            <a:r>
              <a:rPr lang="en-US" sz="4400"/>
              <a:t>TCHMB Neo Committee Meeting Updates</a:t>
            </a:r>
            <a:br>
              <a:rPr lang="en-US" sz="4400"/>
            </a:br>
            <a:endParaRPr lang="en-US" sz="4400"/>
          </a:p>
        </p:txBody>
      </p:sp>
      <p:grpSp>
        <p:nvGrpSpPr>
          <p:cNvPr id="11" name="Group 10">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15">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2" name="Rectangle 21">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EFE8FF4-D5D5-8849-C1F4-30AF98E2414F}"/>
              </a:ext>
            </a:extLst>
          </p:cNvPr>
          <p:cNvGraphicFramePr>
            <a:graphicFrameLocks noGrp="1"/>
          </p:cNvGraphicFramePr>
          <p:nvPr>
            <p:ph idx="1"/>
            <p:extLst>
              <p:ext uri="{D42A27DB-BD31-4B8C-83A1-F6EECF244321}">
                <p14:modId xmlns:p14="http://schemas.microsoft.com/office/powerpoint/2010/main" val="2707885487"/>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6444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E542380-49EF-04F8-89DB-FC0559A3C027}"/>
              </a:ext>
            </a:extLst>
          </p:cNvPr>
          <p:cNvSpPr>
            <a:spLocks noGrp="1"/>
          </p:cNvSpPr>
          <p:nvPr>
            <p:ph type="title"/>
          </p:nvPr>
        </p:nvSpPr>
        <p:spPr>
          <a:xfrm>
            <a:off x="643467" y="816638"/>
            <a:ext cx="3367359" cy="5224724"/>
          </a:xfrm>
        </p:spPr>
        <p:txBody>
          <a:bodyPr anchor="ctr">
            <a:normAutofit/>
          </a:bodyPr>
          <a:lstStyle/>
          <a:p>
            <a:r>
              <a:rPr lang="en-US" b="1"/>
              <a:t>Upcoming PAC Meeting Dates</a:t>
            </a:r>
          </a:p>
        </p:txBody>
      </p:sp>
      <p:sp>
        <p:nvSpPr>
          <p:cNvPr id="3" name="Content Placeholder 2">
            <a:extLst>
              <a:ext uri="{FF2B5EF4-FFF2-40B4-BE49-F238E27FC236}">
                <a16:creationId xmlns:a16="http://schemas.microsoft.com/office/drawing/2014/main" id="{CC5509CF-037D-55C4-382E-E161D83B8DCD}"/>
              </a:ext>
            </a:extLst>
          </p:cNvPr>
          <p:cNvSpPr>
            <a:spLocks noGrp="1"/>
          </p:cNvSpPr>
          <p:nvPr>
            <p:ph idx="1"/>
          </p:nvPr>
        </p:nvSpPr>
        <p:spPr>
          <a:xfrm>
            <a:off x="4654295" y="816638"/>
            <a:ext cx="4619706" cy="5224724"/>
          </a:xfrm>
        </p:spPr>
        <p:txBody>
          <a:bodyPr anchor="ctr">
            <a:normAutofit/>
          </a:bodyPr>
          <a:lstStyle/>
          <a:p>
            <a:r>
              <a:rPr lang="en-US" dirty="0"/>
              <a:t>March 20, 2025</a:t>
            </a:r>
          </a:p>
          <a:p>
            <a:r>
              <a:rPr lang="en-US" dirty="0"/>
              <a:t>June 6, 2025</a:t>
            </a:r>
          </a:p>
          <a:p>
            <a:r>
              <a:rPr lang="en-US" dirty="0"/>
              <a:t>September 4, 2025</a:t>
            </a:r>
          </a:p>
          <a:p>
            <a:r>
              <a:rPr lang="en-US" dirty="0"/>
              <a:t>December 11, 2025</a:t>
            </a:r>
          </a:p>
          <a:p>
            <a:pPr marL="0" indent="0">
              <a:buNone/>
            </a:pPr>
            <a:endParaRPr lang="en-US" dirty="0"/>
          </a:p>
          <a:p>
            <a:r>
              <a:rPr lang="en-US" dirty="0">
                <a:hlinkClick r:id="rId2"/>
              </a:rPr>
              <a:t>https://www.hhs.texas.gov/about/leadership/advisory-committees/perinatal-advisory-council</a:t>
            </a:r>
            <a:endParaRPr lang="en-US" dirty="0"/>
          </a:p>
        </p:txBody>
      </p:sp>
    </p:spTree>
    <p:extLst>
      <p:ext uri="{BB962C8B-B14F-4D97-AF65-F5344CB8AC3E}">
        <p14:creationId xmlns:p14="http://schemas.microsoft.com/office/powerpoint/2010/main" val="3059575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descr="Calendar">
            <a:extLst>
              <a:ext uri="{FF2B5EF4-FFF2-40B4-BE49-F238E27FC236}">
                <a16:creationId xmlns:a16="http://schemas.microsoft.com/office/drawing/2014/main" id="{B3227CE6-6391-09D2-4F5A-E64AA47A6E9E}"/>
              </a:ext>
            </a:extLst>
          </p:cNvPr>
          <p:cNvPicPr>
            <a:picLocks noChangeAspect="1"/>
          </p:cNvPicPr>
          <p:nvPr/>
        </p:nvPicPr>
        <p:blipFill>
          <a:blip r:embed="rId2"/>
          <a:srcRect l="13416" r="9475"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38FA7A65-182D-59A8-5AF7-FC8B13A0E075}"/>
              </a:ext>
            </a:extLst>
          </p:cNvPr>
          <p:cNvSpPr>
            <a:spLocks noGrp="1"/>
          </p:cNvSpPr>
          <p:nvPr>
            <p:ph type="title"/>
          </p:nvPr>
        </p:nvSpPr>
        <p:spPr>
          <a:xfrm>
            <a:off x="677333" y="609600"/>
            <a:ext cx="3851123" cy="1320800"/>
          </a:xfrm>
        </p:spPr>
        <p:txBody>
          <a:bodyPr>
            <a:normAutofit/>
          </a:bodyPr>
          <a:lstStyle/>
          <a:p>
            <a:pPr>
              <a:lnSpc>
                <a:spcPct val="90000"/>
              </a:lnSpc>
            </a:pPr>
            <a:r>
              <a:rPr lang="en-US" sz="2800" b="1"/>
              <a:t>DSHS Perinatal Level I Meetings 2025</a:t>
            </a:r>
          </a:p>
        </p:txBody>
      </p:sp>
      <p:sp>
        <p:nvSpPr>
          <p:cNvPr id="3" name="Content Placeholder 2">
            <a:extLst>
              <a:ext uri="{FF2B5EF4-FFF2-40B4-BE49-F238E27FC236}">
                <a16:creationId xmlns:a16="http://schemas.microsoft.com/office/drawing/2014/main" id="{AE64E11B-8D28-70F5-169F-6B95F45430BA}"/>
              </a:ext>
            </a:extLst>
          </p:cNvPr>
          <p:cNvSpPr>
            <a:spLocks noGrp="1"/>
          </p:cNvSpPr>
          <p:nvPr>
            <p:ph idx="1"/>
          </p:nvPr>
        </p:nvSpPr>
        <p:spPr>
          <a:xfrm>
            <a:off x="677334" y="2160589"/>
            <a:ext cx="3851122" cy="3880773"/>
          </a:xfrm>
        </p:spPr>
        <p:txBody>
          <a:bodyPr>
            <a:normAutofit/>
          </a:bodyPr>
          <a:lstStyle/>
          <a:p>
            <a:r>
              <a:rPr lang="en-US" dirty="0"/>
              <a:t>April 2, 2025</a:t>
            </a:r>
          </a:p>
          <a:p>
            <a:r>
              <a:rPr lang="en-US" dirty="0"/>
              <a:t>May 7, 2025</a:t>
            </a:r>
          </a:p>
          <a:p>
            <a:r>
              <a:rPr lang="en-US" dirty="0"/>
              <a:t>June 4, 2025</a:t>
            </a:r>
          </a:p>
          <a:p>
            <a:r>
              <a:rPr lang="en-US" dirty="0"/>
              <a:t>August 6, 2025</a:t>
            </a:r>
          </a:p>
          <a:p>
            <a:r>
              <a:rPr lang="en-US" dirty="0"/>
              <a:t>September 3, 2025</a:t>
            </a:r>
          </a:p>
          <a:p>
            <a:r>
              <a:rPr lang="en-US" dirty="0"/>
              <a:t>October 1, 2025</a:t>
            </a:r>
          </a:p>
          <a:p>
            <a:r>
              <a:rPr lang="en-US" dirty="0"/>
              <a:t>November 5, 2025</a:t>
            </a:r>
          </a:p>
          <a:p>
            <a:endParaRPr lang="en-US" dirty="0"/>
          </a:p>
          <a:p>
            <a:r>
              <a:rPr lang="en-US" dirty="0"/>
              <a:t>All are scheduled for 2 PM</a:t>
            </a:r>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40404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404040"/>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59075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C3827-B57D-63EA-0518-63F87B250C73}"/>
            </a:ext>
          </a:extLst>
        </p:cNvPr>
        <p:cNvGrpSpPr/>
        <p:nvPr/>
      </p:nvGrpSpPr>
      <p:grpSpPr>
        <a:xfrm>
          <a:off x="0" y="0"/>
          <a:ext cx="0" cy="0"/>
          <a:chOff x="0" y="0"/>
          <a:chExt cx="0" cy="0"/>
        </a:xfrm>
      </p:grpSpPr>
      <p:pic>
        <p:nvPicPr>
          <p:cNvPr id="5" name="Picture 4" descr="Calendar">
            <a:extLst>
              <a:ext uri="{FF2B5EF4-FFF2-40B4-BE49-F238E27FC236}">
                <a16:creationId xmlns:a16="http://schemas.microsoft.com/office/drawing/2014/main" id="{E930E6F8-4A63-BE79-83A6-B177F6BA65B3}"/>
              </a:ext>
            </a:extLst>
          </p:cNvPr>
          <p:cNvPicPr>
            <a:picLocks noChangeAspect="1"/>
          </p:cNvPicPr>
          <p:nvPr/>
        </p:nvPicPr>
        <p:blipFill>
          <a:blip r:embed="rId2"/>
          <a:srcRect l="13416" r="9475"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53E432AA-DE6A-0563-61D7-C66FDDCE03FF}"/>
              </a:ext>
            </a:extLst>
          </p:cNvPr>
          <p:cNvSpPr>
            <a:spLocks noGrp="1"/>
          </p:cNvSpPr>
          <p:nvPr>
            <p:ph type="title"/>
          </p:nvPr>
        </p:nvSpPr>
        <p:spPr>
          <a:xfrm>
            <a:off x="677333" y="609600"/>
            <a:ext cx="3851123" cy="1320800"/>
          </a:xfrm>
        </p:spPr>
        <p:txBody>
          <a:bodyPr>
            <a:normAutofit/>
          </a:bodyPr>
          <a:lstStyle/>
          <a:p>
            <a:pPr>
              <a:lnSpc>
                <a:spcPct val="90000"/>
              </a:lnSpc>
            </a:pPr>
            <a:r>
              <a:rPr lang="en-US" sz="2800" b="1" dirty="0"/>
              <a:t>DSHS Perinatal Level II-IV Meetings 2025</a:t>
            </a:r>
          </a:p>
        </p:txBody>
      </p:sp>
      <p:sp>
        <p:nvSpPr>
          <p:cNvPr id="3" name="Content Placeholder 2">
            <a:extLst>
              <a:ext uri="{FF2B5EF4-FFF2-40B4-BE49-F238E27FC236}">
                <a16:creationId xmlns:a16="http://schemas.microsoft.com/office/drawing/2014/main" id="{78760307-1A75-FF70-E31D-92E309A0354E}"/>
              </a:ext>
            </a:extLst>
          </p:cNvPr>
          <p:cNvSpPr>
            <a:spLocks noGrp="1"/>
          </p:cNvSpPr>
          <p:nvPr>
            <p:ph idx="1"/>
          </p:nvPr>
        </p:nvSpPr>
        <p:spPr>
          <a:xfrm>
            <a:off x="677334" y="2160589"/>
            <a:ext cx="3851122" cy="3880773"/>
          </a:xfrm>
        </p:spPr>
        <p:txBody>
          <a:bodyPr>
            <a:normAutofit/>
          </a:bodyPr>
          <a:lstStyle/>
          <a:p>
            <a:r>
              <a:rPr lang="en-US" dirty="0"/>
              <a:t>March 19, 2025</a:t>
            </a:r>
          </a:p>
          <a:p>
            <a:r>
              <a:rPr lang="en-US" dirty="0"/>
              <a:t>April 16, 2025</a:t>
            </a:r>
          </a:p>
          <a:p>
            <a:r>
              <a:rPr lang="en-US" dirty="0"/>
              <a:t>May 21, 2025</a:t>
            </a:r>
          </a:p>
          <a:p>
            <a:r>
              <a:rPr lang="en-US" dirty="0"/>
              <a:t>June 18, 2025</a:t>
            </a:r>
          </a:p>
          <a:p>
            <a:r>
              <a:rPr lang="en-US" dirty="0"/>
              <a:t>July 16, 2025</a:t>
            </a:r>
          </a:p>
          <a:p>
            <a:r>
              <a:rPr lang="en-US" dirty="0"/>
              <a:t>August 20, 2025</a:t>
            </a:r>
          </a:p>
          <a:p>
            <a:endParaRPr lang="en-US" dirty="0"/>
          </a:p>
          <a:p>
            <a:r>
              <a:rPr lang="en-US" dirty="0"/>
              <a:t>All are scheduled </a:t>
            </a:r>
            <a:r>
              <a:rPr lang="en-US"/>
              <a:t>for 2 PM</a:t>
            </a:r>
            <a:endParaRPr lang="en-US" dirty="0"/>
          </a:p>
        </p:txBody>
      </p:sp>
    </p:spTree>
    <p:extLst>
      <p:ext uri="{BB962C8B-B14F-4D97-AF65-F5344CB8AC3E}">
        <p14:creationId xmlns:p14="http://schemas.microsoft.com/office/powerpoint/2010/main" val="340975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0D245A3-A583-0996-8C12-0AD87ADD24BB}"/>
              </a:ext>
            </a:extLst>
          </p:cNvPr>
          <p:cNvSpPr>
            <a:spLocks noGrp="1"/>
          </p:cNvSpPr>
          <p:nvPr>
            <p:ph type="title"/>
          </p:nvPr>
        </p:nvSpPr>
        <p:spPr>
          <a:xfrm>
            <a:off x="652481" y="1382486"/>
            <a:ext cx="3547581" cy="4093028"/>
          </a:xfrm>
        </p:spPr>
        <p:txBody>
          <a:bodyPr anchor="ctr">
            <a:normAutofit/>
          </a:bodyPr>
          <a:lstStyle/>
          <a:p>
            <a:r>
              <a:rPr lang="en-US" sz="4400"/>
              <a:t>TETAF Tidbits, Mighty Network</a:t>
            </a:r>
          </a:p>
        </p:txBody>
      </p:sp>
      <p:grpSp>
        <p:nvGrpSpPr>
          <p:cNvPr id="13" name="Group 12">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4" name="Straight Connector 13">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Isosceles Triangle 21">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4" name="Rectangle 23">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4">
            <a:extLst>
              <a:ext uri="{FF2B5EF4-FFF2-40B4-BE49-F238E27FC236}">
                <a16:creationId xmlns:a16="http://schemas.microsoft.com/office/drawing/2014/main" id="{E5C01550-3175-F5DE-5FB0-83A537C73800}"/>
              </a:ext>
            </a:extLst>
          </p:cNvPr>
          <p:cNvGraphicFramePr>
            <a:graphicFrameLocks noGrp="1"/>
          </p:cNvGraphicFramePr>
          <p:nvPr>
            <p:ph idx="1"/>
            <p:extLst>
              <p:ext uri="{D42A27DB-BD31-4B8C-83A1-F6EECF244321}">
                <p14:modId xmlns:p14="http://schemas.microsoft.com/office/powerpoint/2010/main" val="545768322"/>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7279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D0D208C0-D205-4D4D-5C99-843F04D46715}"/>
              </a:ext>
            </a:extLst>
          </p:cNvPr>
          <p:cNvSpPr>
            <a:spLocks noGrp="1"/>
          </p:cNvSpPr>
          <p:nvPr>
            <p:ph type="title"/>
          </p:nvPr>
        </p:nvSpPr>
        <p:spPr>
          <a:xfrm>
            <a:off x="643467" y="816638"/>
            <a:ext cx="3367359" cy="5224724"/>
          </a:xfrm>
        </p:spPr>
        <p:txBody>
          <a:bodyPr anchor="ctr">
            <a:normAutofit/>
          </a:bodyPr>
          <a:lstStyle/>
          <a:p>
            <a:r>
              <a:rPr lang="en-US" b="1" dirty="0"/>
              <a:t>UTMB Lunch &amp; Learn</a:t>
            </a:r>
          </a:p>
        </p:txBody>
      </p:sp>
      <p:sp>
        <p:nvSpPr>
          <p:cNvPr id="3" name="Content Placeholder 2">
            <a:extLst>
              <a:ext uri="{FF2B5EF4-FFF2-40B4-BE49-F238E27FC236}">
                <a16:creationId xmlns:a16="http://schemas.microsoft.com/office/drawing/2014/main" id="{B94A63E9-4827-7109-9C4A-9C485446F9C0}"/>
              </a:ext>
            </a:extLst>
          </p:cNvPr>
          <p:cNvSpPr>
            <a:spLocks noGrp="1"/>
          </p:cNvSpPr>
          <p:nvPr>
            <p:ph idx="1"/>
          </p:nvPr>
        </p:nvSpPr>
        <p:spPr>
          <a:xfrm>
            <a:off x="4654295" y="816638"/>
            <a:ext cx="4619706" cy="5224724"/>
          </a:xfrm>
        </p:spPr>
        <p:txBody>
          <a:bodyPr anchor="ctr">
            <a:normAutofit/>
          </a:bodyPr>
          <a:lstStyle/>
          <a:p>
            <a:r>
              <a:rPr lang="en-US" dirty="0"/>
              <a:t>March 27</a:t>
            </a:r>
            <a:r>
              <a:rPr lang="en-US" baseline="30000" dirty="0"/>
              <a:t>th</a:t>
            </a:r>
            <a:r>
              <a:rPr lang="en-US" dirty="0"/>
              <a:t> at 11 AM:  Dr. Monica Huff will present on congenital syphilis</a:t>
            </a:r>
          </a:p>
          <a:p>
            <a:r>
              <a:rPr lang="en-US" dirty="0"/>
              <a:t>April 16</a:t>
            </a:r>
            <a:r>
              <a:rPr lang="en-US" baseline="30000" dirty="0"/>
              <a:t>th</a:t>
            </a:r>
            <a:r>
              <a:rPr lang="en-US" dirty="0"/>
              <a:t> at 8 AM (will confirm):Dr. Luis Pacheco will present on sepsis </a:t>
            </a:r>
          </a:p>
          <a:p>
            <a:r>
              <a:rPr lang="en-US" dirty="0"/>
              <a:t>May (date TBD) at 11 AM:  Joint Neo/OB presentation on umbilical cord management</a:t>
            </a:r>
          </a:p>
          <a:p>
            <a:endParaRPr lang="en-US" dirty="0"/>
          </a:p>
          <a:p>
            <a:r>
              <a:rPr lang="en-US" dirty="0"/>
              <a:t>Future topics to include cardiac disease in pregnancy, mental health, trauma informed care, other suggestions…..?</a:t>
            </a:r>
          </a:p>
        </p:txBody>
      </p:sp>
    </p:spTree>
    <p:extLst>
      <p:ext uri="{BB962C8B-B14F-4D97-AF65-F5344CB8AC3E}">
        <p14:creationId xmlns:p14="http://schemas.microsoft.com/office/powerpoint/2010/main" val="882045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1deb949-4f21-419c-a926-0c894148f6eb">
      <Terms xmlns="http://schemas.microsoft.com/office/infopath/2007/PartnerControls"/>
    </lcf76f155ced4ddcb4097134ff3c332f>
    <TaxCatchAll xmlns="f1aa2de6-0c97-4061-bda1-8e588fdf38b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ACED3912E2B1546B1816707DFB40344" ma:contentTypeVersion="13" ma:contentTypeDescription="Create a new document." ma:contentTypeScope="" ma:versionID="97a36b0d9eb8506a33a9517c7483f270">
  <xsd:schema xmlns:xsd="http://www.w3.org/2001/XMLSchema" xmlns:xs="http://www.w3.org/2001/XMLSchema" xmlns:p="http://schemas.microsoft.com/office/2006/metadata/properties" xmlns:ns2="c1deb949-4f21-419c-a926-0c894148f6eb" xmlns:ns3="f1aa2de6-0c97-4061-bda1-8e588fdf38bd" targetNamespace="http://schemas.microsoft.com/office/2006/metadata/properties" ma:root="true" ma:fieldsID="c9599cd50ecf205f50f5f8a66b39a22b" ns2:_="" ns3:_="">
    <xsd:import namespace="c1deb949-4f21-419c-a926-0c894148f6eb"/>
    <xsd:import namespace="f1aa2de6-0c97-4061-bda1-8e588fdf38b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deb949-4f21-419c-a926-0c894148f6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a71de99-8105-415e-b286-21e0a833cfc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aa2de6-0c97-4061-bda1-8e588fdf38b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b5686c7-5081-49b4-9128-d76cd3c4a4df}" ma:internalName="TaxCatchAll" ma:showField="CatchAllData" ma:web="f1aa2de6-0c97-4061-bda1-8e588fdf38b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00A475-948F-4554-BFBD-2BDEACD8E924}">
  <ds:schemaRefs>
    <ds:schemaRef ds:uri="http://schemas.microsoft.com/office/infopath/2007/PartnerControl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f1aa2de6-0c97-4061-bda1-8e588fdf38bd"/>
    <ds:schemaRef ds:uri="c1deb949-4f21-419c-a926-0c894148f6eb"/>
  </ds:schemaRefs>
</ds:datastoreItem>
</file>

<file path=customXml/itemProps2.xml><?xml version="1.0" encoding="utf-8"?>
<ds:datastoreItem xmlns:ds="http://schemas.openxmlformats.org/officeDocument/2006/customXml" ds:itemID="{488F5F42-A6B0-4657-B68F-90DA5B6DCCBC}">
  <ds:schemaRefs>
    <ds:schemaRef ds:uri="http://schemas.microsoft.com/sharepoint/v3/contenttype/forms"/>
  </ds:schemaRefs>
</ds:datastoreItem>
</file>

<file path=customXml/itemProps3.xml><?xml version="1.0" encoding="utf-8"?>
<ds:datastoreItem xmlns:ds="http://schemas.openxmlformats.org/officeDocument/2006/customXml" ds:itemID="{FDB2F531-98DE-48A7-AA82-540D4C2216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deb949-4f21-419c-a926-0c894148f6eb"/>
    <ds:schemaRef ds:uri="f1aa2de6-0c97-4061-bda1-8e588fdf38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164</TotalTime>
  <Words>752</Words>
  <Application>Microsoft Macintosh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PowerPoint Presentation</vt:lpstr>
      <vt:lpstr>Attendance &amp; Introductions</vt:lpstr>
      <vt:lpstr>TCHMB OB Committee Meeting Updates 1/23/2025</vt:lpstr>
      <vt:lpstr>TCHMB Neo Committee Meeting Updates </vt:lpstr>
      <vt:lpstr>Upcoming PAC Meeting Dates</vt:lpstr>
      <vt:lpstr>DSHS Perinatal Level I Meetings 2025</vt:lpstr>
      <vt:lpstr>DSHS Perinatal Level II-IV Meetings 2025</vt:lpstr>
      <vt:lpstr>TETAF Tidbits, Mighty Network</vt:lpstr>
      <vt:lpstr>UTMB Lunch &amp; Learn</vt:lpstr>
      <vt:lpstr>PowerPoint Presentation</vt:lpstr>
      <vt:lpstr>RAC- R Perinatal Project Update</vt:lpstr>
      <vt:lpstr>Patient transfers</vt:lpstr>
      <vt:lpstr>Until we meet again…..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Stewart, Kimberly D.</dc:creator>
  <cp:lastModifiedBy>Diana Grimm-Mapp</cp:lastModifiedBy>
  <cp:revision>5</cp:revision>
  <dcterms:created xsi:type="dcterms:W3CDTF">2025-03-06T18:02:51Z</dcterms:created>
  <dcterms:modified xsi:type="dcterms:W3CDTF">2026-01-29T18:19:59Z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0x0101001ACED3912E2B1546B1816707DFB40344</vt:lpwstr>
  </property>
</Properties>
</file>