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5"/>
  </p:notesMasterIdLst>
  <p:sldIdLst>
    <p:sldId id="256" r:id="rId5"/>
    <p:sldId id="257" r:id="rId6"/>
    <p:sldId id="270" r:id="rId7"/>
    <p:sldId id="275" r:id="rId8"/>
    <p:sldId id="258" r:id="rId9"/>
    <p:sldId id="261" r:id="rId10"/>
    <p:sldId id="276" r:id="rId11"/>
    <p:sldId id="259" r:id="rId12"/>
    <p:sldId id="268" r:id="rId13"/>
    <p:sldId id="262" r:id="rId14"/>
    <p:sldId id="269" r:id="rId15"/>
    <p:sldId id="272" r:id="rId16"/>
    <p:sldId id="263" r:id="rId17"/>
    <p:sldId id="264" r:id="rId18"/>
    <p:sldId id="265" r:id="rId19"/>
    <p:sldId id="273" r:id="rId20"/>
    <p:sldId id="274" r:id="rId21"/>
    <p:sldId id="266" r:id="rId22"/>
    <p:sldId id="288" r:id="rId23"/>
    <p:sldId id="289" r:id="rId24"/>
    <p:sldId id="278" r:id="rId25"/>
    <p:sldId id="279" r:id="rId26"/>
    <p:sldId id="287" r:id="rId27"/>
    <p:sldId id="283" r:id="rId28"/>
    <p:sldId id="284" r:id="rId29"/>
    <p:sldId id="285" r:id="rId30"/>
    <p:sldId id="286" r:id="rId31"/>
    <p:sldId id="280" r:id="rId32"/>
    <p:sldId id="281" r:id="rId33"/>
    <p:sldId id="282"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54"/>
    <p:restoredTop sz="68163"/>
  </p:normalViewPr>
  <p:slideViewPr>
    <p:cSldViewPr snapToGrid="0">
      <p:cViewPr varScale="1">
        <p:scale>
          <a:sx n="85" d="100"/>
          <a:sy n="85" d="100"/>
        </p:scale>
        <p:origin x="2280" y="168"/>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11C736-34D8-40CF-83A8-8322349C1D5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991C8FB-3B8E-47DF-B546-EB85C0D56609}">
      <dgm:prSet/>
      <dgm:spPr>
        <a:solidFill>
          <a:schemeClr val="accent3"/>
        </a:solidFill>
      </dgm:spPr>
      <dgm:t>
        <a:bodyPr/>
        <a:lstStyle/>
        <a:p>
          <a:r>
            <a:rPr lang="en-US" b="1" dirty="0"/>
            <a:t>Brief, informal exchange and feedback session.</a:t>
          </a:r>
        </a:p>
      </dgm:t>
    </dgm:pt>
    <dgm:pt modelId="{68396ABC-E910-49AA-B0A7-D5EF70A268E2}" type="parTrans" cxnId="{E82FD7A9-DDB1-4B5B-87BF-0B613AE6E02C}">
      <dgm:prSet/>
      <dgm:spPr/>
      <dgm:t>
        <a:bodyPr/>
        <a:lstStyle/>
        <a:p>
          <a:endParaRPr lang="en-US"/>
        </a:p>
      </dgm:t>
    </dgm:pt>
    <dgm:pt modelId="{49057D08-0843-4100-8C75-C397918B3EC0}" type="sibTrans" cxnId="{E82FD7A9-DDB1-4B5B-87BF-0B613AE6E02C}">
      <dgm:prSet/>
      <dgm:spPr/>
      <dgm:t>
        <a:bodyPr/>
        <a:lstStyle/>
        <a:p>
          <a:endParaRPr lang="en-US"/>
        </a:p>
      </dgm:t>
    </dgm:pt>
    <dgm:pt modelId="{B11D4CA9-8E0B-457F-82F6-EEE84A26007C}">
      <dgm:prSet/>
      <dgm:spPr/>
      <dgm:t>
        <a:bodyPr/>
        <a:lstStyle/>
        <a:p>
          <a:r>
            <a:rPr lang="en-US" b="1" dirty="0"/>
            <a:t>Occurs after an event.</a:t>
          </a:r>
        </a:p>
      </dgm:t>
    </dgm:pt>
    <dgm:pt modelId="{F6553FB9-8DE7-480C-A0DA-E68B32B53895}" type="parTrans" cxnId="{1765F56A-814E-44F6-8695-F92417C4E3D5}">
      <dgm:prSet/>
      <dgm:spPr/>
      <dgm:t>
        <a:bodyPr/>
        <a:lstStyle/>
        <a:p>
          <a:endParaRPr lang="en-US"/>
        </a:p>
      </dgm:t>
    </dgm:pt>
    <dgm:pt modelId="{495BA124-AE02-4DC7-8538-0EB2EC5E7005}" type="sibTrans" cxnId="{1765F56A-814E-44F6-8695-F92417C4E3D5}">
      <dgm:prSet/>
      <dgm:spPr/>
      <dgm:t>
        <a:bodyPr/>
        <a:lstStyle/>
        <a:p>
          <a:endParaRPr lang="en-US"/>
        </a:p>
      </dgm:t>
    </dgm:pt>
    <dgm:pt modelId="{74345C30-4F1B-48E5-94ED-69E1DDB6C854}">
      <dgm:prSet/>
      <dgm:spPr/>
      <dgm:t>
        <a:bodyPr/>
        <a:lstStyle/>
        <a:p>
          <a:r>
            <a:rPr lang="en-US" b="1" dirty="0"/>
            <a:t>Designed to improve teamwork skills and outcomes.</a:t>
          </a:r>
        </a:p>
      </dgm:t>
    </dgm:pt>
    <dgm:pt modelId="{7B174922-6E79-44AD-819C-CC5873CFA8A5}" type="parTrans" cxnId="{A41AE47F-6452-4FAA-B333-5D1C234A72E0}">
      <dgm:prSet/>
      <dgm:spPr/>
      <dgm:t>
        <a:bodyPr/>
        <a:lstStyle/>
        <a:p>
          <a:endParaRPr lang="en-US"/>
        </a:p>
      </dgm:t>
    </dgm:pt>
    <dgm:pt modelId="{A592D1E9-970E-4100-ACDE-387F5EC1C217}" type="sibTrans" cxnId="{A41AE47F-6452-4FAA-B333-5D1C234A72E0}">
      <dgm:prSet/>
      <dgm:spPr/>
      <dgm:t>
        <a:bodyPr/>
        <a:lstStyle/>
        <a:p>
          <a:endParaRPr lang="en-US"/>
        </a:p>
      </dgm:t>
    </dgm:pt>
    <dgm:pt modelId="{34D7652F-2DE5-458C-BE96-14E8EE1D32DF}">
      <dgm:prSet/>
      <dgm:spPr/>
      <dgm:t>
        <a:bodyPr/>
        <a:lstStyle/>
        <a:p>
          <a:r>
            <a:rPr lang="en-US" b="1" dirty="0"/>
            <a:t>An accurate reconstruction of key events.</a:t>
          </a:r>
        </a:p>
      </dgm:t>
    </dgm:pt>
    <dgm:pt modelId="{18A12BEA-1390-48FB-AD5B-B7F48F9429DF}" type="parTrans" cxnId="{ADBC8C4D-D677-4A93-9798-6CF5FEF65FCC}">
      <dgm:prSet/>
      <dgm:spPr/>
      <dgm:t>
        <a:bodyPr/>
        <a:lstStyle/>
        <a:p>
          <a:endParaRPr lang="en-US"/>
        </a:p>
      </dgm:t>
    </dgm:pt>
    <dgm:pt modelId="{D794DF06-BE3C-469C-BF4F-244B44874CC5}" type="sibTrans" cxnId="{ADBC8C4D-D677-4A93-9798-6CF5FEF65FCC}">
      <dgm:prSet/>
      <dgm:spPr/>
      <dgm:t>
        <a:bodyPr/>
        <a:lstStyle/>
        <a:p>
          <a:endParaRPr lang="en-US"/>
        </a:p>
      </dgm:t>
    </dgm:pt>
    <dgm:pt modelId="{6CCE8F85-10C3-4D46-A09B-5780F46EFC33}">
      <dgm:prSet/>
      <dgm:spPr/>
      <dgm:t>
        <a:bodyPr/>
        <a:lstStyle/>
        <a:p>
          <a:r>
            <a:rPr lang="en-US" b="1" dirty="0"/>
            <a:t>Analysis of why the event occurred.</a:t>
          </a:r>
        </a:p>
      </dgm:t>
    </dgm:pt>
    <dgm:pt modelId="{4F2FEBEC-EBBF-427E-9359-8391202DAB12}" type="parTrans" cxnId="{FB988DDD-1E8A-4C60-B1D0-CAABE6749DBD}">
      <dgm:prSet/>
      <dgm:spPr/>
      <dgm:t>
        <a:bodyPr/>
        <a:lstStyle/>
        <a:p>
          <a:endParaRPr lang="en-US"/>
        </a:p>
      </dgm:t>
    </dgm:pt>
    <dgm:pt modelId="{A11D1932-9152-4E19-90F8-5AA1BB0007CC}" type="sibTrans" cxnId="{FB988DDD-1E8A-4C60-B1D0-CAABE6749DBD}">
      <dgm:prSet/>
      <dgm:spPr/>
      <dgm:t>
        <a:bodyPr/>
        <a:lstStyle/>
        <a:p>
          <a:endParaRPr lang="en-US"/>
        </a:p>
      </dgm:t>
    </dgm:pt>
    <dgm:pt modelId="{649F38BE-C2DB-48E8-8068-15F514B771C6}">
      <dgm:prSet/>
      <dgm:spPr/>
      <dgm:t>
        <a:bodyPr/>
        <a:lstStyle/>
        <a:p>
          <a:r>
            <a:rPr lang="en-US" b="1" dirty="0"/>
            <a:t>What should/could be done differently next time.</a:t>
          </a:r>
        </a:p>
      </dgm:t>
    </dgm:pt>
    <dgm:pt modelId="{9606E561-B2BC-446C-8359-4B473666F453}" type="parTrans" cxnId="{8F1EB239-DFEA-4C18-819C-029915947A8C}">
      <dgm:prSet/>
      <dgm:spPr/>
      <dgm:t>
        <a:bodyPr/>
        <a:lstStyle/>
        <a:p>
          <a:endParaRPr lang="en-US"/>
        </a:p>
      </dgm:t>
    </dgm:pt>
    <dgm:pt modelId="{30695D32-9D91-49A1-852C-F24AC1AD9315}" type="sibTrans" cxnId="{8F1EB239-DFEA-4C18-819C-029915947A8C}">
      <dgm:prSet/>
      <dgm:spPr/>
      <dgm:t>
        <a:bodyPr/>
        <a:lstStyle/>
        <a:p>
          <a:endParaRPr lang="en-US"/>
        </a:p>
      </dgm:t>
    </dgm:pt>
    <dgm:pt modelId="{55EB061B-26C1-4734-9FDD-CE757CEF54BF}">
      <dgm:prSet/>
      <dgm:spPr/>
      <dgm:t>
        <a:bodyPr/>
        <a:lstStyle/>
        <a:p>
          <a:r>
            <a:rPr lang="en-US" b="1" dirty="0"/>
            <a:t>Identify systems issues to be addressed.</a:t>
          </a:r>
        </a:p>
      </dgm:t>
    </dgm:pt>
    <dgm:pt modelId="{5AA11E61-C429-4865-AA77-1281DF019753}" type="parTrans" cxnId="{AAB766D4-B6C6-460F-90E0-CFA8CA9F71E3}">
      <dgm:prSet/>
      <dgm:spPr/>
      <dgm:t>
        <a:bodyPr/>
        <a:lstStyle/>
        <a:p>
          <a:endParaRPr lang="en-US"/>
        </a:p>
      </dgm:t>
    </dgm:pt>
    <dgm:pt modelId="{4005602B-1F47-4F5E-87D6-7AEAD2054C9C}" type="sibTrans" cxnId="{AAB766D4-B6C6-460F-90E0-CFA8CA9F71E3}">
      <dgm:prSet/>
      <dgm:spPr/>
      <dgm:t>
        <a:bodyPr/>
        <a:lstStyle/>
        <a:p>
          <a:endParaRPr lang="en-US"/>
        </a:p>
      </dgm:t>
    </dgm:pt>
    <dgm:pt modelId="{C6666B0A-8C07-384F-B0FB-B2F0F25C87CD}">
      <dgm:prSet/>
      <dgm:spPr/>
      <dgm:t>
        <a:bodyPr/>
        <a:lstStyle/>
        <a:p>
          <a:r>
            <a:rPr lang="en-US" b="1" dirty="0"/>
            <a:t>Allows acknowledgement of strengths and identifies opportunities for improvement. </a:t>
          </a:r>
        </a:p>
      </dgm:t>
    </dgm:pt>
    <dgm:pt modelId="{49E73A5E-E8FE-A343-889A-76DFD9C4A6B1}" type="parTrans" cxnId="{8B24383E-5922-B94B-977C-EC2132E770E2}">
      <dgm:prSet/>
      <dgm:spPr/>
    </dgm:pt>
    <dgm:pt modelId="{A2F71ED5-A406-BC40-968E-BE4AB40B8FE1}" type="sibTrans" cxnId="{8B24383E-5922-B94B-977C-EC2132E770E2}">
      <dgm:prSet/>
      <dgm:spPr/>
    </dgm:pt>
    <dgm:pt modelId="{6C52E130-EAAC-DD4A-BE39-D71428A8DFCA}" type="pres">
      <dgm:prSet presAssocID="{4211C736-34D8-40CF-83A8-8322349C1D55}" presName="linear" presStyleCnt="0">
        <dgm:presLayoutVars>
          <dgm:animLvl val="lvl"/>
          <dgm:resizeHandles val="exact"/>
        </dgm:presLayoutVars>
      </dgm:prSet>
      <dgm:spPr/>
    </dgm:pt>
    <dgm:pt modelId="{C1F54717-D791-644B-BFC1-5C318E19584E}" type="pres">
      <dgm:prSet presAssocID="{8991C8FB-3B8E-47DF-B546-EB85C0D56609}" presName="parentText" presStyleLbl="node1" presStyleIdx="0" presStyleCnt="2">
        <dgm:presLayoutVars>
          <dgm:chMax val="0"/>
          <dgm:bulletEnabled val="1"/>
        </dgm:presLayoutVars>
      </dgm:prSet>
      <dgm:spPr/>
    </dgm:pt>
    <dgm:pt modelId="{EE7C29EB-374B-0642-9F55-F23AD7D84D3D}" type="pres">
      <dgm:prSet presAssocID="{8991C8FB-3B8E-47DF-B546-EB85C0D56609}" presName="childText" presStyleLbl="revTx" presStyleIdx="0" presStyleCnt="2">
        <dgm:presLayoutVars>
          <dgm:bulletEnabled val="1"/>
        </dgm:presLayoutVars>
      </dgm:prSet>
      <dgm:spPr/>
    </dgm:pt>
    <dgm:pt modelId="{8CD491D8-4DC1-D249-9B70-D0B30F1659C6}" type="pres">
      <dgm:prSet presAssocID="{74345C30-4F1B-48E5-94ED-69E1DDB6C854}" presName="parentText" presStyleLbl="node1" presStyleIdx="1" presStyleCnt="2">
        <dgm:presLayoutVars>
          <dgm:chMax val="0"/>
          <dgm:bulletEnabled val="1"/>
        </dgm:presLayoutVars>
      </dgm:prSet>
      <dgm:spPr/>
    </dgm:pt>
    <dgm:pt modelId="{C7A4D8E7-8D5D-ED48-BEE2-D0007232A048}" type="pres">
      <dgm:prSet presAssocID="{74345C30-4F1B-48E5-94ED-69E1DDB6C854}" presName="childText" presStyleLbl="revTx" presStyleIdx="1" presStyleCnt="2">
        <dgm:presLayoutVars>
          <dgm:bulletEnabled val="1"/>
        </dgm:presLayoutVars>
      </dgm:prSet>
      <dgm:spPr/>
    </dgm:pt>
  </dgm:ptLst>
  <dgm:cxnLst>
    <dgm:cxn modelId="{5FD42A09-E1DD-3D47-8566-EDD43295A8BB}" type="presOf" srcId="{34D7652F-2DE5-458C-BE96-14E8EE1D32DF}" destId="{C7A4D8E7-8D5D-ED48-BEE2-D0007232A048}" srcOrd="0" destOrd="0" presId="urn:microsoft.com/office/officeart/2005/8/layout/vList2"/>
    <dgm:cxn modelId="{0C924A14-E94C-F841-854E-0C8B7BE461F9}" type="presOf" srcId="{74345C30-4F1B-48E5-94ED-69E1DDB6C854}" destId="{8CD491D8-4DC1-D249-9B70-D0B30F1659C6}" srcOrd="0" destOrd="0" presId="urn:microsoft.com/office/officeart/2005/8/layout/vList2"/>
    <dgm:cxn modelId="{2E981E2D-B6C3-8749-96A6-AAC47DD67717}" type="presOf" srcId="{B11D4CA9-8E0B-457F-82F6-EEE84A26007C}" destId="{EE7C29EB-374B-0642-9F55-F23AD7D84D3D}" srcOrd="0" destOrd="0" presId="urn:microsoft.com/office/officeart/2005/8/layout/vList2"/>
    <dgm:cxn modelId="{8F1EB239-DFEA-4C18-819C-029915947A8C}" srcId="{74345C30-4F1B-48E5-94ED-69E1DDB6C854}" destId="{649F38BE-C2DB-48E8-8068-15F514B771C6}" srcOrd="2" destOrd="0" parTransId="{9606E561-B2BC-446C-8359-4B473666F453}" sibTransId="{30695D32-9D91-49A1-852C-F24AC1AD9315}"/>
    <dgm:cxn modelId="{8B24383E-5922-B94B-977C-EC2132E770E2}" srcId="{74345C30-4F1B-48E5-94ED-69E1DDB6C854}" destId="{C6666B0A-8C07-384F-B0FB-B2F0F25C87CD}" srcOrd="4" destOrd="0" parTransId="{49E73A5E-E8FE-A343-889A-76DFD9C4A6B1}" sibTransId="{A2F71ED5-A406-BC40-968E-BE4AB40B8FE1}"/>
    <dgm:cxn modelId="{ADBC8C4D-D677-4A93-9798-6CF5FEF65FCC}" srcId="{74345C30-4F1B-48E5-94ED-69E1DDB6C854}" destId="{34D7652F-2DE5-458C-BE96-14E8EE1D32DF}" srcOrd="0" destOrd="0" parTransId="{18A12BEA-1390-48FB-AD5B-B7F48F9429DF}" sibTransId="{D794DF06-BE3C-469C-BF4F-244B44874CC5}"/>
    <dgm:cxn modelId="{9EE90257-5AAE-054E-815B-BBEBD63A0AFD}" type="presOf" srcId="{55EB061B-26C1-4734-9FDD-CE757CEF54BF}" destId="{C7A4D8E7-8D5D-ED48-BEE2-D0007232A048}" srcOrd="0" destOrd="3" presId="urn:microsoft.com/office/officeart/2005/8/layout/vList2"/>
    <dgm:cxn modelId="{1765F56A-814E-44F6-8695-F92417C4E3D5}" srcId="{8991C8FB-3B8E-47DF-B546-EB85C0D56609}" destId="{B11D4CA9-8E0B-457F-82F6-EEE84A26007C}" srcOrd="0" destOrd="0" parTransId="{F6553FB9-8DE7-480C-A0DA-E68B32B53895}" sibTransId="{495BA124-AE02-4DC7-8538-0EB2EC5E7005}"/>
    <dgm:cxn modelId="{A41AE47F-6452-4FAA-B333-5D1C234A72E0}" srcId="{4211C736-34D8-40CF-83A8-8322349C1D55}" destId="{74345C30-4F1B-48E5-94ED-69E1DDB6C854}" srcOrd="1" destOrd="0" parTransId="{7B174922-6E79-44AD-819C-CC5873CFA8A5}" sibTransId="{A592D1E9-970E-4100-ACDE-387F5EC1C217}"/>
    <dgm:cxn modelId="{E82FD7A9-DDB1-4B5B-87BF-0B613AE6E02C}" srcId="{4211C736-34D8-40CF-83A8-8322349C1D55}" destId="{8991C8FB-3B8E-47DF-B546-EB85C0D56609}" srcOrd="0" destOrd="0" parTransId="{68396ABC-E910-49AA-B0A7-D5EF70A268E2}" sibTransId="{49057D08-0843-4100-8C75-C397918B3EC0}"/>
    <dgm:cxn modelId="{E54EFAB5-6E08-C14B-B8FF-0A71FF24DCB5}" type="presOf" srcId="{649F38BE-C2DB-48E8-8068-15F514B771C6}" destId="{C7A4D8E7-8D5D-ED48-BEE2-D0007232A048}" srcOrd="0" destOrd="2" presId="urn:microsoft.com/office/officeart/2005/8/layout/vList2"/>
    <dgm:cxn modelId="{D809EDB8-3A5D-0140-A409-B387F38EA225}" type="presOf" srcId="{8991C8FB-3B8E-47DF-B546-EB85C0D56609}" destId="{C1F54717-D791-644B-BFC1-5C318E19584E}" srcOrd="0" destOrd="0" presId="urn:microsoft.com/office/officeart/2005/8/layout/vList2"/>
    <dgm:cxn modelId="{F2198DC3-E85E-CF44-BE45-A2C99E3190E4}" type="presOf" srcId="{C6666B0A-8C07-384F-B0FB-B2F0F25C87CD}" destId="{C7A4D8E7-8D5D-ED48-BEE2-D0007232A048}" srcOrd="0" destOrd="4" presId="urn:microsoft.com/office/officeart/2005/8/layout/vList2"/>
    <dgm:cxn modelId="{5B866DCB-7EDF-A647-B958-F9DFCBC98C53}" type="presOf" srcId="{4211C736-34D8-40CF-83A8-8322349C1D55}" destId="{6C52E130-EAAC-DD4A-BE39-D71428A8DFCA}" srcOrd="0" destOrd="0" presId="urn:microsoft.com/office/officeart/2005/8/layout/vList2"/>
    <dgm:cxn modelId="{AAB766D4-B6C6-460F-90E0-CFA8CA9F71E3}" srcId="{74345C30-4F1B-48E5-94ED-69E1DDB6C854}" destId="{55EB061B-26C1-4734-9FDD-CE757CEF54BF}" srcOrd="3" destOrd="0" parTransId="{5AA11E61-C429-4865-AA77-1281DF019753}" sibTransId="{4005602B-1F47-4F5E-87D6-7AEAD2054C9C}"/>
    <dgm:cxn modelId="{FB988DDD-1E8A-4C60-B1D0-CAABE6749DBD}" srcId="{74345C30-4F1B-48E5-94ED-69E1DDB6C854}" destId="{6CCE8F85-10C3-4D46-A09B-5780F46EFC33}" srcOrd="1" destOrd="0" parTransId="{4F2FEBEC-EBBF-427E-9359-8391202DAB12}" sibTransId="{A11D1932-9152-4E19-90F8-5AA1BB0007CC}"/>
    <dgm:cxn modelId="{64B3A1FD-9F7C-4849-A6CE-7C3A07CB6359}" type="presOf" srcId="{6CCE8F85-10C3-4D46-A09B-5780F46EFC33}" destId="{C7A4D8E7-8D5D-ED48-BEE2-D0007232A048}" srcOrd="0" destOrd="1" presId="urn:microsoft.com/office/officeart/2005/8/layout/vList2"/>
    <dgm:cxn modelId="{6763DCF1-9399-4243-B365-EEE337364380}" type="presParOf" srcId="{6C52E130-EAAC-DD4A-BE39-D71428A8DFCA}" destId="{C1F54717-D791-644B-BFC1-5C318E19584E}" srcOrd="0" destOrd="0" presId="urn:microsoft.com/office/officeart/2005/8/layout/vList2"/>
    <dgm:cxn modelId="{21E4AD92-BED2-4D45-B2C0-5CAEFC9BA8FF}" type="presParOf" srcId="{6C52E130-EAAC-DD4A-BE39-D71428A8DFCA}" destId="{EE7C29EB-374B-0642-9F55-F23AD7D84D3D}" srcOrd="1" destOrd="0" presId="urn:microsoft.com/office/officeart/2005/8/layout/vList2"/>
    <dgm:cxn modelId="{41CF23D2-006C-3B41-87A1-D0478B521187}" type="presParOf" srcId="{6C52E130-EAAC-DD4A-BE39-D71428A8DFCA}" destId="{8CD491D8-4DC1-D249-9B70-D0B30F1659C6}" srcOrd="2" destOrd="0" presId="urn:microsoft.com/office/officeart/2005/8/layout/vList2"/>
    <dgm:cxn modelId="{DCD6264A-9E2C-5E47-A482-2A22D93CB79B}" type="presParOf" srcId="{6C52E130-EAAC-DD4A-BE39-D71428A8DFCA}" destId="{C7A4D8E7-8D5D-ED48-BEE2-D0007232A04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50C37B1-C8CE-4F97-86B1-2C95C974C3DC}"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2819300B-7DED-485B-B1C3-DBBA991344C9}">
      <dgm:prSet/>
      <dgm:spPr/>
      <dgm:t>
        <a:bodyPr/>
        <a:lstStyle/>
        <a:p>
          <a:r>
            <a:rPr lang="en-US" b="1"/>
            <a:t>De-emphasizing leader viewpoint: </a:t>
          </a:r>
          <a:endParaRPr lang="en-US"/>
        </a:p>
      </dgm:t>
    </dgm:pt>
    <dgm:pt modelId="{460AA25D-36EE-4029-A474-5DAB8B09FE7C}" type="parTrans" cxnId="{469DFDDA-8F44-46E3-9ED0-973AFF5BA1D7}">
      <dgm:prSet/>
      <dgm:spPr/>
      <dgm:t>
        <a:bodyPr/>
        <a:lstStyle/>
        <a:p>
          <a:endParaRPr lang="en-US"/>
        </a:p>
      </dgm:t>
    </dgm:pt>
    <dgm:pt modelId="{036658B7-E65D-4CBB-A639-5E269A3015F2}" type="sibTrans" cxnId="{469DFDDA-8F44-46E3-9ED0-973AFF5BA1D7}">
      <dgm:prSet/>
      <dgm:spPr/>
      <dgm:t>
        <a:bodyPr/>
        <a:lstStyle/>
        <a:p>
          <a:endParaRPr lang="en-US"/>
        </a:p>
      </dgm:t>
    </dgm:pt>
    <dgm:pt modelId="{66ED9CE9-45A9-4C70-B961-D63FCC211CF4}">
      <dgm:prSet/>
      <dgm:spPr/>
      <dgm:t>
        <a:bodyPr/>
        <a:lstStyle/>
        <a:p>
          <a:r>
            <a:rPr lang="en-US" b="1"/>
            <a:t>Limit use of first-person pronouns.</a:t>
          </a:r>
          <a:endParaRPr lang="en-US"/>
        </a:p>
      </dgm:t>
    </dgm:pt>
    <dgm:pt modelId="{26AB7C78-C530-4AE8-9D04-164B77C111FA}" type="parTrans" cxnId="{C48787E4-8BD5-409A-BF64-0AD9B52CF47A}">
      <dgm:prSet/>
      <dgm:spPr/>
      <dgm:t>
        <a:bodyPr/>
        <a:lstStyle/>
        <a:p>
          <a:endParaRPr lang="en-US"/>
        </a:p>
      </dgm:t>
    </dgm:pt>
    <dgm:pt modelId="{02F82D16-8BB1-4A84-B06C-6F4D988B725B}" type="sibTrans" cxnId="{C48787E4-8BD5-409A-BF64-0AD9B52CF47A}">
      <dgm:prSet/>
      <dgm:spPr/>
      <dgm:t>
        <a:bodyPr/>
        <a:lstStyle/>
        <a:p>
          <a:endParaRPr lang="en-US"/>
        </a:p>
      </dgm:t>
    </dgm:pt>
    <dgm:pt modelId="{2789A4B1-BDD0-463B-A505-F870C4A60FFE}">
      <dgm:prSet/>
      <dgm:spPr/>
      <dgm:t>
        <a:bodyPr/>
        <a:lstStyle/>
        <a:p>
          <a:r>
            <a:rPr lang="en-US" b="1"/>
            <a:t>Avoiding qualitative statements: </a:t>
          </a:r>
          <a:endParaRPr lang="en-US"/>
        </a:p>
      </dgm:t>
    </dgm:pt>
    <dgm:pt modelId="{310F3B06-EF43-4115-8C82-D1EADF279C1E}" type="parTrans" cxnId="{914ED32A-B1F7-4B7C-A616-266DA6008352}">
      <dgm:prSet/>
      <dgm:spPr/>
      <dgm:t>
        <a:bodyPr/>
        <a:lstStyle/>
        <a:p>
          <a:endParaRPr lang="en-US"/>
        </a:p>
      </dgm:t>
    </dgm:pt>
    <dgm:pt modelId="{8C196FD9-A014-4538-A663-A20B78AE5C56}" type="sibTrans" cxnId="{914ED32A-B1F7-4B7C-A616-266DA6008352}">
      <dgm:prSet/>
      <dgm:spPr/>
      <dgm:t>
        <a:bodyPr/>
        <a:lstStyle/>
        <a:p>
          <a:endParaRPr lang="en-US"/>
        </a:p>
      </dgm:t>
    </dgm:pt>
    <dgm:pt modelId="{8FF9D1C4-76A9-4395-A0B4-88277D764571}">
      <dgm:prSet/>
      <dgm:spPr/>
      <dgm:t>
        <a:bodyPr/>
        <a:lstStyle/>
        <a:p>
          <a:r>
            <a:rPr lang="en-US" b="1" dirty="0"/>
            <a:t>Draw performance assessment from team members.</a:t>
          </a:r>
          <a:endParaRPr lang="en-US" dirty="0"/>
        </a:p>
      </dgm:t>
    </dgm:pt>
    <dgm:pt modelId="{E359AD8B-6E74-44BB-A61E-8055B50232E7}" type="parTrans" cxnId="{6C1B8FC7-37DF-4EA5-8666-493638DAE00E}">
      <dgm:prSet/>
      <dgm:spPr/>
      <dgm:t>
        <a:bodyPr/>
        <a:lstStyle/>
        <a:p>
          <a:endParaRPr lang="en-US"/>
        </a:p>
      </dgm:t>
    </dgm:pt>
    <dgm:pt modelId="{D6E7E112-60A4-4D28-AE96-0498627A6C7C}" type="sibTrans" cxnId="{6C1B8FC7-37DF-4EA5-8666-493638DAE00E}">
      <dgm:prSet/>
      <dgm:spPr/>
      <dgm:t>
        <a:bodyPr/>
        <a:lstStyle/>
        <a:p>
          <a:endParaRPr lang="en-US"/>
        </a:p>
      </dgm:t>
    </dgm:pt>
    <dgm:pt modelId="{EF2DC347-DB0C-47D2-B588-3E758800BAFB}">
      <dgm:prSet/>
      <dgm:spPr/>
      <dgm:t>
        <a:bodyPr/>
        <a:lstStyle/>
        <a:p>
          <a:r>
            <a:rPr lang="en-US" b="1"/>
            <a:t>Minimizing personal anecdotes: </a:t>
          </a:r>
          <a:endParaRPr lang="en-US"/>
        </a:p>
      </dgm:t>
    </dgm:pt>
    <dgm:pt modelId="{A338F809-7425-44F0-9158-1CAD2CBF4A57}" type="parTrans" cxnId="{EBD08F92-03CB-45BB-9DE4-36ADE31DEFFA}">
      <dgm:prSet/>
      <dgm:spPr/>
      <dgm:t>
        <a:bodyPr/>
        <a:lstStyle/>
        <a:p>
          <a:endParaRPr lang="en-US"/>
        </a:p>
      </dgm:t>
    </dgm:pt>
    <dgm:pt modelId="{1A10B2EB-CC27-4153-B0E8-8FD182F5E714}" type="sibTrans" cxnId="{EBD08F92-03CB-45BB-9DE4-36ADE31DEFFA}">
      <dgm:prSet/>
      <dgm:spPr/>
      <dgm:t>
        <a:bodyPr/>
        <a:lstStyle/>
        <a:p>
          <a:endParaRPr lang="en-US"/>
        </a:p>
      </dgm:t>
    </dgm:pt>
    <dgm:pt modelId="{0A69AE9C-795A-4F5C-B535-8D8334302580}">
      <dgm:prSet/>
      <dgm:spPr/>
      <dgm:t>
        <a:bodyPr/>
        <a:lstStyle/>
        <a:p>
          <a:r>
            <a:rPr lang="en-US" b="1"/>
            <a:t>Emphasize team member (not leader) experiences.</a:t>
          </a:r>
          <a:endParaRPr lang="en-US"/>
        </a:p>
      </dgm:t>
    </dgm:pt>
    <dgm:pt modelId="{DDDF9602-4A8C-47F4-8CA0-69DBB5E48A37}" type="parTrans" cxnId="{142DE8FF-FE92-4AB1-B202-CB0D6298B9D4}">
      <dgm:prSet/>
      <dgm:spPr/>
      <dgm:t>
        <a:bodyPr/>
        <a:lstStyle/>
        <a:p>
          <a:endParaRPr lang="en-US"/>
        </a:p>
      </dgm:t>
    </dgm:pt>
    <dgm:pt modelId="{47B578DA-38BC-4392-B5EE-5C824F81474A}" type="sibTrans" cxnId="{142DE8FF-FE92-4AB1-B202-CB0D6298B9D4}">
      <dgm:prSet/>
      <dgm:spPr/>
      <dgm:t>
        <a:bodyPr/>
        <a:lstStyle/>
        <a:p>
          <a:endParaRPr lang="en-US"/>
        </a:p>
      </dgm:t>
    </dgm:pt>
    <dgm:pt modelId="{CE207D79-D63C-4C40-8547-3D986F6E9DFB}">
      <dgm:prSet/>
      <dgm:spPr/>
      <dgm:t>
        <a:bodyPr/>
        <a:lstStyle/>
        <a:p>
          <a:r>
            <a:rPr lang="en-US" b="1"/>
            <a:t>Eschewing hindsight bias: </a:t>
          </a:r>
          <a:endParaRPr lang="en-US"/>
        </a:p>
      </dgm:t>
    </dgm:pt>
    <dgm:pt modelId="{40BD52AF-AD74-4D4D-AD3F-69AE51E02866}" type="parTrans" cxnId="{657DF6C4-0844-4B1A-B5F4-F20EB05C8B95}">
      <dgm:prSet/>
      <dgm:spPr/>
      <dgm:t>
        <a:bodyPr/>
        <a:lstStyle/>
        <a:p>
          <a:endParaRPr lang="en-US"/>
        </a:p>
      </dgm:t>
    </dgm:pt>
    <dgm:pt modelId="{6C125C86-63DC-4355-9BBD-4A17AB973387}" type="sibTrans" cxnId="{657DF6C4-0844-4B1A-B5F4-F20EB05C8B95}">
      <dgm:prSet/>
      <dgm:spPr/>
      <dgm:t>
        <a:bodyPr/>
        <a:lstStyle/>
        <a:p>
          <a:endParaRPr lang="en-US"/>
        </a:p>
      </dgm:t>
    </dgm:pt>
    <dgm:pt modelId="{8F3F48B2-15F8-4466-845F-D04D4D43C706}">
      <dgm:prSet/>
      <dgm:spPr/>
      <dgm:t>
        <a:bodyPr/>
        <a:lstStyle/>
        <a:p>
          <a:r>
            <a:rPr lang="en-US" b="1"/>
            <a:t>Debrief as if experiencing the event for the first time.</a:t>
          </a:r>
          <a:endParaRPr lang="en-US"/>
        </a:p>
      </dgm:t>
    </dgm:pt>
    <dgm:pt modelId="{5A5681B2-1439-4D03-ADD8-5F091BC6A891}" type="parTrans" cxnId="{DB9AD494-4B5A-4D5C-A6C4-C20CCEC4707A}">
      <dgm:prSet/>
      <dgm:spPr/>
      <dgm:t>
        <a:bodyPr/>
        <a:lstStyle/>
        <a:p>
          <a:endParaRPr lang="en-US"/>
        </a:p>
      </dgm:t>
    </dgm:pt>
    <dgm:pt modelId="{88833E0C-9364-4F4E-9E2E-B60C85FCD6C1}" type="sibTrans" cxnId="{DB9AD494-4B5A-4D5C-A6C4-C20CCEC4707A}">
      <dgm:prSet/>
      <dgm:spPr/>
      <dgm:t>
        <a:bodyPr/>
        <a:lstStyle/>
        <a:p>
          <a:endParaRPr lang="en-US"/>
        </a:p>
      </dgm:t>
    </dgm:pt>
    <dgm:pt modelId="{95105202-D3CC-8447-84B3-5B3208303D18}" type="pres">
      <dgm:prSet presAssocID="{950C37B1-C8CE-4F97-86B1-2C95C974C3DC}" presName="Name0" presStyleCnt="0">
        <dgm:presLayoutVars>
          <dgm:dir/>
          <dgm:animLvl val="lvl"/>
          <dgm:resizeHandles val="exact"/>
        </dgm:presLayoutVars>
      </dgm:prSet>
      <dgm:spPr/>
    </dgm:pt>
    <dgm:pt modelId="{39819550-E087-264F-BBBF-BD1C87875BDB}" type="pres">
      <dgm:prSet presAssocID="{2819300B-7DED-485B-B1C3-DBBA991344C9}" presName="linNode" presStyleCnt="0"/>
      <dgm:spPr/>
    </dgm:pt>
    <dgm:pt modelId="{E8520C26-4CB6-844B-95BD-42A18D3FEB8C}" type="pres">
      <dgm:prSet presAssocID="{2819300B-7DED-485B-B1C3-DBBA991344C9}" presName="parentText" presStyleLbl="node1" presStyleIdx="0" presStyleCnt="4">
        <dgm:presLayoutVars>
          <dgm:chMax val="1"/>
          <dgm:bulletEnabled val="1"/>
        </dgm:presLayoutVars>
      </dgm:prSet>
      <dgm:spPr/>
    </dgm:pt>
    <dgm:pt modelId="{F765F92E-FC63-BB4B-896A-1D8D36AD9E0B}" type="pres">
      <dgm:prSet presAssocID="{2819300B-7DED-485B-B1C3-DBBA991344C9}" presName="descendantText" presStyleLbl="alignAccFollowNode1" presStyleIdx="0" presStyleCnt="4">
        <dgm:presLayoutVars>
          <dgm:bulletEnabled val="1"/>
        </dgm:presLayoutVars>
      </dgm:prSet>
      <dgm:spPr/>
    </dgm:pt>
    <dgm:pt modelId="{FE66FA55-CEE6-AA45-B21B-293582469388}" type="pres">
      <dgm:prSet presAssocID="{036658B7-E65D-4CBB-A639-5E269A3015F2}" presName="sp" presStyleCnt="0"/>
      <dgm:spPr/>
    </dgm:pt>
    <dgm:pt modelId="{0A9248A7-E018-5440-B9BC-9DD1975A0A3B}" type="pres">
      <dgm:prSet presAssocID="{2789A4B1-BDD0-463B-A505-F870C4A60FFE}" presName="linNode" presStyleCnt="0"/>
      <dgm:spPr/>
    </dgm:pt>
    <dgm:pt modelId="{90881697-F259-AF44-A425-B8E2DF7BCE94}" type="pres">
      <dgm:prSet presAssocID="{2789A4B1-BDD0-463B-A505-F870C4A60FFE}" presName="parentText" presStyleLbl="node1" presStyleIdx="1" presStyleCnt="4">
        <dgm:presLayoutVars>
          <dgm:chMax val="1"/>
          <dgm:bulletEnabled val="1"/>
        </dgm:presLayoutVars>
      </dgm:prSet>
      <dgm:spPr/>
    </dgm:pt>
    <dgm:pt modelId="{677C7DB3-7D93-C047-AD65-CD846A067F75}" type="pres">
      <dgm:prSet presAssocID="{2789A4B1-BDD0-463B-A505-F870C4A60FFE}" presName="descendantText" presStyleLbl="alignAccFollowNode1" presStyleIdx="1" presStyleCnt="4">
        <dgm:presLayoutVars>
          <dgm:bulletEnabled val="1"/>
        </dgm:presLayoutVars>
      </dgm:prSet>
      <dgm:spPr/>
    </dgm:pt>
    <dgm:pt modelId="{976839AE-6B23-0E49-8CB1-A03C586E42C8}" type="pres">
      <dgm:prSet presAssocID="{8C196FD9-A014-4538-A663-A20B78AE5C56}" presName="sp" presStyleCnt="0"/>
      <dgm:spPr/>
    </dgm:pt>
    <dgm:pt modelId="{6403EE5B-A28D-A14E-8088-585757045F5F}" type="pres">
      <dgm:prSet presAssocID="{EF2DC347-DB0C-47D2-B588-3E758800BAFB}" presName="linNode" presStyleCnt="0"/>
      <dgm:spPr/>
    </dgm:pt>
    <dgm:pt modelId="{CEE979ED-7BF6-F848-816E-8816E79FB2BF}" type="pres">
      <dgm:prSet presAssocID="{EF2DC347-DB0C-47D2-B588-3E758800BAFB}" presName="parentText" presStyleLbl="node1" presStyleIdx="2" presStyleCnt="4">
        <dgm:presLayoutVars>
          <dgm:chMax val="1"/>
          <dgm:bulletEnabled val="1"/>
        </dgm:presLayoutVars>
      </dgm:prSet>
      <dgm:spPr/>
    </dgm:pt>
    <dgm:pt modelId="{6E851978-4693-6945-BB9A-46D226748297}" type="pres">
      <dgm:prSet presAssocID="{EF2DC347-DB0C-47D2-B588-3E758800BAFB}" presName="descendantText" presStyleLbl="alignAccFollowNode1" presStyleIdx="2" presStyleCnt="4">
        <dgm:presLayoutVars>
          <dgm:bulletEnabled val="1"/>
        </dgm:presLayoutVars>
      </dgm:prSet>
      <dgm:spPr/>
    </dgm:pt>
    <dgm:pt modelId="{49438A2F-E235-1C48-BE77-EF641EC38CE0}" type="pres">
      <dgm:prSet presAssocID="{1A10B2EB-CC27-4153-B0E8-8FD182F5E714}" presName="sp" presStyleCnt="0"/>
      <dgm:spPr/>
    </dgm:pt>
    <dgm:pt modelId="{4ED7DF72-A5B8-614F-AB02-2937EFAA5B87}" type="pres">
      <dgm:prSet presAssocID="{CE207D79-D63C-4C40-8547-3D986F6E9DFB}" presName="linNode" presStyleCnt="0"/>
      <dgm:spPr/>
    </dgm:pt>
    <dgm:pt modelId="{0F589EC1-09BA-AD4F-8AE4-7A0BF429541E}" type="pres">
      <dgm:prSet presAssocID="{CE207D79-D63C-4C40-8547-3D986F6E9DFB}" presName="parentText" presStyleLbl="node1" presStyleIdx="3" presStyleCnt="4">
        <dgm:presLayoutVars>
          <dgm:chMax val="1"/>
          <dgm:bulletEnabled val="1"/>
        </dgm:presLayoutVars>
      </dgm:prSet>
      <dgm:spPr/>
    </dgm:pt>
    <dgm:pt modelId="{6FCE5F23-7167-274E-9059-35C0E80E5875}" type="pres">
      <dgm:prSet presAssocID="{CE207D79-D63C-4C40-8547-3D986F6E9DFB}" presName="descendantText" presStyleLbl="alignAccFollowNode1" presStyleIdx="3" presStyleCnt="4">
        <dgm:presLayoutVars>
          <dgm:bulletEnabled val="1"/>
        </dgm:presLayoutVars>
      </dgm:prSet>
      <dgm:spPr/>
    </dgm:pt>
  </dgm:ptLst>
  <dgm:cxnLst>
    <dgm:cxn modelId="{7A611800-2A24-7E47-B168-74D8358FAC59}" type="presOf" srcId="{66ED9CE9-45A9-4C70-B961-D63FCC211CF4}" destId="{F765F92E-FC63-BB4B-896A-1D8D36AD9E0B}" srcOrd="0" destOrd="0" presId="urn:microsoft.com/office/officeart/2005/8/layout/vList5"/>
    <dgm:cxn modelId="{BE2BEA13-8057-4449-BF6D-F6AD620FAF52}" type="presOf" srcId="{950C37B1-C8CE-4F97-86B1-2C95C974C3DC}" destId="{95105202-D3CC-8447-84B3-5B3208303D18}" srcOrd="0" destOrd="0" presId="urn:microsoft.com/office/officeart/2005/8/layout/vList5"/>
    <dgm:cxn modelId="{0D8CF915-5E3D-CD45-9CF4-542EB82220DE}" type="presOf" srcId="{2789A4B1-BDD0-463B-A505-F870C4A60FFE}" destId="{90881697-F259-AF44-A425-B8E2DF7BCE94}" srcOrd="0" destOrd="0" presId="urn:microsoft.com/office/officeart/2005/8/layout/vList5"/>
    <dgm:cxn modelId="{914ED32A-B1F7-4B7C-A616-266DA6008352}" srcId="{950C37B1-C8CE-4F97-86B1-2C95C974C3DC}" destId="{2789A4B1-BDD0-463B-A505-F870C4A60FFE}" srcOrd="1" destOrd="0" parTransId="{310F3B06-EF43-4115-8C82-D1EADF279C1E}" sibTransId="{8C196FD9-A014-4538-A663-A20B78AE5C56}"/>
    <dgm:cxn modelId="{C00E3C4E-32B8-7A4D-85CA-C6A3D0F6D59D}" type="presOf" srcId="{EF2DC347-DB0C-47D2-B588-3E758800BAFB}" destId="{CEE979ED-7BF6-F848-816E-8816E79FB2BF}" srcOrd="0" destOrd="0" presId="urn:microsoft.com/office/officeart/2005/8/layout/vList5"/>
    <dgm:cxn modelId="{1CE9A652-8B65-F24E-BCFF-C7E83E26333A}" type="presOf" srcId="{2819300B-7DED-485B-B1C3-DBBA991344C9}" destId="{E8520C26-4CB6-844B-95BD-42A18D3FEB8C}" srcOrd="0" destOrd="0" presId="urn:microsoft.com/office/officeart/2005/8/layout/vList5"/>
    <dgm:cxn modelId="{601B987D-B57D-3446-8035-C3F74CB52C3C}" type="presOf" srcId="{8F3F48B2-15F8-4466-845F-D04D4D43C706}" destId="{6FCE5F23-7167-274E-9059-35C0E80E5875}" srcOrd="0" destOrd="0" presId="urn:microsoft.com/office/officeart/2005/8/layout/vList5"/>
    <dgm:cxn modelId="{A0002684-E3AF-8C46-978C-DA6545D6CFB1}" type="presOf" srcId="{0A69AE9C-795A-4F5C-B535-8D8334302580}" destId="{6E851978-4693-6945-BB9A-46D226748297}" srcOrd="0" destOrd="0" presId="urn:microsoft.com/office/officeart/2005/8/layout/vList5"/>
    <dgm:cxn modelId="{77EA6692-6C1E-A34D-ADA7-17EF520497A4}" type="presOf" srcId="{8FF9D1C4-76A9-4395-A0B4-88277D764571}" destId="{677C7DB3-7D93-C047-AD65-CD846A067F75}" srcOrd="0" destOrd="0" presId="urn:microsoft.com/office/officeart/2005/8/layout/vList5"/>
    <dgm:cxn modelId="{EBD08F92-03CB-45BB-9DE4-36ADE31DEFFA}" srcId="{950C37B1-C8CE-4F97-86B1-2C95C974C3DC}" destId="{EF2DC347-DB0C-47D2-B588-3E758800BAFB}" srcOrd="2" destOrd="0" parTransId="{A338F809-7425-44F0-9158-1CAD2CBF4A57}" sibTransId="{1A10B2EB-CC27-4153-B0E8-8FD182F5E714}"/>
    <dgm:cxn modelId="{DB9AD494-4B5A-4D5C-A6C4-C20CCEC4707A}" srcId="{CE207D79-D63C-4C40-8547-3D986F6E9DFB}" destId="{8F3F48B2-15F8-4466-845F-D04D4D43C706}" srcOrd="0" destOrd="0" parTransId="{5A5681B2-1439-4D03-ADD8-5F091BC6A891}" sibTransId="{88833E0C-9364-4F4E-9E2E-B60C85FCD6C1}"/>
    <dgm:cxn modelId="{B880BFB8-B00B-B741-A303-CE38E431A211}" type="presOf" srcId="{CE207D79-D63C-4C40-8547-3D986F6E9DFB}" destId="{0F589EC1-09BA-AD4F-8AE4-7A0BF429541E}" srcOrd="0" destOrd="0" presId="urn:microsoft.com/office/officeart/2005/8/layout/vList5"/>
    <dgm:cxn modelId="{657DF6C4-0844-4B1A-B5F4-F20EB05C8B95}" srcId="{950C37B1-C8CE-4F97-86B1-2C95C974C3DC}" destId="{CE207D79-D63C-4C40-8547-3D986F6E9DFB}" srcOrd="3" destOrd="0" parTransId="{40BD52AF-AD74-4D4D-AD3F-69AE51E02866}" sibTransId="{6C125C86-63DC-4355-9BBD-4A17AB973387}"/>
    <dgm:cxn modelId="{6C1B8FC7-37DF-4EA5-8666-493638DAE00E}" srcId="{2789A4B1-BDD0-463B-A505-F870C4A60FFE}" destId="{8FF9D1C4-76A9-4395-A0B4-88277D764571}" srcOrd="0" destOrd="0" parTransId="{E359AD8B-6E74-44BB-A61E-8055B50232E7}" sibTransId="{D6E7E112-60A4-4D28-AE96-0498627A6C7C}"/>
    <dgm:cxn modelId="{469DFDDA-8F44-46E3-9ED0-973AFF5BA1D7}" srcId="{950C37B1-C8CE-4F97-86B1-2C95C974C3DC}" destId="{2819300B-7DED-485B-B1C3-DBBA991344C9}" srcOrd="0" destOrd="0" parTransId="{460AA25D-36EE-4029-A474-5DAB8B09FE7C}" sibTransId="{036658B7-E65D-4CBB-A639-5E269A3015F2}"/>
    <dgm:cxn modelId="{C48787E4-8BD5-409A-BF64-0AD9B52CF47A}" srcId="{2819300B-7DED-485B-B1C3-DBBA991344C9}" destId="{66ED9CE9-45A9-4C70-B961-D63FCC211CF4}" srcOrd="0" destOrd="0" parTransId="{26AB7C78-C530-4AE8-9D04-164B77C111FA}" sibTransId="{02F82D16-8BB1-4A84-B06C-6F4D988B725B}"/>
    <dgm:cxn modelId="{142DE8FF-FE92-4AB1-B202-CB0D6298B9D4}" srcId="{EF2DC347-DB0C-47D2-B588-3E758800BAFB}" destId="{0A69AE9C-795A-4F5C-B535-8D8334302580}" srcOrd="0" destOrd="0" parTransId="{DDDF9602-4A8C-47F4-8CA0-69DBB5E48A37}" sibTransId="{47B578DA-38BC-4392-B5EE-5C824F81474A}"/>
    <dgm:cxn modelId="{C5CFDDE6-6BF1-E44A-8D9C-5CAD98D1E2BA}" type="presParOf" srcId="{95105202-D3CC-8447-84B3-5B3208303D18}" destId="{39819550-E087-264F-BBBF-BD1C87875BDB}" srcOrd="0" destOrd="0" presId="urn:microsoft.com/office/officeart/2005/8/layout/vList5"/>
    <dgm:cxn modelId="{6EB0B9B7-5817-9044-9EAD-FBC4916EF5C4}" type="presParOf" srcId="{39819550-E087-264F-BBBF-BD1C87875BDB}" destId="{E8520C26-4CB6-844B-95BD-42A18D3FEB8C}" srcOrd="0" destOrd="0" presId="urn:microsoft.com/office/officeart/2005/8/layout/vList5"/>
    <dgm:cxn modelId="{94278977-48C9-E344-86BD-2D4613AA9932}" type="presParOf" srcId="{39819550-E087-264F-BBBF-BD1C87875BDB}" destId="{F765F92E-FC63-BB4B-896A-1D8D36AD9E0B}" srcOrd="1" destOrd="0" presId="urn:microsoft.com/office/officeart/2005/8/layout/vList5"/>
    <dgm:cxn modelId="{A2699A60-B68E-9F40-AE96-C72AE5C1B64D}" type="presParOf" srcId="{95105202-D3CC-8447-84B3-5B3208303D18}" destId="{FE66FA55-CEE6-AA45-B21B-293582469388}" srcOrd="1" destOrd="0" presId="urn:microsoft.com/office/officeart/2005/8/layout/vList5"/>
    <dgm:cxn modelId="{5BD36C7B-7A94-6C40-A9BF-976F828E855E}" type="presParOf" srcId="{95105202-D3CC-8447-84B3-5B3208303D18}" destId="{0A9248A7-E018-5440-B9BC-9DD1975A0A3B}" srcOrd="2" destOrd="0" presId="urn:microsoft.com/office/officeart/2005/8/layout/vList5"/>
    <dgm:cxn modelId="{64994FF3-F5CB-E546-B466-5D2298C642DB}" type="presParOf" srcId="{0A9248A7-E018-5440-B9BC-9DD1975A0A3B}" destId="{90881697-F259-AF44-A425-B8E2DF7BCE94}" srcOrd="0" destOrd="0" presId="urn:microsoft.com/office/officeart/2005/8/layout/vList5"/>
    <dgm:cxn modelId="{61CD22FE-EF7C-0040-9107-096DD3EF2235}" type="presParOf" srcId="{0A9248A7-E018-5440-B9BC-9DD1975A0A3B}" destId="{677C7DB3-7D93-C047-AD65-CD846A067F75}" srcOrd="1" destOrd="0" presId="urn:microsoft.com/office/officeart/2005/8/layout/vList5"/>
    <dgm:cxn modelId="{06B89203-C994-FE4C-926D-4B262B668B0C}" type="presParOf" srcId="{95105202-D3CC-8447-84B3-5B3208303D18}" destId="{976839AE-6B23-0E49-8CB1-A03C586E42C8}" srcOrd="3" destOrd="0" presId="urn:microsoft.com/office/officeart/2005/8/layout/vList5"/>
    <dgm:cxn modelId="{077446FF-7E5E-6E45-AD46-BEC5E2A6FC64}" type="presParOf" srcId="{95105202-D3CC-8447-84B3-5B3208303D18}" destId="{6403EE5B-A28D-A14E-8088-585757045F5F}" srcOrd="4" destOrd="0" presId="urn:microsoft.com/office/officeart/2005/8/layout/vList5"/>
    <dgm:cxn modelId="{031B02A1-C273-004D-B171-586685D084D2}" type="presParOf" srcId="{6403EE5B-A28D-A14E-8088-585757045F5F}" destId="{CEE979ED-7BF6-F848-816E-8816E79FB2BF}" srcOrd="0" destOrd="0" presId="urn:microsoft.com/office/officeart/2005/8/layout/vList5"/>
    <dgm:cxn modelId="{909D1C59-6206-3248-91A6-25D0AD709D7D}" type="presParOf" srcId="{6403EE5B-A28D-A14E-8088-585757045F5F}" destId="{6E851978-4693-6945-BB9A-46D226748297}" srcOrd="1" destOrd="0" presId="urn:microsoft.com/office/officeart/2005/8/layout/vList5"/>
    <dgm:cxn modelId="{95681B4C-5A11-1C4D-84BA-BEE645056125}" type="presParOf" srcId="{95105202-D3CC-8447-84B3-5B3208303D18}" destId="{49438A2F-E235-1C48-BE77-EF641EC38CE0}" srcOrd="5" destOrd="0" presId="urn:microsoft.com/office/officeart/2005/8/layout/vList5"/>
    <dgm:cxn modelId="{DEA631DC-503D-BC46-AED2-1E126A2522CF}" type="presParOf" srcId="{95105202-D3CC-8447-84B3-5B3208303D18}" destId="{4ED7DF72-A5B8-614F-AB02-2937EFAA5B87}" srcOrd="6" destOrd="0" presId="urn:microsoft.com/office/officeart/2005/8/layout/vList5"/>
    <dgm:cxn modelId="{E19A51C2-5EBD-E540-95CF-DB7A98DF66FC}" type="presParOf" srcId="{4ED7DF72-A5B8-614F-AB02-2937EFAA5B87}" destId="{0F589EC1-09BA-AD4F-8AE4-7A0BF429541E}" srcOrd="0" destOrd="0" presId="urn:microsoft.com/office/officeart/2005/8/layout/vList5"/>
    <dgm:cxn modelId="{5E65CF59-B2E8-4A4D-984B-2C70D126FA8C}" type="presParOf" srcId="{4ED7DF72-A5B8-614F-AB02-2937EFAA5B87}" destId="{6FCE5F23-7167-274E-9059-35C0E80E587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5C1B892-A236-418A-AB72-4E5B07C41857}" type="doc">
      <dgm:prSet loTypeId="urn:microsoft.com/office/officeart/2005/8/layout/list1" loCatId="list" qsTypeId="urn:microsoft.com/office/officeart/2005/8/quickstyle/simple5" qsCatId="simple" csTypeId="urn:microsoft.com/office/officeart/2005/8/colors/colorful1" csCatId="colorful" phldr="1"/>
      <dgm:spPr/>
      <dgm:t>
        <a:bodyPr/>
        <a:lstStyle/>
        <a:p>
          <a:endParaRPr lang="en-US"/>
        </a:p>
      </dgm:t>
    </dgm:pt>
    <dgm:pt modelId="{709FC5AE-C27A-4354-8C24-75B82794FBAA}">
      <dgm:prSet custT="1"/>
      <dgm:spPr/>
      <dgm:t>
        <a:bodyPr/>
        <a:lstStyle/>
        <a:p>
          <a:r>
            <a:rPr lang="en-US" sz="2400" b="1" i="0" dirty="0"/>
            <a:t>Primary: </a:t>
          </a:r>
          <a:endParaRPr lang="en-US" sz="2400" dirty="0"/>
        </a:p>
      </dgm:t>
    </dgm:pt>
    <dgm:pt modelId="{67B7E053-906E-416E-8119-7847531D2F0B}" type="parTrans" cxnId="{E7EA2FA2-0B39-4F1D-8E79-B7DA60AB502D}">
      <dgm:prSet/>
      <dgm:spPr/>
      <dgm:t>
        <a:bodyPr/>
        <a:lstStyle/>
        <a:p>
          <a:endParaRPr lang="en-US"/>
        </a:p>
      </dgm:t>
    </dgm:pt>
    <dgm:pt modelId="{DD723C43-C077-43B7-BF30-E4C960531AF0}" type="sibTrans" cxnId="{E7EA2FA2-0B39-4F1D-8E79-B7DA60AB502D}">
      <dgm:prSet/>
      <dgm:spPr/>
      <dgm:t>
        <a:bodyPr/>
        <a:lstStyle/>
        <a:p>
          <a:endParaRPr lang="en-US"/>
        </a:p>
      </dgm:t>
    </dgm:pt>
    <dgm:pt modelId="{B9FD259E-7069-4951-A8FE-CC2908CD8B4B}">
      <dgm:prSet custT="1"/>
      <dgm:spPr/>
      <dgm:t>
        <a:bodyPr/>
        <a:lstStyle/>
        <a:p>
          <a:r>
            <a:rPr lang="en-US" sz="2400" b="1" i="0" dirty="0"/>
            <a:t>Learning objectives upon which the scenario is based</a:t>
          </a:r>
          <a:endParaRPr lang="en-US" sz="2400" dirty="0"/>
        </a:p>
      </dgm:t>
    </dgm:pt>
    <dgm:pt modelId="{D2A5CAEB-E09F-4ABE-96BE-F41D94F9EE64}" type="parTrans" cxnId="{DF99B18E-24F2-40E6-B256-8C8EADFD06C1}">
      <dgm:prSet/>
      <dgm:spPr/>
      <dgm:t>
        <a:bodyPr/>
        <a:lstStyle/>
        <a:p>
          <a:endParaRPr lang="en-US"/>
        </a:p>
      </dgm:t>
    </dgm:pt>
    <dgm:pt modelId="{29F99118-37C3-4EDB-B022-1BBFCE2173F2}" type="sibTrans" cxnId="{DF99B18E-24F2-40E6-B256-8C8EADFD06C1}">
      <dgm:prSet/>
      <dgm:spPr/>
      <dgm:t>
        <a:bodyPr/>
        <a:lstStyle/>
        <a:p>
          <a:endParaRPr lang="en-US"/>
        </a:p>
      </dgm:t>
    </dgm:pt>
    <dgm:pt modelId="{7DA5A808-5AC1-4316-9769-82A6278834AD}">
      <dgm:prSet custT="1"/>
      <dgm:spPr/>
      <dgm:t>
        <a:bodyPr/>
        <a:lstStyle/>
        <a:p>
          <a:r>
            <a:rPr lang="en-US" sz="2400" b="1" dirty="0"/>
            <a:t>S</a:t>
          </a:r>
          <a:r>
            <a:rPr lang="en-US" sz="2400" b="1" i="0" dirty="0"/>
            <a:t>econdary</a:t>
          </a:r>
          <a:endParaRPr lang="en-US" sz="2400" dirty="0"/>
        </a:p>
      </dgm:t>
    </dgm:pt>
    <dgm:pt modelId="{54C99D44-9AB0-4981-8919-63ABB0E35A8B}" type="parTrans" cxnId="{680F11AC-8364-49F5-898C-7338F58D42D8}">
      <dgm:prSet/>
      <dgm:spPr/>
      <dgm:t>
        <a:bodyPr/>
        <a:lstStyle/>
        <a:p>
          <a:endParaRPr lang="en-US"/>
        </a:p>
      </dgm:t>
    </dgm:pt>
    <dgm:pt modelId="{4D0FC23C-7E96-4365-8A04-C51B62EA329C}" type="sibTrans" cxnId="{680F11AC-8364-49F5-898C-7338F58D42D8}">
      <dgm:prSet/>
      <dgm:spPr/>
      <dgm:t>
        <a:bodyPr/>
        <a:lstStyle/>
        <a:p>
          <a:endParaRPr lang="en-US"/>
        </a:p>
      </dgm:t>
    </dgm:pt>
    <dgm:pt modelId="{2DD5E04E-30D6-4498-9A3F-7E665DED4391}">
      <dgm:prSet custT="1"/>
      <dgm:spPr/>
      <dgm:t>
        <a:bodyPr/>
        <a:lstStyle/>
        <a:p>
          <a:r>
            <a:rPr lang="en-US" sz="2400" b="1" i="0" dirty="0"/>
            <a:t>Unexpected events during the scenario</a:t>
          </a:r>
          <a:endParaRPr lang="en-US" sz="2400" dirty="0"/>
        </a:p>
      </dgm:t>
    </dgm:pt>
    <dgm:pt modelId="{4C21607C-3B1E-4594-983E-1E37C42B189A}" type="parTrans" cxnId="{0341C7F1-3DC9-41E1-9DFB-1BB09C7A5679}">
      <dgm:prSet/>
      <dgm:spPr/>
      <dgm:t>
        <a:bodyPr/>
        <a:lstStyle/>
        <a:p>
          <a:endParaRPr lang="en-US"/>
        </a:p>
      </dgm:t>
    </dgm:pt>
    <dgm:pt modelId="{83D41BB7-CACE-4A3F-90BB-C28C6E586123}" type="sibTrans" cxnId="{0341C7F1-3DC9-41E1-9DFB-1BB09C7A5679}">
      <dgm:prSet/>
      <dgm:spPr/>
      <dgm:t>
        <a:bodyPr/>
        <a:lstStyle/>
        <a:p>
          <a:endParaRPr lang="en-US"/>
        </a:p>
      </dgm:t>
    </dgm:pt>
    <dgm:pt modelId="{AAD82CC7-2569-4D09-A25C-D724B74C8513}">
      <dgm:prSet custT="1"/>
      <dgm:spPr/>
      <dgm:t>
        <a:bodyPr/>
        <a:lstStyle/>
        <a:p>
          <a:r>
            <a:rPr lang="en-US" sz="2400" b="1" i="0"/>
            <a:t>Tertiary</a:t>
          </a:r>
          <a:endParaRPr lang="en-US" sz="2400"/>
        </a:p>
      </dgm:t>
    </dgm:pt>
    <dgm:pt modelId="{BCC113B0-40D5-4483-9EFB-727A398ED5A2}" type="parTrans" cxnId="{1EF909F1-33C3-4A79-91AC-930DE562737A}">
      <dgm:prSet/>
      <dgm:spPr/>
      <dgm:t>
        <a:bodyPr/>
        <a:lstStyle/>
        <a:p>
          <a:endParaRPr lang="en-US"/>
        </a:p>
      </dgm:t>
    </dgm:pt>
    <dgm:pt modelId="{C82C7710-6C7C-4713-885A-1A1410F3FAD2}" type="sibTrans" cxnId="{1EF909F1-33C3-4A79-91AC-930DE562737A}">
      <dgm:prSet/>
      <dgm:spPr/>
      <dgm:t>
        <a:bodyPr/>
        <a:lstStyle/>
        <a:p>
          <a:endParaRPr lang="en-US"/>
        </a:p>
      </dgm:t>
    </dgm:pt>
    <dgm:pt modelId="{94028E41-8866-409F-9FF5-769040F943AC}">
      <dgm:prSet custT="1"/>
      <dgm:spPr/>
      <dgm:t>
        <a:bodyPr/>
        <a:lstStyle/>
        <a:p>
          <a:r>
            <a:rPr lang="en-US" sz="2400" b="1" i="0" dirty="0"/>
            <a:t>Concerns raised during the debriefing</a:t>
          </a:r>
          <a:endParaRPr lang="en-US" sz="2400" dirty="0"/>
        </a:p>
      </dgm:t>
    </dgm:pt>
    <dgm:pt modelId="{5B2C547B-BCF5-4E37-B60A-9574494E5916}" type="parTrans" cxnId="{85B41BEB-3C8B-4D66-96C8-B4922E7AAFA6}">
      <dgm:prSet/>
      <dgm:spPr/>
      <dgm:t>
        <a:bodyPr/>
        <a:lstStyle/>
        <a:p>
          <a:endParaRPr lang="en-US"/>
        </a:p>
      </dgm:t>
    </dgm:pt>
    <dgm:pt modelId="{9130D64A-8B51-49F9-A212-FDE538D9AF15}" type="sibTrans" cxnId="{85B41BEB-3C8B-4D66-96C8-B4922E7AAFA6}">
      <dgm:prSet/>
      <dgm:spPr/>
      <dgm:t>
        <a:bodyPr/>
        <a:lstStyle/>
        <a:p>
          <a:endParaRPr lang="en-US"/>
        </a:p>
      </dgm:t>
    </dgm:pt>
    <dgm:pt modelId="{2FF78CE1-3281-48B5-98F4-3D7E8FBCC60F}">
      <dgm:prSet custT="1"/>
      <dgm:spPr/>
      <dgm:t>
        <a:bodyPr/>
        <a:lstStyle/>
        <a:p>
          <a:r>
            <a:rPr lang="en-US" sz="2400" b="1" i="0"/>
            <a:t>Quaternary</a:t>
          </a:r>
          <a:endParaRPr lang="en-US" sz="2400"/>
        </a:p>
      </dgm:t>
    </dgm:pt>
    <dgm:pt modelId="{0FB89173-894B-4042-B616-9546AD745AA7}" type="parTrans" cxnId="{71C21713-0F4F-4652-A503-6B70C0437F08}">
      <dgm:prSet/>
      <dgm:spPr/>
      <dgm:t>
        <a:bodyPr/>
        <a:lstStyle/>
        <a:p>
          <a:endParaRPr lang="en-US"/>
        </a:p>
      </dgm:t>
    </dgm:pt>
    <dgm:pt modelId="{E2AB6996-032A-445A-B87D-59631502592C}" type="sibTrans" cxnId="{71C21713-0F4F-4652-A503-6B70C0437F08}">
      <dgm:prSet/>
      <dgm:spPr/>
      <dgm:t>
        <a:bodyPr/>
        <a:lstStyle/>
        <a:p>
          <a:endParaRPr lang="en-US"/>
        </a:p>
      </dgm:t>
    </dgm:pt>
    <dgm:pt modelId="{72749B56-16EE-47E7-9462-0EEE98B24A15}">
      <dgm:prSet custT="1"/>
      <dgm:spPr/>
      <dgm:t>
        <a:bodyPr/>
        <a:lstStyle/>
        <a:p>
          <a:r>
            <a:rPr lang="en-US" sz="2400" b="1" dirty="0"/>
            <a:t>H</a:t>
          </a:r>
          <a:r>
            <a:rPr lang="en-US" sz="2400" b="1" i="0" dirty="0"/>
            <a:t>ypothetical situations</a:t>
          </a:r>
          <a:endParaRPr lang="en-US" sz="2400" dirty="0"/>
        </a:p>
      </dgm:t>
    </dgm:pt>
    <dgm:pt modelId="{688670A0-5905-4CAF-A4AB-5614EE96DA43}" type="parTrans" cxnId="{55FA4C03-057F-4216-83A3-BF6D86D866DE}">
      <dgm:prSet/>
      <dgm:spPr/>
      <dgm:t>
        <a:bodyPr/>
        <a:lstStyle/>
        <a:p>
          <a:endParaRPr lang="en-US"/>
        </a:p>
      </dgm:t>
    </dgm:pt>
    <dgm:pt modelId="{F0791F8A-D466-4F82-A134-DE3B1E2E5F1C}" type="sibTrans" cxnId="{55FA4C03-057F-4216-83A3-BF6D86D866DE}">
      <dgm:prSet/>
      <dgm:spPr/>
      <dgm:t>
        <a:bodyPr/>
        <a:lstStyle/>
        <a:p>
          <a:endParaRPr lang="en-US"/>
        </a:p>
      </dgm:t>
    </dgm:pt>
    <dgm:pt modelId="{0916A1EF-1AE9-D441-87F4-7074E19107B3}" type="pres">
      <dgm:prSet presAssocID="{B5C1B892-A236-418A-AB72-4E5B07C41857}" presName="linear" presStyleCnt="0">
        <dgm:presLayoutVars>
          <dgm:dir/>
          <dgm:animLvl val="lvl"/>
          <dgm:resizeHandles val="exact"/>
        </dgm:presLayoutVars>
      </dgm:prSet>
      <dgm:spPr/>
    </dgm:pt>
    <dgm:pt modelId="{2E45D89D-12C6-1E40-8FF9-79FE8AA0E67D}" type="pres">
      <dgm:prSet presAssocID="{709FC5AE-C27A-4354-8C24-75B82794FBAA}" presName="parentLin" presStyleCnt="0"/>
      <dgm:spPr/>
    </dgm:pt>
    <dgm:pt modelId="{6F33E10B-24C9-DD4A-8982-0548E729AFCE}" type="pres">
      <dgm:prSet presAssocID="{709FC5AE-C27A-4354-8C24-75B82794FBAA}" presName="parentLeftMargin" presStyleLbl="node1" presStyleIdx="0" presStyleCnt="4"/>
      <dgm:spPr/>
    </dgm:pt>
    <dgm:pt modelId="{FAE5BFD0-0A8D-5A44-B230-10F288D5DD00}" type="pres">
      <dgm:prSet presAssocID="{709FC5AE-C27A-4354-8C24-75B82794FBAA}" presName="parentText" presStyleLbl="node1" presStyleIdx="0" presStyleCnt="4">
        <dgm:presLayoutVars>
          <dgm:chMax val="0"/>
          <dgm:bulletEnabled val="1"/>
        </dgm:presLayoutVars>
      </dgm:prSet>
      <dgm:spPr/>
    </dgm:pt>
    <dgm:pt modelId="{FA63EA5C-A819-C248-B011-D4BE369F130B}" type="pres">
      <dgm:prSet presAssocID="{709FC5AE-C27A-4354-8C24-75B82794FBAA}" presName="negativeSpace" presStyleCnt="0"/>
      <dgm:spPr/>
    </dgm:pt>
    <dgm:pt modelId="{16D7C418-FFB7-C442-A0EB-9E92C58DA575}" type="pres">
      <dgm:prSet presAssocID="{709FC5AE-C27A-4354-8C24-75B82794FBAA}" presName="childText" presStyleLbl="conFgAcc1" presStyleIdx="0" presStyleCnt="4">
        <dgm:presLayoutVars>
          <dgm:bulletEnabled val="1"/>
        </dgm:presLayoutVars>
      </dgm:prSet>
      <dgm:spPr/>
    </dgm:pt>
    <dgm:pt modelId="{C9D689E6-FD9B-844A-AACD-31AE91A86DAD}" type="pres">
      <dgm:prSet presAssocID="{DD723C43-C077-43B7-BF30-E4C960531AF0}" presName="spaceBetweenRectangles" presStyleCnt="0"/>
      <dgm:spPr/>
    </dgm:pt>
    <dgm:pt modelId="{663CFBBF-0849-6A43-B499-5030CA236B2A}" type="pres">
      <dgm:prSet presAssocID="{7DA5A808-5AC1-4316-9769-82A6278834AD}" presName="parentLin" presStyleCnt="0"/>
      <dgm:spPr/>
    </dgm:pt>
    <dgm:pt modelId="{17858272-F542-C04E-8403-DB9285D6427D}" type="pres">
      <dgm:prSet presAssocID="{7DA5A808-5AC1-4316-9769-82A6278834AD}" presName="parentLeftMargin" presStyleLbl="node1" presStyleIdx="0" presStyleCnt="4"/>
      <dgm:spPr/>
    </dgm:pt>
    <dgm:pt modelId="{352D1E33-C39A-7440-88E5-A7526E9ED15E}" type="pres">
      <dgm:prSet presAssocID="{7DA5A808-5AC1-4316-9769-82A6278834AD}" presName="parentText" presStyleLbl="node1" presStyleIdx="1" presStyleCnt="4">
        <dgm:presLayoutVars>
          <dgm:chMax val="0"/>
          <dgm:bulletEnabled val="1"/>
        </dgm:presLayoutVars>
      </dgm:prSet>
      <dgm:spPr/>
    </dgm:pt>
    <dgm:pt modelId="{6615E2C7-00B9-BD4C-9B00-8CF7D78B0259}" type="pres">
      <dgm:prSet presAssocID="{7DA5A808-5AC1-4316-9769-82A6278834AD}" presName="negativeSpace" presStyleCnt="0"/>
      <dgm:spPr/>
    </dgm:pt>
    <dgm:pt modelId="{CE6D2B62-563B-CF4D-8080-FC9ACA037585}" type="pres">
      <dgm:prSet presAssocID="{7DA5A808-5AC1-4316-9769-82A6278834AD}" presName="childText" presStyleLbl="conFgAcc1" presStyleIdx="1" presStyleCnt="4">
        <dgm:presLayoutVars>
          <dgm:bulletEnabled val="1"/>
        </dgm:presLayoutVars>
      </dgm:prSet>
      <dgm:spPr/>
    </dgm:pt>
    <dgm:pt modelId="{FC13DBE5-3A0F-A241-8695-AB2E8105D2CC}" type="pres">
      <dgm:prSet presAssocID="{4D0FC23C-7E96-4365-8A04-C51B62EA329C}" presName="spaceBetweenRectangles" presStyleCnt="0"/>
      <dgm:spPr/>
    </dgm:pt>
    <dgm:pt modelId="{3D08481A-1E1E-FB4F-963B-C51F59626118}" type="pres">
      <dgm:prSet presAssocID="{AAD82CC7-2569-4D09-A25C-D724B74C8513}" presName="parentLin" presStyleCnt="0"/>
      <dgm:spPr/>
    </dgm:pt>
    <dgm:pt modelId="{E6CBF438-342F-B44C-9251-343E0006C1AC}" type="pres">
      <dgm:prSet presAssocID="{AAD82CC7-2569-4D09-A25C-D724B74C8513}" presName="parentLeftMargin" presStyleLbl="node1" presStyleIdx="1" presStyleCnt="4"/>
      <dgm:spPr/>
    </dgm:pt>
    <dgm:pt modelId="{46B0FCB1-47BB-5B40-9B3F-510EB6F312B0}" type="pres">
      <dgm:prSet presAssocID="{AAD82CC7-2569-4D09-A25C-D724B74C8513}" presName="parentText" presStyleLbl="node1" presStyleIdx="2" presStyleCnt="4">
        <dgm:presLayoutVars>
          <dgm:chMax val="0"/>
          <dgm:bulletEnabled val="1"/>
        </dgm:presLayoutVars>
      </dgm:prSet>
      <dgm:spPr/>
    </dgm:pt>
    <dgm:pt modelId="{61A7ECC1-CD8C-F143-93F4-8D21E68FB7C9}" type="pres">
      <dgm:prSet presAssocID="{AAD82CC7-2569-4D09-A25C-D724B74C8513}" presName="negativeSpace" presStyleCnt="0"/>
      <dgm:spPr/>
    </dgm:pt>
    <dgm:pt modelId="{DB408E5B-407D-0C49-A559-3C82DBF6B24D}" type="pres">
      <dgm:prSet presAssocID="{AAD82CC7-2569-4D09-A25C-D724B74C8513}" presName="childText" presStyleLbl="conFgAcc1" presStyleIdx="2" presStyleCnt="4">
        <dgm:presLayoutVars>
          <dgm:bulletEnabled val="1"/>
        </dgm:presLayoutVars>
      </dgm:prSet>
      <dgm:spPr/>
    </dgm:pt>
    <dgm:pt modelId="{BF383558-B0F5-9946-9A73-56F74BC617C7}" type="pres">
      <dgm:prSet presAssocID="{C82C7710-6C7C-4713-885A-1A1410F3FAD2}" presName="spaceBetweenRectangles" presStyleCnt="0"/>
      <dgm:spPr/>
    </dgm:pt>
    <dgm:pt modelId="{31DF323F-B78F-6946-8FBE-2CBC0F64C6DC}" type="pres">
      <dgm:prSet presAssocID="{2FF78CE1-3281-48B5-98F4-3D7E8FBCC60F}" presName="parentLin" presStyleCnt="0"/>
      <dgm:spPr/>
    </dgm:pt>
    <dgm:pt modelId="{D1C9FD99-CF92-2542-91DC-2026B86A6DC5}" type="pres">
      <dgm:prSet presAssocID="{2FF78CE1-3281-48B5-98F4-3D7E8FBCC60F}" presName="parentLeftMargin" presStyleLbl="node1" presStyleIdx="2" presStyleCnt="4"/>
      <dgm:spPr/>
    </dgm:pt>
    <dgm:pt modelId="{D663C9B6-779C-0740-82EB-DAA8F5CF4794}" type="pres">
      <dgm:prSet presAssocID="{2FF78CE1-3281-48B5-98F4-3D7E8FBCC60F}" presName="parentText" presStyleLbl="node1" presStyleIdx="3" presStyleCnt="4">
        <dgm:presLayoutVars>
          <dgm:chMax val="0"/>
          <dgm:bulletEnabled val="1"/>
        </dgm:presLayoutVars>
      </dgm:prSet>
      <dgm:spPr/>
    </dgm:pt>
    <dgm:pt modelId="{457D4D0B-FCCB-D745-80F4-3E96CBA16D08}" type="pres">
      <dgm:prSet presAssocID="{2FF78CE1-3281-48B5-98F4-3D7E8FBCC60F}" presName="negativeSpace" presStyleCnt="0"/>
      <dgm:spPr/>
    </dgm:pt>
    <dgm:pt modelId="{7F347F18-5798-E44C-BA8D-14F451ACA698}" type="pres">
      <dgm:prSet presAssocID="{2FF78CE1-3281-48B5-98F4-3D7E8FBCC60F}" presName="childText" presStyleLbl="conFgAcc1" presStyleIdx="3" presStyleCnt="4">
        <dgm:presLayoutVars>
          <dgm:bulletEnabled val="1"/>
        </dgm:presLayoutVars>
      </dgm:prSet>
      <dgm:spPr/>
    </dgm:pt>
  </dgm:ptLst>
  <dgm:cxnLst>
    <dgm:cxn modelId="{55FA4C03-057F-4216-83A3-BF6D86D866DE}" srcId="{2FF78CE1-3281-48B5-98F4-3D7E8FBCC60F}" destId="{72749B56-16EE-47E7-9462-0EEE98B24A15}" srcOrd="0" destOrd="0" parTransId="{688670A0-5905-4CAF-A4AB-5614EE96DA43}" sibTransId="{F0791F8A-D466-4F82-A134-DE3B1E2E5F1C}"/>
    <dgm:cxn modelId="{DA4F370B-6D02-1648-93FA-0A9D46C4EDDC}" type="presOf" srcId="{AAD82CC7-2569-4D09-A25C-D724B74C8513}" destId="{46B0FCB1-47BB-5B40-9B3F-510EB6F312B0}" srcOrd="1" destOrd="0" presId="urn:microsoft.com/office/officeart/2005/8/layout/list1"/>
    <dgm:cxn modelId="{71C21713-0F4F-4652-A503-6B70C0437F08}" srcId="{B5C1B892-A236-418A-AB72-4E5B07C41857}" destId="{2FF78CE1-3281-48B5-98F4-3D7E8FBCC60F}" srcOrd="3" destOrd="0" parTransId="{0FB89173-894B-4042-B616-9546AD745AA7}" sibTransId="{E2AB6996-032A-445A-B87D-59631502592C}"/>
    <dgm:cxn modelId="{91995B1F-9526-534E-88E4-3D0CA95ED797}" type="presOf" srcId="{2FF78CE1-3281-48B5-98F4-3D7E8FBCC60F}" destId="{D663C9B6-779C-0740-82EB-DAA8F5CF4794}" srcOrd="1" destOrd="0" presId="urn:microsoft.com/office/officeart/2005/8/layout/list1"/>
    <dgm:cxn modelId="{EB3E6E50-8BA0-D947-81EA-3329EA8F9D62}" type="presOf" srcId="{2FF78CE1-3281-48B5-98F4-3D7E8FBCC60F}" destId="{D1C9FD99-CF92-2542-91DC-2026B86A6DC5}" srcOrd="0" destOrd="0" presId="urn:microsoft.com/office/officeart/2005/8/layout/list1"/>
    <dgm:cxn modelId="{D8C76F6E-1C40-894D-9ACC-1139B5633917}" type="presOf" srcId="{B9FD259E-7069-4951-A8FE-CC2908CD8B4B}" destId="{16D7C418-FFB7-C442-A0EB-9E92C58DA575}" srcOrd="0" destOrd="0" presId="urn:microsoft.com/office/officeart/2005/8/layout/list1"/>
    <dgm:cxn modelId="{0D32ED76-E8D0-754D-9787-B542163DCE65}" type="presOf" srcId="{709FC5AE-C27A-4354-8C24-75B82794FBAA}" destId="{FAE5BFD0-0A8D-5A44-B230-10F288D5DD00}" srcOrd="1" destOrd="0" presId="urn:microsoft.com/office/officeart/2005/8/layout/list1"/>
    <dgm:cxn modelId="{AA58887B-FE6D-8240-9420-7127A3B1FEDF}" type="presOf" srcId="{B5C1B892-A236-418A-AB72-4E5B07C41857}" destId="{0916A1EF-1AE9-D441-87F4-7074E19107B3}" srcOrd="0" destOrd="0" presId="urn:microsoft.com/office/officeart/2005/8/layout/list1"/>
    <dgm:cxn modelId="{15C98981-A91C-2545-A9EE-C321A48AEF24}" type="presOf" srcId="{94028E41-8866-409F-9FF5-769040F943AC}" destId="{DB408E5B-407D-0C49-A559-3C82DBF6B24D}" srcOrd="0" destOrd="0" presId="urn:microsoft.com/office/officeart/2005/8/layout/list1"/>
    <dgm:cxn modelId="{DF99B18E-24F2-40E6-B256-8C8EADFD06C1}" srcId="{709FC5AE-C27A-4354-8C24-75B82794FBAA}" destId="{B9FD259E-7069-4951-A8FE-CC2908CD8B4B}" srcOrd="0" destOrd="0" parTransId="{D2A5CAEB-E09F-4ABE-96BE-F41D94F9EE64}" sibTransId="{29F99118-37C3-4EDB-B022-1BBFCE2173F2}"/>
    <dgm:cxn modelId="{E7EA2FA2-0B39-4F1D-8E79-B7DA60AB502D}" srcId="{B5C1B892-A236-418A-AB72-4E5B07C41857}" destId="{709FC5AE-C27A-4354-8C24-75B82794FBAA}" srcOrd="0" destOrd="0" parTransId="{67B7E053-906E-416E-8119-7847531D2F0B}" sibTransId="{DD723C43-C077-43B7-BF30-E4C960531AF0}"/>
    <dgm:cxn modelId="{680F11AC-8364-49F5-898C-7338F58D42D8}" srcId="{B5C1B892-A236-418A-AB72-4E5B07C41857}" destId="{7DA5A808-5AC1-4316-9769-82A6278834AD}" srcOrd="1" destOrd="0" parTransId="{54C99D44-9AB0-4981-8919-63ABB0E35A8B}" sibTransId="{4D0FC23C-7E96-4365-8A04-C51B62EA329C}"/>
    <dgm:cxn modelId="{FD0C39AE-23D8-A14A-A449-BCD588065F26}" type="presOf" srcId="{AAD82CC7-2569-4D09-A25C-D724B74C8513}" destId="{E6CBF438-342F-B44C-9251-343E0006C1AC}" srcOrd="0" destOrd="0" presId="urn:microsoft.com/office/officeart/2005/8/layout/list1"/>
    <dgm:cxn modelId="{FDE1BAB8-F2BF-1B45-BF34-2B36176CA9D3}" type="presOf" srcId="{7DA5A808-5AC1-4316-9769-82A6278834AD}" destId="{352D1E33-C39A-7440-88E5-A7526E9ED15E}" srcOrd="1" destOrd="0" presId="urn:microsoft.com/office/officeart/2005/8/layout/list1"/>
    <dgm:cxn modelId="{75A6CAC1-E8CF-C646-9E02-9231268644B4}" type="presOf" srcId="{2DD5E04E-30D6-4498-9A3F-7E665DED4391}" destId="{CE6D2B62-563B-CF4D-8080-FC9ACA037585}" srcOrd="0" destOrd="0" presId="urn:microsoft.com/office/officeart/2005/8/layout/list1"/>
    <dgm:cxn modelId="{564F83C7-CA8E-BF48-A6B9-B6E26AB99BF4}" type="presOf" srcId="{72749B56-16EE-47E7-9462-0EEE98B24A15}" destId="{7F347F18-5798-E44C-BA8D-14F451ACA698}" srcOrd="0" destOrd="0" presId="urn:microsoft.com/office/officeart/2005/8/layout/list1"/>
    <dgm:cxn modelId="{B3BFAED8-226A-6549-9A88-195DB85F1FDC}" type="presOf" srcId="{709FC5AE-C27A-4354-8C24-75B82794FBAA}" destId="{6F33E10B-24C9-DD4A-8982-0548E729AFCE}" srcOrd="0" destOrd="0" presId="urn:microsoft.com/office/officeart/2005/8/layout/list1"/>
    <dgm:cxn modelId="{85B41BEB-3C8B-4D66-96C8-B4922E7AAFA6}" srcId="{AAD82CC7-2569-4D09-A25C-D724B74C8513}" destId="{94028E41-8866-409F-9FF5-769040F943AC}" srcOrd="0" destOrd="0" parTransId="{5B2C547B-BCF5-4E37-B60A-9574494E5916}" sibTransId="{9130D64A-8B51-49F9-A212-FDE538D9AF15}"/>
    <dgm:cxn modelId="{F6E943ED-1A27-C449-9CC9-D90937369799}" type="presOf" srcId="{7DA5A808-5AC1-4316-9769-82A6278834AD}" destId="{17858272-F542-C04E-8403-DB9285D6427D}" srcOrd="0" destOrd="0" presId="urn:microsoft.com/office/officeart/2005/8/layout/list1"/>
    <dgm:cxn modelId="{1EF909F1-33C3-4A79-91AC-930DE562737A}" srcId="{B5C1B892-A236-418A-AB72-4E5B07C41857}" destId="{AAD82CC7-2569-4D09-A25C-D724B74C8513}" srcOrd="2" destOrd="0" parTransId="{BCC113B0-40D5-4483-9EFB-727A398ED5A2}" sibTransId="{C82C7710-6C7C-4713-885A-1A1410F3FAD2}"/>
    <dgm:cxn modelId="{0341C7F1-3DC9-41E1-9DFB-1BB09C7A5679}" srcId="{7DA5A808-5AC1-4316-9769-82A6278834AD}" destId="{2DD5E04E-30D6-4498-9A3F-7E665DED4391}" srcOrd="0" destOrd="0" parTransId="{4C21607C-3B1E-4594-983E-1E37C42B189A}" sibTransId="{83D41BB7-CACE-4A3F-90BB-C28C6E586123}"/>
    <dgm:cxn modelId="{2F8791A5-5686-E84B-86B1-32F55C7860D2}" type="presParOf" srcId="{0916A1EF-1AE9-D441-87F4-7074E19107B3}" destId="{2E45D89D-12C6-1E40-8FF9-79FE8AA0E67D}" srcOrd="0" destOrd="0" presId="urn:microsoft.com/office/officeart/2005/8/layout/list1"/>
    <dgm:cxn modelId="{B75E6617-5737-0041-B754-70351E96D041}" type="presParOf" srcId="{2E45D89D-12C6-1E40-8FF9-79FE8AA0E67D}" destId="{6F33E10B-24C9-DD4A-8982-0548E729AFCE}" srcOrd="0" destOrd="0" presId="urn:microsoft.com/office/officeart/2005/8/layout/list1"/>
    <dgm:cxn modelId="{BB817E16-4E89-EA48-A231-3976CB0E9BD0}" type="presParOf" srcId="{2E45D89D-12C6-1E40-8FF9-79FE8AA0E67D}" destId="{FAE5BFD0-0A8D-5A44-B230-10F288D5DD00}" srcOrd="1" destOrd="0" presId="urn:microsoft.com/office/officeart/2005/8/layout/list1"/>
    <dgm:cxn modelId="{ADC0C6AC-71CA-3E4C-8DDC-18169E67B39D}" type="presParOf" srcId="{0916A1EF-1AE9-D441-87F4-7074E19107B3}" destId="{FA63EA5C-A819-C248-B011-D4BE369F130B}" srcOrd="1" destOrd="0" presId="urn:microsoft.com/office/officeart/2005/8/layout/list1"/>
    <dgm:cxn modelId="{40D23D34-5F19-784C-925B-BCC58EFC9605}" type="presParOf" srcId="{0916A1EF-1AE9-D441-87F4-7074E19107B3}" destId="{16D7C418-FFB7-C442-A0EB-9E92C58DA575}" srcOrd="2" destOrd="0" presId="urn:microsoft.com/office/officeart/2005/8/layout/list1"/>
    <dgm:cxn modelId="{95A2D0F1-F68F-F043-BF5A-233161DA026D}" type="presParOf" srcId="{0916A1EF-1AE9-D441-87F4-7074E19107B3}" destId="{C9D689E6-FD9B-844A-AACD-31AE91A86DAD}" srcOrd="3" destOrd="0" presId="urn:microsoft.com/office/officeart/2005/8/layout/list1"/>
    <dgm:cxn modelId="{66539BF8-2CBE-B54E-AA42-5BB001AA5CC7}" type="presParOf" srcId="{0916A1EF-1AE9-D441-87F4-7074E19107B3}" destId="{663CFBBF-0849-6A43-B499-5030CA236B2A}" srcOrd="4" destOrd="0" presId="urn:microsoft.com/office/officeart/2005/8/layout/list1"/>
    <dgm:cxn modelId="{593E07F3-C5AE-654C-BDF3-EF940D1CE4C7}" type="presParOf" srcId="{663CFBBF-0849-6A43-B499-5030CA236B2A}" destId="{17858272-F542-C04E-8403-DB9285D6427D}" srcOrd="0" destOrd="0" presId="urn:microsoft.com/office/officeart/2005/8/layout/list1"/>
    <dgm:cxn modelId="{B5B8D6F8-FB38-6E41-BADC-067B0D1906C0}" type="presParOf" srcId="{663CFBBF-0849-6A43-B499-5030CA236B2A}" destId="{352D1E33-C39A-7440-88E5-A7526E9ED15E}" srcOrd="1" destOrd="0" presId="urn:microsoft.com/office/officeart/2005/8/layout/list1"/>
    <dgm:cxn modelId="{314D47C2-C7B8-7049-9D8D-FDEF6A05BF4C}" type="presParOf" srcId="{0916A1EF-1AE9-D441-87F4-7074E19107B3}" destId="{6615E2C7-00B9-BD4C-9B00-8CF7D78B0259}" srcOrd="5" destOrd="0" presId="urn:microsoft.com/office/officeart/2005/8/layout/list1"/>
    <dgm:cxn modelId="{17005D7A-7B84-BA4D-87A2-71625592C3C6}" type="presParOf" srcId="{0916A1EF-1AE9-D441-87F4-7074E19107B3}" destId="{CE6D2B62-563B-CF4D-8080-FC9ACA037585}" srcOrd="6" destOrd="0" presId="urn:microsoft.com/office/officeart/2005/8/layout/list1"/>
    <dgm:cxn modelId="{1F518F73-B55A-BA4E-AC90-BC48F4BC396F}" type="presParOf" srcId="{0916A1EF-1AE9-D441-87F4-7074E19107B3}" destId="{FC13DBE5-3A0F-A241-8695-AB2E8105D2CC}" srcOrd="7" destOrd="0" presId="urn:microsoft.com/office/officeart/2005/8/layout/list1"/>
    <dgm:cxn modelId="{E7A0F8CE-5F2E-0E48-A127-D9A5F87008A1}" type="presParOf" srcId="{0916A1EF-1AE9-D441-87F4-7074E19107B3}" destId="{3D08481A-1E1E-FB4F-963B-C51F59626118}" srcOrd="8" destOrd="0" presId="urn:microsoft.com/office/officeart/2005/8/layout/list1"/>
    <dgm:cxn modelId="{BD1FEB37-6FEE-B140-8DA2-80CA03147C60}" type="presParOf" srcId="{3D08481A-1E1E-FB4F-963B-C51F59626118}" destId="{E6CBF438-342F-B44C-9251-343E0006C1AC}" srcOrd="0" destOrd="0" presId="urn:microsoft.com/office/officeart/2005/8/layout/list1"/>
    <dgm:cxn modelId="{EC4AD58B-716E-2C4D-94C5-A5AFFBE9A9DC}" type="presParOf" srcId="{3D08481A-1E1E-FB4F-963B-C51F59626118}" destId="{46B0FCB1-47BB-5B40-9B3F-510EB6F312B0}" srcOrd="1" destOrd="0" presId="urn:microsoft.com/office/officeart/2005/8/layout/list1"/>
    <dgm:cxn modelId="{59B63EBE-4E15-5946-9E1A-72EB53E5CDC5}" type="presParOf" srcId="{0916A1EF-1AE9-D441-87F4-7074E19107B3}" destId="{61A7ECC1-CD8C-F143-93F4-8D21E68FB7C9}" srcOrd="9" destOrd="0" presId="urn:microsoft.com/office/officeart/2005/8/layout/list1"/>
    <dgm:cxn modelId="{C630C41C-83BE-CD4F-90B5-001ED3911ACB}" type="presParOf" srcId="{0916A1EF-1AE9-D441-87F4-7074E19107B3}" destId="{DB408E5B-407D-0C49-A559-3C82DBF6B24D}" srcOrd="10" destOrd="0" presId="urn:microsoft.com/office/officeart/2005/8/layout/list1"/>
    <dgm:cxn modelId="{3AD83A4F-3A97-E744-BA18-FDCBFD53F00E}" type="presParOf" srcId="{0916A1EF-1AE9-D441-87F4-7074E19107B3}" destId="{BF383558-B0F5-9946-9A73-56F74BC617C7}" srcOrd="11" destOrd="0" presId="urn:microsoft.com/office/officeart/2005/8/layout/list1"/>
    <dgm:cxn modelId="{854802C1-58BC-7542-9175-51FB93626CD5}" type="presParOf" srcId="{0916A1EF-1AE9-D441-87F4-7074E19107B3}" destId="{31DF323F-B78F-6946-8FBE-2CBC0F64C6DC}" srcOrd="12" destOrd="0" presId="urn:microsoft.com/office/officeart/2005/8/layout/list1"/>
    <dgm:cxn modelId="{16E1C8BA-CCD1-5D43-B1CA-0981CB87FFBA}" type="presParOf" srcId="{31DF323F-B78F-6946-8FBE-2CBC0F64C6DC}" destId="{D1C9FD99-CF92-2542-91DC-2026B86A6DC5}" srcOrd="0" destOrd="0" presId="urn:microsoft.com/office/officeart/2005/8/layout/list1"/>
    <dgm:cxn modelId="{CB310E1B-FEF5-8940-B1B6-55D1C8A83906}" type="presParOf" srcId="{31DF323F-B78F-6946-8FBE-2CBC0F64C6DC}" destId="{D663C9B6-779C-0740-82EB-DAA8F5CF4794}" srcOrd="1" destOrd="0" presId="urn:microsoft.com/office/officeart/2005/8/layout/list1"/>
    <dgm:cxn modelId="{B38B5D1A-2233-B742-9C8E-59D52F086550}" type="presParOf" srcId="{0916A1EF-1AE9-D441-87F4-7074E19107B3}" destId="{457D4D0B-FCCB-D745-80F4-3E96CBA16D08}" srcOrd="13" destOrd="0" presId="urn:microsoft.com/office/officeart/2005/8/layout/list1"/>
    <dgm:cxn modelId="{38A3AC77-DA52-7C49-8384-3D3EBC8F86BA}" type="presParOf" srcId="{0916A1EF-1AE9-D441-87F4-7074E19107B3}" destId="{7F347F18-5798-E44C-BA8D-14F451ACA698}"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63DF3CC-3905-455E-8DF1-92C9BB304311}" type="doc">
      <dgm:prSet loTypeId="urn:microsoft.com/office/officeart/2005/8/layout/process2" loCatId="process" qsTypeId="urn:microsoft.com/office/officeart/2005/8/quickstyle/simple1" qsCatId="simple" csTypeId="urn:microsoft.com/office/officeart/2005/8/colors/colorful1" csCatId="colorful" phldr="1"/>
      <dgm:spPr/>
      <dgm:t>
        <a:bodyPr/>
        <a:lstStyle/>
        <a:p>
          <a:endParaRPr lang="en-US"/>
        </a:p>
      </dgm:t>
    </dgm:pt>
    <dgm:pt modelId="{998B90CC-3CCC-4110-BED6-2A2917169FB0}">
      <dgm:prSet custT="1"/>
      <dgm:spPr/>
      <dgm:t>
        <a:bodyPr/>
        <a:lstStyle/>
        <a:p>
          <a:r>
            <a:rPr lang="en-US" sz="2400" b="1" dirty="0"/>
            <a:t>What happened/what did you notice (at that point in the scenario)?</a:t>
          </a:r>
          <a:endParaRPr lang="en-US" sz="2400" dirty="0"/>
        </a:p>
      </dgm:t>
    </dgm:pt>
    <dgm:pt modelId="{BEE3DF76-1A40-4EDF-BDDA-2FBCBE6E129C}" type="parTrans" cxnId="{1ADFBAA3-4196-4163-A15F-980C35C8CD9A}">
      <dgm:prSet/>
      <dgm:spPr/>
      <dgm:t>
        <a:bodyPr/>
        <a:lstStyle/>
        <a:p>
          <a:endParaRPr lang="en-US"/>
        </a:p>
      </dgm:t>
    </dgm:pt>
    <dgm:pt modelId="{A6744311-7074-4D3B-A67C-B359E6B8EBC5}" type="sibTrans" cxnId="{1ADFBAA3-4196-4163-A15F-980C35C8CD9A}">
      <dgm:prSet/>
      <dgm:spPr/>
      <dgm:t>
        <a:bodyPr/>
        <a:lstStyle/>
        <a:p>
          <a:endParaRPr lang="en-US"/>
        </a:p>
      </dgm:t>
    </dgm:pt>
    <dgm:pt modelId="{B3AEB445-8ECB-428F-B0D4-AE88022B2980}">
      <dgm:prSet custT="1"/>
      <dgm:spPr/>
      <dgm:t>
        <a:bodyPr/>
        <a:lstStyle/>
        <a:p>
          <a:r>
            <a:rPr lang="en-US" sz="2400" b="1" dirty="0"/>
            <a:t>What circumstances led to that?</a:t>
          </a:r>
          <a:endParaRPr lang="en-US" sz="2400" dirty="0"/>
        </a:p>
      </dgm:t>
    </dgm:pt>
    <dgm:pt modelId="{1C138204-E6B0-47BA-91D1-26DD499AB86A}" type="parTrans" cxnId="{28BC4975-4FA6-4C72-A0B6-8FC3D5847E44}">
      <dgm:prSet/>
      <dgm:spPr/>
      <dgm:t>
        <a:bodyPr/>
        <a:lstStyle/>
        <a:p>
          <a:endParaRPr lang="en-US"/>
        </a:p>
      </dgm:t>
    </dgm:pt>
    <dgm:pt modelId="{AE998AB2-8667-4767-AE44-C6CE63777631}" type="sibTrans" cxnId="{28BC4975-4FA6-4C72-A0B6-8FC3D5847E44}">
      <dgm:prSet/>
      <dgm:spPr/>
      <dgm:t>
        <a:bodyPr/>
        <a:lstStyle/>
        <a:p>
          <a:endParaRPr lang="en-US"/>
        </a:p>
      </dgm:t>
    </dgm:pt>
    <dgm:pt modelId="{DC56C53E-9F64-473C-A64F-70645F3B08C9}">
      <dgm:prSet custT="1"/>
      <dgm:spPr/>
      <dgm:t>
        <a:bodyPr/>
        <a:lstStyle/>
        <a:p>
          <a:r>
            <a:rPr lang="en-US" sz="2400" b="1" dirty="0"/>
            <a:t>What happened to the patient as a result?</a:t>
          </a:r>
          <a:endParaRPr lang="en-US" sz="2400" dirty="0"/>
        </a:p>
      </dgm:t>
    </dgm:pt>
    <dgm:pt modelId="{38EE19DE-939D-4231-B96D-67EE9C8955CB}" type="parTrans" cxnId="{0FE4B901-D86B-4B72-B9BC-8DB3211CAAB2}">
      <dgm:prSet/>
      <dgm:spPr/>
      <dgm:t>
        <a:bodyPr/>
        <a:lstStyle/>
        <a:p>
          <a:endParaRPr lang="en-US"/>
        </a:p>
      </dgm:t>
    </dgm:pt>
    <dgm:pt modelId="{6C76ED8B-95A3-4E2E-A59F-0AD5B77D9319}" type="sibTrans" cxnId="{0FE4B901-D86B-4B72-B9BC-8DB3211CAAB2}">
      <dgm:prSet/>
      <dgm:spPr/>
      <dgm:t>
        <a:bodyPr/>
        <a:lstStyle/>
        <a:p>
          <a:endParaRPr lang="en-US"/>
        </a:p>
      </dgm:t>
    </dgm:pt>
    <dgm:pt modelId="{1F56C508-159A-4E4F-88C3-2B96CBFBF136}">
      <dgm:prSet custT="1"/>
      <dgm:spPr/>
      <dgm:t>
        <a:bodyPr/>
        <a:lstStyle/>
        <a:p>
          <a:r>
            <a:rPr lang="en-US" sz="2400" b="1" dirty="0"/>
            <a:t>What can be done to:</a:t>
          </a:r>
          <a:endParaRPr lang="en-US" sz="2400" dirty="0"/>
        </a:p>
      </dgm:t>
    </dgm:pt>
    <dgm:pt modelId="{CE8FA01B-1B9A-4FC1-9590-B706D2B900E9}" type="parTrans" cxnId="{84F97115-CB9C-4AF2-A108-E13AFDD062B5}">
      <dgm:prSet/>
      <dgm:spPr/>
      <dgm:t>
        <a:bodyPr/>
        <a:lstStyle/>
        <a:p>
          <a:endParaRPr lang="en-US"/>
        </a:p>
      </dgm:t>
    </dgm:pt>
    <dgm:pt modelId="{F31D8567-C970-45A2-A6B5-351CA9ADE285}" type="sibTrans" cxnId="{84F97115-CB9C-4AF2-A108-E13AFDD062B5}">
      <dgm:prSet/>
      <dgm:spPr/>
      <dgm:t>
        <a:bodyPr/>
        <a:lstStyle/>
        <a:p>
          <a:endParaRPr lang="en-US"/>
        </a:p>
      </dgm:t>
    </dgm:pt>
    <dgm:pt modelId="{BEEF893A-5DF5-4DDF-9250-14AE9FEE1332}">
      <dgm:prSet custT="1"/>
      <dgm:spPr/>
      <dgm:t>
        <a:bodyPr/>
        <a:lstStyle/>
        <a:p>
          <a:r>
            <a:rPr lang="en-US" sz="2400" b="1" dirty="0"/>
            <a:t>Facilitate the recurrence of that positive event?</a:t>
          </a:r>
          <a:endParaRPr lang="en-US" sz="2400" dirty="0"/>
        </a:p>
      </dgm:t>
    </dgm:pt>
    <dgm:pt modelId="{AEA7D754-5C34-4138-8C8C-0957B1013977}" type="parTrans" cxnId="{A8C89F29-A32F-4B61-8DC9-29ACA65CB6F3}">
      <dgm:prSet/>
      <dgm:spPr/>
      <dgm:t>
        <a:bodyPr/>
        <a:lstStyle/>
        <a:p>
          <a:endParaRPr lang="en-US"/>
        </a:p>
      </dgm:t>
    </dgm:pt>
    <dgm:pt modelId="{5684D06A-4AB7-42A4-AA8C-4218F81CC632}" type="sibTrans" cxnId="{A8C89F29-A32F-4B61-8DC9-29ACA65CB6F3}">
      <dgm:prSet/>
      <dgm:spPr/>
      <dgm:t>
        <a:bodyPr/>
        <a:lstStyle/>
        <a:p>
          <a:endParaRPr lang="en-US"/>
        </a:p>
      </dgm:t>
    </dgm:pt>
    <dgm:pt modelId="{03D95AB0-DEC1-4681-B1ED-F923B526E30A}">
      <dgm:prSet custT="1"/>
      <dgm:spPr/>
      <dgm:t>
        <a:bodyPr/>
        <a:lstStyle/>
        <a:p>
          <a:r>
            <a:rPr lang="en-US" sz="2400" b="1" dirty="0"/>
            <a:t>Prevent that negative event from happening again?</a:t>
          </a:r>
          <a:endParaRPr lang="en-US" sz="2400" dirty="0"/>
        </a:p>
      </dgm:t>
    </dgm:pt>
    <dgm:pt modelId="{D3CEC2D9-142B-4621-99C2-D7954D34DF0B}" type="parTrans" cxnId="{E9ABD88D-E93C-43E9-B363-979C1D1A6B7F}">
      <dgm:prSet/>
      <dgm:spPr/>
      <dgm:t>
        <a:bodyPr/>
        <a:lstStyle/>
        <a:p>
          <a:endParaRPr lang="en-US"/>
        </a:p>
      </dgm:t>
    </dgm:pt>
    <dgm:pt modelId="{04AFCF0A-ED47-4446-A9B9-978FF5C7969A}" type="sibTrans" cxnId="{E9ABD88D-E93C-43E9-B363-979C1D1A6B7F}">
      <dgm:prSet/>
      <dgm:spPr/>
      <dgm:t>
        <a:bodyPr/>
        <a:lstStyle/>
        <a:p>
          <a:endParaRPr lang="en-US"/>
        </a:p>
      </dgm:t>
    </dgm:pt>
    <dgm:pt modelId="{C3B7F046-E02E-7A43-8228-27A0F958AFA7}" type="pres">
      <dgm:prSet presAssocID="{563DF3CC-3905-455E-8DF1-92C9BB304311}" presName="linearFlow" presStyleCnt="0">
        <dgm:presLayoutVars>
          <dgm:resizeHandles val="exact"/>
        </dgm:presLayoutVars>
      </dgm:prSet>
      <dgm:spPr/>
    </dgm:pt>
    <dgm:pt modelId="{ACC5AAC3-49F0-3F49-8466-67E50EBAFF32}" type="pres">
      <dgm:prSet presAssocID="{998B90CC-3CCC-4110-BED6-2A2917169FB0}" presName="node" presStyleLbl="node1" presStyleIdx="0" presStyleCnt="4" custScaleX="284534" custScaleY="45919">
        <dgm:presLayoutVars>
          <dgm:bulletEnabled val="1"/>
        </dgm:presLayoutVars>
      </dgm:prSet>
      <dgm:spPr/>
    </dgm:pt>
    <dgm:pt modelId="{29A4BDEE-53C8-AA42-AB29-9EA8EACCA1EB}" type="pres">
      <dgm:prSet presAssocID="{A6744311-7074-4D3B-A67C-B359E6B8EBC5}" presName="sibTrans" presStyleLbl="sibTrans2D1" presStyleIdx="0" presStyleCnt="3" custScaleX="146178"/>
      <dgm:spPr/>
    </dgm:pt>
    <dgm:pt modelId="{CA7B7380-A059-894A-98A4-FBE2AA5B41D9}" type="pres">
      <dgm:prSet presAssocID="{A6744311-7074-4D3B-A67C-B359E6B8EBC5}" presName="connectorText" presStyleLbl="sibTrans2D1" presStyleIdx="0" presStyleCnt="3"/>
      <dgm:spPr/>
    </dgm:pt>
    <dgm:pt modelId="{63219CB3-4DB1-5044-ABF0-D506A690751A}" type="pres">
      <dgm:prSet presAssocID="{B3AEB445-8ECB-428F-B0D4-AE88022B2980}" presName="node" presStyleLbl="node1" presStyleIdx="1" presStyleCnt="4" custScaleX="284534" custScaleY="40298">
        <dgm:presLayoutVars>
          <dgm:bulletEnabled val="1"/>
        </dgm:presLayoutVars>
      </dgm:prSet>
      <dgm:spPr/>
    </dgm:pt>
    <dgm:pt modelId="{67B2CDD2-5D23-6249-9B20-44AA5FA2E573}" type="pres">
      <dgm:prSet presAssocID="{AE998AB2-8667-4767-AE44-C6CE63777631}" presName="sibTrans" presStyleLbl="sibTrans2D1" presStyleIdx="1" presStyleCnt="3" custScaleX="143443"/>
      <dgm:spPr/>
    </dgm:pt>
    <dgm:pt modelId="{718F3A00-C4BC-434E-B778-A25881257ED8}" type="pres">
      <dgm:prSet presAssocID="{AE998AB2-8667-4767-AE44-C6CE63777631}" presName="connectorText" presStyleLbl="sibTrans2D1" presStyleIdx="1" presStyleCnt="3"/>
      <dgm:spPr/>
    </dgm:pt>
    <dgm:pt modelId="{393C9B21-F50E-1243-9FCA-2E013AB4155B}" type="pres">
      <dgm:prSet presAssocID="{DC56C53E-9F64-473C-A64F-70645F3B08C9}" presName="node" presStyleLbl="node1" presStyleIdx="2" presStyleCnt="4" custScaleX="284534" custScaleY="40298">
        <dgm:presLayoutVars>
          <dgm:bulletEnabled val="1"/>
        </dgm:presLayoutVars>
      </dgm:prSet>
      <dgm:spPr/>
    </dgm:pt>
    <dgm:pt modelId="{9D011098-2F48-A445-A906-91FCAD439F7F}" type="pres">
      <dgm:prSet presAssocID="{6C76ED8B-95A3-4E2E-A59F-0AD5B77D9319}" presName="sibTrans" presStyleLbl="sibTrans2D1" presStyleIdx="2" presStyleCnt="3" custScaleX="135006"/>
      <dgm:spPr/>
    </dgm:pt>
    <dgm:pt modelId="{F873A166-9CD7-0F42-87D1-319A597CA4D1}" type="pres">
      <dgm:prSet presAssocID="{6C76ED8B-95A3-4E2E-A59F-0AD5B77D9319}" presName="connectorText" presStyleLbl="sibTrans2D1" presStyleIdx="2" presStyleCnt="3"/>
      <dgm:spPr/>
    </dgm:pt>
    <dgm:pt modelId="{96E3F5D7-0284-6F49-A5C2-47AC90D23529}" type="pres">
      <dgm:prSet presAssocID="{1F56C508-159A-4E4F-88C3-2B96CBFBF136}" presName="node" presStyleLbl="node1" presStyleIdx="3" presStyleCnt="4" custScaleX="284534" custScaleY="98145">
        <dgm:presLayoutVars>
          <dgm:bulletEnabled val="1"/>
        </dgm:presLayoutVars>
      </dgm:prSet>
      <dgm:spPr/>
    </dgm:pt>
  </dgm:ptLst>
  <dgm:cxnLst>
    <dgm:cxn modelId="{0FE4B901-D86B-4B72-B9BC-8DB3211CAAB2}" srcId="{563DF3CC-3905-455E-8DF1-92C9BB304311}" destId="{DC56C53E-9F64-473C-A64F-70645F3B08C9}" srcOrd="2" destOrd="0" parTransId="{38EE19DE-939D-4231-B96D-67EE9C8955CB}" sibTransId="{6C76ED8B-95A3-4E2E-A59F-0AD5B77D9319}"/>
    <dgm:cxn modelId="{84654703-03A6-E94E-8586-6A1AF9D66DD4}" type="presOf" srcId="{DC56C53E-9F64-473C-A64F-70645F3B08C9}" destId="{393C9B21-F50E-1243-9FCA-2E013AB4155B}" srcOrd="0" destOrd="0" presId="urn:microsoft.com/office/officeart/2005/8/layout/process2"/>
    <dgm:cxn modelId="{34508803-AF16-B44B-95F8-E63878288B74}" type="presOf" srcId="{03D95AB0-DEC1-4681-B1ED-F923B526E30A}" destId="{96E3F5D7-0284-6F49-A5C2-47AC90D23529}" srcOrd="0" destOrd="2" presId="urn:microsoft.com/office/officeart/2005/8/layout/process2"/>
    <dgm:cxn modelId="{84F97115-CB9C-4AF2-A108-E13AFDD062B5}" srcId="{563DF3CC-3905-455E-8DF1-92C9BB304311}" destId="{1F56C508-159A-4E4F-88C3-2B96CBFBF136}" srcOrd="3" destOrd="0" parTransId="{CE8FA01B-1B9A-4FC1-9590-B706D2B900E9}" sibTransId="{F31D8567-C970-45A2-A6B5-351CA9ADE285}"/>
    <dgm:cxn modelId="{A8C89F29-A32F-4B61-8DC9-29ACA65CB6F3}" srcId="{1F56C508-159A-4E4F-88C3-2B96CBFBF136}" destId="{BEEF893A-5DF5-4DDF-9250-14AE9FEE1332}" srcOrd="0" destOrd="0" parTransId="{AEA7D754-5C34-4138-8C8C-0957B1013977}" sibTransId="{5684D06A-4AB7-42A4-AA8C-4218F81CC632}"/>
    <dgm:cxn modelId="{C263C82B-EC69-3448-890F-B171980E4347}" type="presOf" srcId="{B3AEB445-8ECB-428F-B0D4-AE88022B2980}" destId="{63219CB3-4DB1-5044-ABF0-D506A690751A}" srcOrd="0" destOrd="0" presId="urn:microsoft.com/office/officeart/2005/8/layout/process2"/>
    <dgm:cxn modelId="{ECB6E047-8225-E442-A991-BC06F39433FB}" type="presOf" srcId="{AE998AB2-8667-4767-AE44-C6CE63777631}" destId="{718F3A00-C4BC-434E-B778-A25881257ED8}" srcOrd="1" destOrd="0" presId="urn:microsoft.com/office/officeart/2005/8/layout/process2"/>
    <dgm:cxn modelId="{2FF04A53-E3BE-DC40-B2C4-5120ED3FD825}" type="presOf" srcId="{A6744311-7074-4D3B-A67C-B359E6B8EBC5}" destId="{29A4BDEE-53C8-AA42-AB29-9EA8EACCA1EB}" srcOrd="0" destOrd="0" presId="urn:microsoft.com/office/officeart/2005/8/layout/process2"/>
    <dgm:cxn modelId="{44F9FE57-2E40-754E-A3F9-08948EC52073}" type="presOf" srcId="{563DF3CC-3905-455E-8DF1-92C9BB304311}" destId="{C3B7F046-E02E-7A43-8228-27A0F958AFA7}" srcOrd="0" destOrd="0" presId="urn:microsoft.com/office/officeart/2005/8/layout/process2"/>
    <dgm:cxn modelId="{C0F7B066-66DD-2E4E-85AB-32DF23B190E7}" type="presOf" srcId="{6C76ED8B-95A3-4E2E-A59F-0AD5B77D9319}" destId="{9D011098-2F48-A445-A906-91FCAD439F7F}" srcOrd="0" destOrd="0" presId="urn:microsoft.com/office/officeart/2005/8/layout/process2"/>
    <dgm:cxn modelId="{86244069-F134-4347-B490-7CE9F3217DCB}" type="presOf" srcId="{998B90CC-3CCC-4110-BED6-2A2917169FB0}" destId="{ACC5AAC3-49F0-3F49-8466-67E50EBAFF32}" srcOrd="0" destOrd="0" presId="urn:microsoft.com/office/officeart/2005/8/layout/process2"/>
    <dgm:cxn modelId="{28BC4975-4FA6-4C72-A0B6-8FC3D5847E44}" srcId="{563DF3CC-3905-455E-8DF1-92C9BB304311}" destId="{B3AEB445-8ECB-428F-B0D4-AE88022B2980}" srcOrd="1" destOrd="0" parTransId="{1C138204-E6B0-47BA-91D1-26DD499AB86A}" sibTransId="{AE998AB2-8667-4767-AE44-C6CE63777631}"/>
    <dgm:cxn modelId="{CB584284-690A-DA42-B105-ADBA33D2E581}" type="presOf" srcId="{BEEF893A-5DF5-4DDF-9250-14AE9FEE1332}" destId="{96E3F5D7-0284-6F49-A5C2-47AC90D23529}" srcOrd="0" destOrd="1" presId="urn:microsoft.com/office/officeart/2005/8/layout/process2"/>
    <dgm:cxn modelId="{E9ABD88D-E93C-43E9-B363-979C1D1A6B7F}" srcId="{1F56C508-159A-4E4F-88C3-2B96CBFBF136}" destId="{03D95AB0-DEC1-4681-B1ED-F923B526E30A}" srcOrd="1" destOrd="0" parTransId="{D3CEC2D9-142B-4621-99C2-D7954D34DF0B}" sibTransId="{04AFCF0A-ED47-4446-A9B9-978FF5C7969A}"/>
    <dgm:cxn modelId="{B668519A-DC8E-DF40-A31B-8621ED45EB15}" type="presOf" srcId="{AE998AB2-8667-4767-AE44-C6CE63777631}" destId="{67B2CDD2-5D23-6249-9B20-44AA5FA2E573}" srcOrd="0" destOrd="0" presId="urn:microsoft.com/office/officeart/2005/8/layout/process2"/>
    <dgm:cxn modelId="{6AF94E9B-FD80-904B-88CA-1044F27F440D}" type="presOf" srcId="{6C76ED8B-95A3-4E2E-A59F-0AD5B77D9319}" destId="{F873A166-9CD7-0F42-87D1-319A597CA4D1}" srcOrd="1" destOrd="0" presId="urn:microsoft.com/office/officeart/2005/8/layout/process2"/>
    <dgm:cxn modelId="{1ADFBAA3-4196-4163-A15F-980C35C8CD9A}" srcId="{563DF3CC-3905-455E-8DF1-92C9BB304311}" destId="{998B90CC-3CCC-4110-BED6-2A2917169FB0}" srcOrd="0" destOrd="0" parTransId="{BEE3DF76-1A40-4EDF-BDDA-2FBCBE6E129C}" sibTransId="{A6744311-7074-4D3B-A67C-B359E6B8EBC5}"/>
    <dgm:cxn modelId="{B3CC97BB-DDF8-8A46-AD9E-D4BFE63CDB26}" type="presOf" srcId="{1F56C508-159A-4E4F-88C3-2B96CBFBF136}" destId="{96E3F5D7-0284-6F49-A5C2-47AC90D23529}" srcOrd="0" destOrd="0" presId="urn:microsoft.com/office/officeart/2005/8/layout/process2"/>
    <dgm:cxn modelId="{97782EF2-7DB7-A346-8B1A-165BD7B310AC}" type="presOf" srcId="{A6744311-7074-4D3B-A67C-B359E6B8EBC5}" destId="{CA7B7380-A059-894A-98A4-FBE2AA5B41D9}" srcOrd="1" destOrd="0" presId="urn:microsoft.com/office/officeart/2005/8/layout/process2"/>
    <dgm:cxn modelId="{F87BC590-A5D3-A748-BF45-53BF459DA7DF}" type="presParOf" srcId="{C3B7F046-E02E-7A43-8228-27A0F958AFA7}" destId="{ACC5AAC3-49F0-3F49-8466-67E50EBAFF32}" srcOrd="0" destOrd="0" presId="urn:microsoft.com/office/officeart/2005/8/layout/process2"/>
    <dgm:cxn modelId="{473251CC-A93E-9547-A577-DA6EF7D3D779}" type="presParOf" srcId="{C3B7F046-E02E-7A43-8228-27A0F958AFA7}" destId="{29A4BDEE-53C8-AA42-AB29-9EA8EACCA1EB}" srcOrd="1" destOrd="0" presId="urn:microsoft.com/office/officeart/2005/8/layout/process2"/>
    <dgm:cxn modelId="{1B980DC1-8166-D848-AE73-75822D6034E3}" type="presParOf" srcId="{29A4BDEE-53C8-AA42-AB29-9EA8EACCA1EB}" destId="{CA7B7380-A059-894A-98A4-FBE2AA5B41D9}" srcOrd="0" destOrd="0" presId="urn:microsoft.com/office/officeart/2005/8/layout/process2"/>
    <dgm:cxn modelId="{7519DA91-9AAF-2040-8EBF-BB44E5DECDE3}" type="presParOf" srcId="{C3B7F046-E02E-7A43-8228-27A0F958AFA7}" destId="{63219CB3-4DB1-5044-ABF0-D506A690751A}" srcOrd="2" destOrd="0" presId="urn:microsoft.com/office/officeart/2005/8/layout/process2"/>
    <dgm:cxn modelId="{978A0B2D-EE23-9A44-A5B2-1240A09B63FD}" type="presParOf" srcId="{C3B7F046-E02E-7A43-8228-27A0F958AFA7}" destId="{67B2CDD2-5D23-6249-9B20-44AA5FA2E573}" srcOrd="3" destOrd="0" presId="urn:microsoft.com/office/officeart/2005/8/layout/process2"/>
    <dgm:cxn modelId="{5582929C-D168-364C-8D15-78D882859E97}" type="presParOf" srcId="{67B2CDD2-5D23-6249-9B20-44AA5FA2E573}" destId="{718F3A00-C4BC-434E-B778-A25881257ED8}" srcOrd="0" destOrd="0" presId="urn:microsoft.com/office/officeart/2005/8/layout/process2"/>
    <dgm:cxn modelId="{C2EC1721-E986-AA4F-B659-0E8AC93D5A20}" type="presParOf" srcId="{C3B7F046-E02E-7A43-8228-27A0F958AFA7}" destId="{393C9B21-F50E-1243-9FCA-2E013AB4155B}" srcOrd="4" destOrd="0" presId="urn:microsoft.com/office/officeart/2005/8/layout/process2"/>
    <dgm:cxn modelId="{CA2DAA90-007E-C547-83D7-BD296B429061}" type="presParOf" srcId="{C3B7F046-E02E-7A43-8228-27A0F958AFA7}" destId="{9D011098-2F48-A445-A906-91FCAD439F7F}" srcOrd="5" destOrd="0" presId="urn:microsoft.com/office/officeart/2005/8/layout/process2"/>
    <dgm:cxn modelId="{8549F45E-23EC-814E-B80F-8EAFFAE20701}" type="presParOf" srcId="{9D011098-2F48-A445-A906-91FCAD439F7F}" destId="{F873A166-9CD7-0F42-87D1-319A597CA4D1}" srcOrd="0" destOrd="0" presId="urn:microsoft.com/office/officeart/2005/8/layout/process2"/>
    <dgm:cxn modelId="{AC8C1ABC-7EE3-1C43-A77E-58EB2CC31539}" type="presParOf" srcId="{C3B7F046-E02E-7A43-8228-27A0F958AFA7}" destId="{96E3F5D7-0284-6F49-A5C2-47AC90D23529}"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8E8726C-5B05-44CD-A234-3C4CFEBBCEC1}"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466F7832-0336-4BBB-A2AB-D95E766152C3}">
      <dgm:prSet/>
      <dgm:spPr/>
      <dgm:t>
        <a:bodyPr/>
        <a:lstStyle/>
        <a:p>
          <a:r>
            <a:rPr lang="en-US" b="1"/>
            <a:t>Real time identification of opportunities for improvement in:</a:t>
          </a:r>
        </a:p>
      </dgm:t>
    </dgm:pt>
    <dgm:pt modelId="{789FBA02-0921-4A33-8A83-DA37486A71EB}" type="parTrans" cxnId="{782D7C80-9EDD-46A4-AD02-097D317A3F0B}">
      <dgm:prSet/>
      <dgm:spPr/>
      <dgm:t>
        <a:bodyPr/>
        <a:lstStyle/>
        <a:p>
          <a:endParaRPr lang="en-US"/>
        </a:p>
      </dgm:t>
    </dgm:pt>
    <dgm:pt modelId="{60F43324-E92A-4CBA-99CA-D3D0B3B3E4C9}" type="sibTrans" cxnId="{782D7C80-9EDD-46A4-AD02-097D317A3F0B}">
      <dgm:prSet/>
      <dgm:spPr/>
      <dgm:t>
        <a:bodyPr/>
        <a:lstStyle/>
        <a:p>
          <a:endParaRPr lang="en-US"/>
        </a:p>
      </dgm:t>
    </dgm:pt>
    <dgm:pt modelId="{76F1577E-6167-4306-8EF9-AFA527FFFB8F}">
      <dgm:prSet/>
      <dgm:spPr/>
      <dgm:t>
        <a:bodyPr/>
        <a:lstStyle/>
        <a:p>
          <a:r>
            <a:rPr lang="en-US" b="1"/>
            <a:t>Teamwork</a:t>
          </a:r>
        </a:p>
      </dgm:t>
    </dgm:pt>
    <dgm:pt modelId="{B3D56F28-A245-4571-9D53-913A0F752A06}" type="parTrans" cxnId="{49A98C37-2A8D-4EA5-92D3-F07B312ECA10}">
      <dgm:prSet/>
      <dgm:spPr/>
      <dgm:t>
        <a:bodyPr/>
        <a:lstStyle/>
        <a:p>
          <a:endParaRPr lang="en-US"/>
        </a:p>
      </dgm:t>
    </dgm:pt>
    <dgm:pt modelId="{3951CFAE-97CD-4643-B243-1E7EB797CB6E}" type="sibTrans" cxnId="{49A98C37-2A8D-4EA5-92D3-F07B312ECA10}">
      <dgm:prSet/>
      <dgm:spPr/>
      <dgm:t>
        <a:bodyPr/>
        <a:lstStyle/>
        <a:p>
          <a:endParaRPr lang="en-US"/>
        </a:p>
      </dgm:t>
    </dgm:pt>
    <dgm:pt modelId="{15C0B61A-4A35-47EB-A8B0-4BF9772C2D50}">
      <dgm:prSet/>
      <dgm:spPr/>
      <dgm:t>
        <a:bodyPr/>
        <a:lstStyle/>
        <a:p>
          <a:r>
            <a:rPr lang="en-US" b="1" dirty="0"/>
            <a:t>Knowledge/ skills</a:t>
          </a:r>
        </a:p>
      </dgm:t>
    </dgm:pt>
    <dgm:pt modelId="{1819B24D-6435-401F-BCAC-6784CB82D33A}" type="parTrans" cxnId="{9A381336-6E04-4A58-89C2-520A9185F9B8}">
      <dgm:prSet/>
      <dgm:spPr/>
      <dgm:t>
        <a:bodyPr/>
        <a:lstStyle/>
        <a:p>
          <a:endParaRPr lang="en-US"/>
        </a:p>
      </dgm:t>
    </dgm:pt>
    <dgm:pt modelId="{48322292-F994-43D6-90D6-2EED0A19CCE0}" type="sibTrans" cxnId="{9A381336-6E04-4A58-89C2-520A9185F9B8}">
      <dgm:prSet/>
      <dgm:spPr/>
      <dgm:t>
        <a:bodyPr/>
        <a:lstStyle/>
        <a:p>
          <a:endParaRPr lang="en-US"/>
        </a:p>
      </dgm:t>
    </dgm:pt>
    <dgm:pt modelId="{5117E1A9-5902-47F2-8B65-C3242F74F923}">
      <dgm:prSet/>
      <dgm:spPr/>
      <dgm:t>
        <a:bodyPr/>
        <a:lstStyle/>
        <a:p>
          <a:r>
            <a:rPr lang="en-US" b="1"/>
            <a:t>Systems</a:t>
          </a:r>
        </a:p>
      </dgm:t>
    </dgm:pt>
    <dgm:pt modelId="{CD548320-1613-4D7E-9A70-35E3DF0549C4}" type="parTrans" cxnId="{07AD6FB9-F265-431E-96D4-55683146A843}">
      <dgm:prSet/>
      <dgm:spPr/>
      <dgm:t>
        <a:bodyPr/>
        <a:lstStyle/>
        <a:p>
          <a:endParaRPr lang="en-US"/>
        </a:p>
      </dgm:t>
    </dgm:pt>
    <dgm:pt modelId="{F0E36FFD-20E1-4AFD-9988-C0B50D13F61E}" type="sibTrans" cxnId="{07AD6FB9-F265-431E-96D4-55683146A843}">
      <dgm:prSet/>
      <dgm:spPr/>
      <dgm:t>
        <a:bodyPr/>
        <a:lstStyle/>
        <a:p>
          <a:endParaRPr lang="en-US"/>
        </a:p>
      </dgm:t>
    </dgm:pt>
    <dgm:pt modelId="{556CD471-3779-4996-9084-089B7D9B5B23}">
      <dgm:prSet/>
      <dgm:spPr/>
      <dgm:t>
        <a:bodyPr/>
        <a:lstStyle/>
        <a:p>
          <a:r>
            <a:rPr lang="en-US" b="1"/>
            <a:t>“Emotional debriefing”</a:t>
          </a:r>
        </a:p>
      </dgm:t>
    </dgm:pt>
    <dgm:pt modelId="{2C139897-E481-411A-9E95-AC98AD156CE4}" type="parTrans" cxnId="{3D344501-117C-4425-86EA-71BF8A2C9FBB}">
      <dgm:prSet/>
      <dgm:spPr/>
      <dgm:t>
        <a:bodyPr/>
        <a:lstStyle/>
        <a:p>
          <a:endParaRPr lang="en-US"/>
        </a:p>
      </dgm:t>
    </dgm:pt>
    <dgm:pt modelId="{357B426E-7E4C-4D7D-B437-CC0A3B0DFF7F}" type="sibTrans" cxnId="{3D344501-117C-4425-86EA-71BF8A2C9FBB}">
      <dgm:prSet/>
      <dgm:spPr/>
      <dgm:t>
        <a:bodyPr/>
        <a:lstStyle/>
        <a:p>
          <a:endParaRPr lang="en-US"/>
        </a:p>
      </dgm:t>
    </dgm:pt>
    <dgm:pt modelId="{F97D659C-DD3D-4D42-A85E-FAF9ED74BB01}">
      <dgm:prSet/>
      <dgm:spPr/>
      <dgm:t>
        <a:bodyPr/>
        <a:lstStyle/>
        <a:p>
          <a:r>
            <a:rPr lang="en-US" b="1"/>
            <a:t>Team members feel empowered, supported and heard</a:t>
          </a:r>
        </a:p>
      </dgm:t>
    </dgm:pt>
    <dgm:pt modelId="{17AAA543-2A27-4C77-AA7F-3EF9F7021AD7}" type="parTrans" cxnId="{D29DA150-C2E1-4F98-9BFE-38199A989158}">
      <dgm:prSet/>
      <dgm:spPr/>
      <dgm:t>
        <a:bodyPr/>
        <a:lstStyle/>
        <a:p>
          <a:endParaRPr lang="en-US"/>
        </a:p>
      </dgm:t>
    </dgm:pt>
    <dgm:pt modelId="{B1E64427-BEEF-4839-AF36-77F38448F8A7}" type="sibTrans" cxnId="{D29DA150-C2E1-4F98-9BFE-38199A989158}">
      <dgm:prSet/>
      <dgm:spPr/>
      <dgm:t>
        <a:bodyPr/>
        <a:lstStyle/>
        <a:p>
          <a:endParaRPr lang="en-US"/>
        </a:p>
      </dgm:t>
    </dgm:pt>
    <dgm:pt modelId="{ED26CFFA-31B3-4477-BE5B-E69E05E6336D}">
      <dgm:prSet/>
      <dgm:spPr/>
      <dgm:t>
        <a:bodyPr/>
        <a:lstStyle/>
        <a:p>
          <a:r>
            <a:rPr lang="en-US" b="1"/>
            <a:t>Allows identification of potential “second victims”</a:t>
          </a:r>
        </a:p>
      </dgm:t>
    </dgm:pt>
    <dgm:pt modelId="{10C02C63-1894-4925-9186-8695DD45EE9B}" type="parTrans" cxnId="{623DAC42-338E-4206-883C-0E08CF4EEE87}">
      <dgm:prSet/>
      <dgm:spPr/>
      <dgm:t>
        <a:bodyPr/>
        <a:lstStyle/>
        <a:p>
          <a:endParaRPr lang="en-US"/>
        </a:p>
      </dgm:t>
    </dgm:pt>
    <dgm:pt modelId="{4F64DC8A-8D10-4652-9F63-29DD75CEB1F9}" type="sibTrans" cxnId="{623DAC42-338E-4206-883C-0E08CF4EEE87}">
      <dgm:prSet/>
      <dgm:spPr/>
      <dgm:t>
        <a:bodyPr/>
        <a:lstStyle/>
        <a:p>
          <a:endParaRPr lang="en-US"/>
        </a:p>
      </dgm:t>
    </dgm:pt>
    <dgm:pt modelId="{C71A2A69-6F32-AF4E-9E34-D8E637EF488F}" type="pres">
      <dgm:prSet presAssocID="{18E8726C-5B05-44CD-A234-3C4CFEBBCEC1}" presName="Name0" presStyleCnt="0">
        <dgm:presLayoutVars>
          <dgm:dir/>
          <dgm:animLvl val="lvl"/>
          <dgm:resizeHandles val="exact"/>
        </dgm:presLayoutVars>
      </dgm:prSet>
      <dgm:spPr/>
    </dgm:pt>
    <dgm:pt modelId="{04D0E9B7-B12C-934B-B0CC-2DE8657ABDF3}" type="pres">
      <dgm:prSet presAssocID="{466F7832-0336-4BBB-A2AB-D95E766152C3}" presName="linNode" presStyleCnt="0"/>
      <dgm:spPr/>
    </dgm:pt>
    <dgm:pt modelId="{ECD93E73-F2EC-9444-84ED-4EA02B8B449D}" type="pres">
      <dgm:prSet presAssocID="{466F7832-0336-4BBB-A2AB-D95E766152C3}" presName="parentText" presStyleLbl="node1" presStyleIdx="0" presStyleCnt="2">
        <dgm:presLayoutVars>
          <dgm:chMax val="1"/>
          <dgm:bulletEnabled val="1"/>
        </dgm:presLayoutVars>
      </dgm:prSet>
      <dgm:spPr/>
    </dgm:pt>
    <dgm:pt modelId="{3319642F-2787-8E48-94F5-1B02BCE0F1D9}" type="pres">
      <dgm:prSet presAssocID="{466F7832-0336-4BBB-A2AB-D95E766152C3}" presName="descendantText" presStyleLbl="alignAccFollowNode1" presStyleIdx="0" presStyleCnt="2">
        <dgm:presLayoutVars>
          <dgm:bulletEnabled val="1"/>
        </dgm:presLayoutVars>
      </dgm:prSet>
      <dgm:spPr/>
    </dgm:pt>
    <dgm:pt modelId="{1F219BB1-6741-8E4F-B9AC-6FAC6A686A90}" type="pres">
      <dgm:prSet presAssocID="{60F43324-E92A-4CBA-99CA-D3D0B3B3E4C9}" presName="sp" presStyleCnt="0"/>
      <dgm:spPr/>
    </dgm:pt>
    <dgm:pt modelId="{DE63B9B9-3E45-0B46-A895-116E27854CD8}" type="pres">
      <dgm:prSet presAssocID="{556CD471-3779-4996-9084-089B7D9B5B23}" presName="linNode" presStyleCnt="0"/>
      <dgm:spPr/>
    </dgm:pt>
    <dgm:pt modelId="{09506A7B-6604-AF4B-AC7F-70C9330272F3}" type="pres">
      <dgm:prSet presAssocID="{556CD471-3779-4996-9084-089B7D9B5B23}" presName="parentText" presStyleLbl="node1" presStyleIdx="1" presStyleCnt="2">
        <dgm:presLayoutVars>
          <dgm:chMax val="1"/>
          <dgm:bulletEnabled val="1"/>
        </dgm:presLayoutVars>
      </dgm:prSet>
      <dgm:spPr/>
    </dgm:pt>
    <dgm:pt modelId="{9C840CB7-D7C3-2344-98D8-9683C0CF198E}" type="pres">
      <dgm:prSet presAssocID="{556CD471-3779-4996-9084-089B7D9B5B23}" presName="descendantText" presStyleLbl="alignAccFollowNode1" presStyleIdx="1" presStyleCnt="2">
        <dgm:presLayoutVars>
          <dgm:bulletEnabled val="1"/>
        </dgm:presLayoutVars>
      </dgm:prSet>
      <dgm:spPr/>
    </dgm:pt>
  </dgm:ptLst>
  <dgm:cxnLst>
    <dgm:cxn modelId="{3D344501-117C-4425-86EA-71BF8A2C9FBB}" srcId="{18E8726C-5B05-44CD-A234-3C4CFEBBCEC1}" destId="{556CD471-3779-4996-9084-089B7D9B5B23}" srcOrd="1" destOrd="0" parTransId="{2C139897-E481-411A-9E95-AC98AD156CE4}" sibTransId="{357B426E-7E4C-4D7D-B437-CC0A3B0DFF7F}"/>
    <dgm:cxn modelId="{34077214-CE64-5F44-8C27-4B9925940BD5}" type="presOf" srcId="{466F7832-0336-4BBB-A2AB-D95E766152C3}" destId="{ECD93E73-F2EC-9444-84ED-4EA02B8B449D}" srcOrd="0" destOrd="0" presId="urn:microsoft.com/office/officeart/2005/8/layout/vList5"/>
    <dgm:cxn modelId="{9A381336-6E04-4A58-89C2-520A9185F9B8}" srcId="{466F7832-0336-4BBB-A2AB-D95E766152C3}" destId="{15C0B61A-4A35-47EB-A8B0-4BF9772C2D50}" srcOrd="1" destOrd="0" parTransId="{1819B24D-6435-401F-BCAC-6784CB82D33A}" sibTransId="{48322292-F994-43D6-90D6-2EED0A19CCE0}"/>
    <dgm:cxn modelId="{49A98C37-2A8D-4EA5-92D3-F07B312ECA10}" srcId="{466F7832-0336-4BBB-A2AB-D95E766152C3}" destId="{76F1577E-6167-4306-8EF9-AFA527FFFB8F}" srcOrd="0" destOrd="0" parTransId="{B3D56F28-A245-4571-9D53-913A0F752A06}" sibTransId="{3951CFAE-97CD-4643-B243-1E7EB797CB6E}"/>
    <dgm:cxn modelId="{623DAC42-338E-4206-883C-0E08CF4EEE87}" srcId="{556CD471-3779-4996-9084-089B7D9B5B23}" destId="{ED26CFFA-31B3-4477-BE5B-E69E05E6336D}" srcOrd="1" destOrd="0" parTransId="{10C02C63-1894-4925-9186-8695DD45EE9B}" sibTransId="{4F64DC8A-8D10-4652-9F63-29DD75CEB1F9}"/>
    <dgm:cxn modelId="{27082744-524B-754A-A433-5E784CDB3564}" type="presOf" srcId="{ED26CFFA-31B3-4477-BE5B-E69E05E6336D}" destId="{9C840CB7-D7C3-2344-98D8-9683C0CF198E}" srcOrd="0" destOrd="1" presId="urn:microsoft.com/office/officeart/2005/8/layout/vList5"/>
    <dgm:cxn modelId="{D29DA150-C2E1-4F98-9BFE-38199A989158}" srcId="{556CD471-3779-4996-9084-089B7D9B5B23}" destId="{F97D659C-DD3D-4D42-A85E-FAF9ED74BB01}" srcOrd="0" destOrd="0" parTransId="{17AAA543-2A27-4C77-AA7F-3EF9F7021AD7}" sibTransId="{B1E64427-BEEF-4839-AF36-77F38448F8A7}"/>
    <dgm:cxn modelId="{782D7C80-9EDD-46A4-AD02-097D317A3F0B}" srcId="{18E8726C-5B05-44CD-A234-3C4CFEBBCEC1}" destId="{466F7832-0336-4BBB-A2AB-D95E766152C3}" srcOrd="0" destOrd="0" parTransId="{789FBA02-0921-4A33-8A83-DA37486A71EB}" sibTransId="{60F43324-E92A-4CBA-99CA-D3D0B3B3E4C9}"/>
    <dgm:cxn modelId="{6913C1AB-0370-C343-B269-9E2ACE1524B7}" type="presOf" srcId="{76F1577E-6167-4306-8EF9-AFA527FFFB8F}" destId="{3319642F-2787-8E48-94F5-1B02BCE0F1D9}" srcOrd="0" destOrd="0" presId="urn:microsoft.com/office/officeart/2005/8/layout/vList5"/>
    <dgm:cxn modelId="{40FDDAB7-11E8-F843-B6BE-98C9A64F505D}" type="presOf" srcId="{5117E1A9-5902-47F2-8B65-C3242F74F923}" destId="{3319642F-2787-8E48-94F5-1B02BCE0F1D9}" srcOrd="0" destOrd="2" presId="urn:microsoft.com/office/officeart/2005/8/layout/vList5"/>
    <dgm:cxn modelId="{07AD6FB9-F265-431E-96D4-55683146A843}" srcId="{466F7832-0336-4BBB-A2AB-D95E766152C3}" destId="{5117E1A9-5902-47F2-8B65-C3242F74F923}" srcOrd="2" destOrd="0" parTransId="{CD548320-1613-4D7E-9A70-35E3DF0549C4}" sibTransId="{F0E36FFD-20E1-4AFD-9988-C0B50D13F61E}"/>
    <dgm:cxn modelId="{0CAD0AC8-ED2E-B743-8F84-D3F27F04BE9A}" type="presOf" srcId="{18E8726C-5B05-44CD-A234-3C4CFEBBCEC1}" destId="{C71A2A69-6F32-AF4E-9E34-D8E637EF488F}" srcOrd="0" destOrd="0" presId="urn:microsoft.com/office/officeart/2005/8/layout/vList5"/>
    <dgm:cxn modelId="{872D6BD3-A777-FA46-82A3-50597A817D8D}" type="presOf" srcId="{F97D659C-DD3D-4D42-A85E-FAF9ED74BB01}" destId="{9C840CB7-D7C3-2344-98D8-9683C0CF198E}" srcOrd="0" destOrd="0" presId="urn:microsoft.com/office/officeart/2005/8/layout/vList5"/>
    <dgm:cxn modelId="{6C6731D7-46FD-A240-BFAB-3CA39BFF78EE}" type="presOf" srcId="{556CD471-3779-4996-9084-089B7D9B5B23}" destId="{09506A7B-6604-AF4B-AC7F-70C9330272F3}" srcOrd="0" destOrd="0" presId="urn:microsoft.com/office/officeart/2005/8/layout/vList5"/>
    <dgm:cxn modelId="{A43B63EE-F322-3C49-A73C-BBEC8A6241C8}" type="presOf" srcId="{15C0B61A-4A35-47EB-A8B0-4BF9772C2D50}" destId="{3319642F-2787-8E48-94F5-1B02BCE0F1D9}" srcOrd="0" destOrd="1" presId="urn:microsoft.com/office/officeart/2005/8/layout/vList5"/>
    <dgm:cxn modelId="{C5F8E387-92A2-C949-A4E2-B2496F1671C8}" type="presParOf" srcId="{C71A2A69-6F32-AF4E-9E34-D8E637EF488F}" destId="{04D0E9B7-B12C-934B-B0CC-2DE8657ABDF3}" srcOrd="0" destOrd="0" presId="urn:microsoft.com/office/officeart/2005/8/layout/vList5"/>
    <dgm:cxn modelId="{9F56BCB6-28E2-3A40-9CDC-0E210750BC3F}" type="presParOf" srcId="{04D0E9B7-B12C-934B-B0CC-2DE8657ABDF3}" destId="{ECD93E73-F2EC-9444-84ED-4EA02B8B449D}" srcOrd="0" destOrd="0" presId="urn:microsoft.com/office/officeart/2005/8/layout/vList5"/>
    <dgm:cxn modelId="{BA031197-2B2F-DE41-B67B-C0D0038C40CA}" type="presParOf" srcId="{04D0E9B7-B12C-934B-B0CC-2DE8657ABDF3}" destId="{3319642F-2787-8E48-94F5-1B02BCE0F1D9}" srcOrd="1" destOrd="0" presId="urn:microsoft.com/office/officeart/2005/8/layout/vList5"/>
    <dgm:cxn modelId="{355BB463-8342-914E-BDDD-1CF4424878E1}" type="presParOf" srcId="{C71A2A69-6F32-AF4E-9E34-D8E637EF488F}" destId="{1F219BB1-6741-8E4F-B9AC-6FAC6A686A90}" srcOrd="1" destOrd="0" presId="urn:microsoft.com/office/officeart/2005/8/layout/vList5"/>
    <dgm:cxn modelId="{154A5CBE-A62F-F34E-8ACD-81B773622651}" type="presParOf" srcId="{C71A2A69-6F32-AF4E-9E34-D8E637EF488F}" destId="{DE63B9B9-3E45-0B46-A895-116E27854CD8}" srcOrd="2" destOrd="0" presId="urn:microsoft.com/office/officeart/2005/8/layout/vList5"/>
    <dgm:cxn modelId="{9CB1F35E-BDA2-2F44-B903-DB7414CB1A59}" type="presParOf" srcId="{DE63B9B9-3E45-0B46-A895-116E27854CD8}" destId="{09506A7B-6604-AF4B-AC7F-70C9330272F3}" srcOrd="0" destOrd="0" presId="urn:microsoft.com/office/officeart/2005/8/layout/vList5"/>
    <dgm:cxn modelId="{44F3BB9C-DAF6-294F-9F51-5EE228295B98}" type="presParOf" srcId="{DE63B9B9-3E45-0B46-A895-116E27854CD8}" destId="{9C840CB7-D7C3-2344-98D8-9683C0CF198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0402AB9-E849-49B6-8486-3AFD80DE8632}"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E353756E-2812-4A1B-BA91-3E9FF0E1785F}">
      <dgm:prSet/>
      <dgm:spPr/>
      <dgm:t>
        <a:bodyPr/>
        <a:lstStyle/>
        <a:p>
          <a:r>
            <a:rPr lang="en-US" b="1"/>
            <a:t>Are debriefings legally protected?</a:t>
          </a:r>
        </a:p>
      </dgm:t>
    </dgm:pt>
    <dgm:pt modelId="{281EEDDA-E273-420E-957C-AE8885EA6FDF}" type="parTrans" cxnId="{B05E1D2B-630E-4E6C-85DB-09E8BF9E6805}">
      <dgm:prSet/>
      <dgm:spPr/>
      <dgm:t>
        <a:bodyPr/>
        <a:lstStyle/>
        <a:p>
          <a:endParaRPr lang="en-US"/>
        </a:p>
      </dgm:t>
    </dgm:pt>
    <dgm:pt modelId="{D9C09A7D-BF78-4256-9662-EDDF0F392BF4}" type="sibTrans" cxnId="{B05E1D2B-630E-4E6C-85DB-09E8BF9E6805}">
      <dgm:prSet/>
      <dgm:spPr/>
      <dgm:t>
        <a:bodyPr/>
        <a:lstStyle/>
        <a:p>
          <a:endParaRPr lang="en-US"/>
        </a:p>
      </dgm:t>
    </dgm:pt>
    <dgm:pt modelId="{D17BE4EB-3F57-41C6-A6F2-1B83EED1C553}">
      <dgm:prSet/>
      <dgm:spPr/>
      <dgm:t>
        <a:bodyPr/>
        <a:lstStyle/>
        <a:p>
          <a:r>
            <a:rPr lang="en-US" b="1" dirty="0"/>
            <a:t>Variations in state laws make this difficult to answer</a:t>
          </a:r>
        </a:p>
      </dgm:t>
    </dgm:pt>
    <dgm:pt modelId="{E44794A5-17E8-4496-9E7C-F52DE2623AFF}" type="parTrans" cxnId="{239294EC-8AB2-4E2F-9D6C-41531DE6E7B7}">
      <dgm:prSet/>
      <dgm:spPr/>
      <dgm:t>
        <a:bodyPr/>
        <a:lstStyle/>
        <a:p>
          <a:endParaRPr lang="en-US"/>
        </a:p>
      </dgm:t>
    </dgm:pt>
    <dgm:pt modelId="{C0846FBE-01CA-4826-9D80-7CB66919B241}" type="sibTrans" cxnId="{239294EC-8AB2-4E2F-9D6C-41531DE6E7B7}">
      <dgm:prSet/>
      <dgm:spPr/>
      <dgm:t>
        <a:bodyPr/>
        <a:lstStyle/>
        <a:p>
          <a:endParaRPr lang="en-US"/>
        </a:p>
      </dgm:t>
    </dgm:pt>
    <dgm:pt modelId="{01AE373C-396F-4D56-BFC4-E38F9A2FBAAD}">
      <dgm:prSet/>
      <dgm:spPr/>
      <dgm:t>
        <a:bodyPr/>
        <a:lstStyle/>
        <a:p>
          <a:r>
            <a:rPr lang="en-US" b="1"/>
            <a:t>To help ensure success of debriefing make certain that protections are in place.</a:t>
          </a:r>
        </a:p>
      </dgm:t>
    </dgm:pt>
    <dgm:pt modelId="{4939384A-D696-46F4-987E-95C6F50A9C1B}" type="parTrans" cxnId="{67EDDB92-E8DC-429F-B807-CA5D8162AE38}">
      <dgm:prSet/>
      <dgm:spPr/>
      <dgm:t>
        <a:bodyPr/>
        <a:lstStyle/>
        <a:p>
          <a:endParaRPr lang="en-US"/>
        </a:p>
      </dgm:t>
    </dgm:pt>
    <dgm:pt modelId="{1B697795-45E3-4A6F-800A-6BEF82EB2F7D}" type="sibTrans" cxnId="{67EDDB92-E8DC-429F-B807-CA5D8162AE38}">
      <dgm:prSet/>
      <dgm:spPr/>
      <dgm:t>
        <a:bodyPr/>
        <a:lstStyle/>
        <a:p>
          <a:endParaRPr lang="en-US"/>
        </a:p>
      </dgm:t>
    </dgm:pt>
    <dgm:pt modelId="{8E28F5FF-A0E3-4F4F-AA56-F52CC4045825}">
      <dgm:prSet/>
      <dgm:spPr/>
      <dgm:t>
        <a:bodyPr/>
        <a:lstStyle/>
        <a:p>
          <a:r>
            <a:rPr lang="en-US" b="1"/>
            <a:t>Collaborate and coordinate within existing quality and patient safety structures  </a:t>
          </a:r>
        </a:p>
      </dgm:t>
    </dgm:pt>
    <dgm:pt modelId="{B904124A-E068-4A74-AE1D-165720A271CB}" type="parTrans" cxnId="{C0A59A02-BDDF-45D9-86F8-7401ED3B3AEF}">
      <dgm:prSet/>
      <dgm:spPr/>
      <dgm:t>
        <a:bodyPr/>
        <a:lstStyle/>
        <a:p>
          <a:endParaRPr lang="en-US"/>
        </a:p>
      </dgm:t>
    </dgm:pt>
    <dgm:pt modelId="{26A54500-7E35-454B-B286-654429A7DC35}" type="sibTrans" cxnId="{C0A59A02-BDDF-45D9-86F8-7401ED3B3AEF}">
      <dgm:prSet/>
      <dgm:spPr/>
      <dgm:t>
        <a:bodyPr/>
        <a:lstStyle/>
        <a:p>
          <a:endParaRPr lang="en-US"/>
        </a:p>
      </dgm:t>
    </dgm:pt>
    <dgm:pt modelId="{0AA0D8E1-212A-4BE5-AFC7-76935FA1A78A}">
      <dgm:prSet/>
      <dgm:spPr/>
      <dgm:t>
        <a:bodyPr/>
        <a:lstStyle/>
        <a:p>
          <a:r>
            <a:rPr lang="en-US" b="1"/>
            <a:t>Work closely with legal and risk management</a:t>
          </a:r>
          <a:r>
            <a:rPr lang="en-US" b="1" baseline="30000"/>
            <a:t> </a:t>
          </a:r>
          <a:r>
            <a:rPr lang="en-US" b="1"/>
            <a:t>  </a:t>
          </a:r>
        </a:p>
      </dgm:t>
    </dgm:pt>
    <dgm:pt modelId="{34233C0F-45B7-4C57-87DC-D7B27639B7E6}" type="parTrans" cxnId="{990CC7B2-F4DD-40D8-A5CC-A2E1E4753A1A}">
      <dgm:prSet/>
      <dgm:spPr/>
      <dgm:t>
        <a:bodyPr/>
        <a:lstStyle/>
        <a:p>
          <a:endParaRPr lang="en-US"/>
        </a:p>
      </dgm:t>
    </dgm:pt>
    <dgm:pt modelId="{53D47676-2CEE-45DC-AEEE-616F5E7DFFB3}" type="sibTrans" cxnId="{990CC7B2-F4DD-40D8-A5CC-A2E1E4753A1A}">
      <dgm:prSet/>
      <dgm:spPr/>
      <dgm:t>
        <a:bodyPr/>
        <a:lstStyle/>
        <a:p>
          <a:endParaRPr lang="en-US"/>
        </a:p>
      </dgm:t>
    </dgm:pt>
    <dgm:pt modelId="{7750FC79-C605-054B-BE4A-32D47A4843A6}" type="pres">
      <dgm:prSet presAssocID="{40402AB9-E849-49B6-8486-3AFD80DE8632}" presName="Name0" presStyleCnt="0">
        <dgm:presLayoutVars>
          <dgm:dir/>
          <dgm:animLvl val="lvl"/>
          <dgm:resizeHandles val="exact"/>
        </dgm:presLayoutVars>
      </dgm:prSet>
      <dgm:spPr/>
    </dgm:pt>
    <dgm:pt modelId="{C75FFD8F-791F-824B-AF39-372509CB248E}" type="pres">
      <dgm:prSet presAssocID="{E353756E-2812-4A1B-BA91-3E9FF0E1785F}" presName="linNode" presStyleCnt="0"/>
      <dgm:spPr/>
    </dgm:pt>
    <dgm:pt modelId="{BAB8E5BA-20C5-3F4D-A182-C7FD117C2299}" type="pres">
      <dgm:prSet presAssocID="{E353756E-2812-4A1B-BA91-3E9FF0E1785F}" presName="parentText" presStyleLbl="node1" presStyleIdx="0" presStyleCnt="2">
        <dgm:presLayoutVars>
          <dgm:chMax val="1"/>
          <dgm:bulletEnabled val="1"/>
        </dgm:presLayoutVars>
      </dgm:prSet>
      <dgm:spPr/>
    </dgm:pt>
    <dgm:pt modelId="{B981DB0B-08C3-5C45-8808-C9F5D9AC5886}" type="pres">
      <dgm:prSet presAssocID="{E353756E-2812-4A1B-BA91-3E9FF0E1785F}" presName="descendantText" presStyleLbl="alignAccFollowNode1" presStyleIdx="0" presStyleCnt="2">
        <dgm:presLayoutVars>
          <dgm:bulletEnabled val="1"/>
        </dgm:presLayoutVars>
      </dgm:prSet>
      <dgm:spPr/>
    </dgm:pt>
    <dgm:pt modelId="{5214520D-0C3B-BB46-ACEB-031B4488FE1E}" type="pres">
      <dgm:prSet presAssocID="{D9C09A7D-BF78-4256-9662-EDDF0F392BF4}" presName="sp" presStyleCnt="0"/>
      <dgm:spPr/>
    </dgm:pt>
    <dgm:pt modelId="{24DFB2C1-58A0-2F4C-ACBC-E7964BBD37FF}" type="pres">
      <dgm:prSet presAssocID="{01AE373C-396F-4D56-BFC4-E38F9A2FBAAD}" presName="linNode" presStyleCnt="0"/>
      <dgm:spPr/>
    </dgm:pt>
    <dgm:pt modelId="{C9E4386D-FF09-B445-8E5D-03F385903ADE}" type="pres">
      <dgm:prSet presAssocID="{01AE373C-396F-4D56-BFC4-E38F9A2FBAAD}" presName="parentText" presStyleLbl="node1" presStyleIdx="1" presStyleCnt="2">
        <dgm:presLayoutVars>
          <dgm:chMax val="1"/>
          <dgm:bulletEnabled val="1"/>
        </dgm:presLayoutVars>
      </dgm:prSet>
      <dgm:spPr/>
    </dgm:pt>
    <dgm:pt modelId="{255246A1-A7A3-6445-8164-E919741BBA1A}" type="pres">
      <dgm:prSet presAssocID="{01AE373C-396F-4D56-BFC4-E38F9A2FBAAD}" presName="descendantText" presStyleLbl="alignAccFollowNode1" presStyleIdx="1" presStyleCnt="2">
        <dgm:presLayoutVars>
          <dgm:bulletEnabled val="1"/>
        </dgm:presLayoutVars>
      </dgm:prSet>
      <dgm:spPr/>
    </dgm:pt>
  </dgm:ptLst>
  <dgm:cxnLst>
    <dgm:cxn modelId="{C0A59A02-BDDF-45D9-86F8-7401ED3B3AEF}" srcId="{01AE373C-396F-4D56-BFC4-E38F9A2FBAAD}" destId="{8E28F5FF-A0E3-4F4F-AA56-F52CC4045825}" srcOrd="0" destOrd="0" parTransId="{B904124A-E068-4A74-AE1D-165720A271CB}" sibTransId="{26A54500-7E35-454B-B286-654429A7DC35}"/>
    <dgm:cxn modelId="{F9CA5305-62A3-E540-8560-CC097395AE54}" type="presOf" srcId="{01AE373C-396F-4D56-BFC4-E38F9A2FBAAD}" destId="{C9E4386D-FF09-B445-8E5D-03F385903ADE}" srcOrd="0" destOrd="0" presId="urn:microsoft.com/office/officeart/2005/8/layout/vList5"/>
    <dgm:cxn modelId="{B05E1D2B-630E-4E6C-85DB-09E8BF9E6805}" srcId="{40402AB9-E849-49B6-8486-3AFD80DE8632}" destId="{E353756E-2812-4A1B-BA91-3E9FF0E1785F}" srcOrd="0" destOrd="0" parTransId="{281EEDDA-E273-420E-957C-AE8885EA6FDF}" sibTransId="{D9C09A7D-BF78-4256-9662-EDDF0F392BF4}"/>
    <dgm:cxn modelId="{DC3DB94A-9E78-A34C-B2D5-5704EB79C0D2}" type="presOf" srcId="{0AA0D8E1-212A-4BE5-AFC7-76935FA1A78A}" destId="{255246A1-A7A3-6445-8164-E919741BBA1A}" srcOrd="0" destOrd="1" presId="urn:microsoft.com/office/officeart/2005/8/layout/vList5"/>
    <dgm:cxn modelId="{E1E6F48F-14E9-0A40-B28B-639B1A3CBF13}" type="presOf" srcId="{40402AB9-E849-49B6-8486-3AFD80DE8632}" destId="{7750FC79-C605-054B-BE4A-32D47A4843A6}" srcOrd="0" destOrd="0" presId="urn:microsoft.com/office/officeart/2005/8/layout/vList5"/>
    <dgm:cxn modelId="{567E8592-2C30-1544-8426-FA0B366262A8}" type="presOf" srcId="{D17BE4EB-3F57-41C6-A6F2-1B83EED1C553}" destId="{B981DB0B-08C3-5C45-8808-C9F5D9AC5886}" srcOrd="0" destOrd="0" presId="urn:microsoft.com/office/officeart/2005/8/layout/vList5"/>
    <dgm:cxn modelId="{67EDDB92-E8DC-429F-B807-CA5D8162AE38}" srcId="{40402AB9-E849-49B6-8486-3AFD80DE8632}" destId="{01AE373C-396F-4D56-BFC4-E38F9A2FBAAD}" srcOrd="1" destOrd="0" parTransId="{4939384A-D696-46F4-987E-95C6F50A9C1B}" sibTransId="{1B697795-45E3-4A6F-800A-6BEF82EB2F7D}"/>
    <dgm:cxn modelId="{990CC7B2-F4DD-40D8-A5CC-A2E1E4753A1A}" srcId="{01AE373C-396F-4D56-BFC4-E38F9A2FBAAD}" destId="{0AA0D8E1-212A-4BE5-AFC7-76935FA1A78A}" srcOrd="1" destOrd="0" parTransId="{34233C0F-45B7-4C57-87DC-D7B27639B7E6}" sibTransId="{53D47676-2CEE-45DC-AEEE-616F5E7DFFB3}"/>
    <dgm:cxn modelId="{9EF705D8-2153-3945-BC47-3480820109E8}" type="presOf" srcId="{8E28F5FF-A0E3-4F4F-AA56-F52CC4045825}" destId="{255246A1-A7A3-6445-8164-E919741BBA1A}" srcOrd="0" destOrd="0" presId="urn:microsoft.com/office/officeart/2005/8/layout/vList5"/>
    <dgm:cxn modelId="{622E45E1-B2CF-0348-9003-3D64C696B0F8}" type="presOf" srcId="{E353756E-2812-4A1B-BA91-3E9FF0E1785F}" destId="{BAB8E5BA-20C5-3F4D-A182-C7FD117C2299}" srcOrd="0" destOrd="0" presId="urn:microsoft.com/office/officeart/2005/8/layout/vList5"/>
    <dgm:cxn modelId="{239294EC-8AB2-4E2F-9D6C-41531DE6E7B7}" srcId="{E353756E-2812-4A1B-BA91-3E9FF0E1785F}" destId="{D17BE4EB-3F57-41C6-A6F2-1B83EED1C553}" srcOrd="0" destOrd="0" parTransId="{E44794A5-17E8-4496-9E7C-F52DE2623AFF}" sibTransId="{C0846FBE-01CA-4826-9D80-7CB66919B241}"/>
    <dgm:cxn modelId="{9EB9B142-75DB-5E4F-9DB7-A51CF63D9650}" type="presParOf" srcId="{7750FC79-C605-054B-BE4A-32D47A4843A6}" destId="{C75FFD8F-791F-824B-AF39-372509CB248E}" srcOrd="0" destOrd="0" presId="urn:microsoft.com/office/officeart/2005/8/layout/vList5"/>
    <dgm:cxn modelId="{AED5FC9D-AEA1-684E-977C-76089C25CAA7}" type="presParOf" srcId="{C75FFD8F-791F-824B-AF39-372509CB248E}" destId="{BAB8E5BA-20C5-3F4D-A182-C7FD117C2299}" srcOrd="0" destOrd="0" presId="urn:microsoft.com/office/officeart/2005/8/layout/vList5"/>
    <dgm:cxn modelId="{77A8E841-475F-0347-B50C-31304F4391B3}" type="presParOf" srcId="{C75FFD8F-791F-824B-AF39-372509CB248E}" destId="{B981DB0B-08C3-5C45-8808-C9F5D9AC5886}" srcOrd="1" destOrd="0" presId="urn:microsoft.com/office/officeart/2005/8/layout/vList5"/>
    <dgm:cxn modelId="{DB257827-6FDE-C34B-B391-E23306A22D53}" type="presParOf" srcId="{7750FC79-C605-054B-BE4A-32D47A4843A6}" destId="{5214520D-0C3B-BB46-ACEB-031B4488FE1E}" srcOrd="1" destOrd="0" presId="urn:microsoft.com/office/officeart/2005/8/layout/vList5"/>
    <dgm:cxn modelId="{0855B1D2-2DDC-AD4A-8112-1BBE96916C1C}" type="presParOf" srcId="{7750FC79-C605-054B-BE4A-32D47A4843A6}" destId="{24DFB2C1-58A0-2F4C-ACBC-E7964BBD37FF}" srcOrd="2" destOrd="0" presId="urn:microsoft.com/office/officeart/2005/8/layout/vList5"/>
    <dgm:cxn modelId="{FC19C909-D916-D64C-BDB9-E6D43CA40853}" type="presParOf" srcId="{24DFB2C1-58A0-2F4C-ACBC-E7964BBD37FF}" destId="{C9E4386D-FF09-B445-8E5D-03F385903ADE}" srcOrd="0" destOrd="0" presId="urn:microsoft.com/office/officeart/2005/8/layout/vList5"/>
    <dgm:cxn modelId="{6A47374D-A6F8-6946-86B0-1F45EF2B806C}" type="presParOf" srcId="{24DFB2C1-58A0-2F4C-ACBC-E7964BBD37FF}" destId="{255246A1-A7A3-6445-8164-E919741BBA1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B27037-8007-4EBC-9DB2-ECC5AFF7E6B1}"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63B90F60-F55D-4F67-9BD2-0E55C3839B8F}">
      <dgm:prSet custT="1"/>
      <dgm:spPr/>
      <dgm:t>
        <a:bodyPr/>
        <a:lstStyle/>
        <a:p>
          <a:r>
            <a:rPr lang="en-US" sz="2400" b="1" dirty="0"/>
            <a:t>It may be led by an individual or a group. </a:t>
          </a:r>
        </a:p>
      </dgm:t>
    </dgm:pt>
    <dgm:pt modelId="{4D01E22D-0B12-4CDC-83F5-6D7062DFD4F9}" type="parTrans" cxnId="{BE1A931A-A523-4B04-B640-0855F7B2684D}">
      <dgm:prSet/>
      <dgm:spPr/>
      <dgm:t>
        <a:bodyPr/>
        <a:lstStyle/>
        <a:p>
          <a:endParaRPr lang="en-US"/>
        </a:p>
      </dgm:t>
    </dgm:pt>
    <dgm:pt modelId="{103F6F91-2343-43E3-9A84-88F9C551DEA7}" type="sibTrans" cxnId="{BE1A931A-A523-4B04-B640-0855F7B2684D}">
      <dgm:prSet/>
      <dgm:spPr/>
      <dgm:t>
        <a:bodyPr/>
        <a:lstStyle/>
        <a:p>
          <a:endParaRPr lang="en-US"/>
        </a:p>
      </dgm:t>
    </dgm:pt>
    <dgm:pt modelId="{1507D754-605B-4555-9992-21216B07B843}">
      <dgm:prSet custT="1"/>
      <dgm:spPr/>
      <dgm:t>
        <a:bodyPr/>
        <a:lstStyle/>
        <a:p>
          <a:r>
            <a:rPr lang="en-US" sz="2400" b="1" dirty="0"/>
            <a:t>The person or persons leading a debriefing may or may not have been involved in the event that is being discussed. </a:t>
          </a:r>
        </a:p>
      </dgm:t>
    </dgm:pt>
    <dgm:pt modelId="{E8C7AC0E-3330-41E8-9BB0-A38B8E64CEB1}" type="parTrans" cxnId="{434CCA4D-8EE3-4215-A154-147CE6B90FF5}">
      <dgm:prSet/>
      <dgm:spPr/>
      <dgm:t>
        <a:bodyPr/>
        <a:lstStyle/>
        <a:p>
          <a:endParaRPr lang="en-US"/>
        </a:p>
      </dgm:t>
    </dgm:pt>
    <dgm:pt modelId="{B1E311D1-99C3-46C0-AE19-CBA8B22F10EF}" type="sibTrans" cxnId="{434CCA4D-8EE3-4215-A154-147CE6B90FF5}">
      <dgm:prSet/>
      <dgm:spPr/>
      <dgm:t>
        <a:bodyPr/>
        <a:lstStyle/>
        <a:p>
          <a:endParaRPr lang="en-US"/>
        </a:p>
      </dgm:t>
    </dgm:pt>
    <dgm:pt modelId="{D224A3BB-CCBD-4E60-A450-9E784487CFE8}">
      <dgm:prSet custT="1"/>
      <dgm:spPr/>
      <dgm:t>
        <a:bodyPr/>
        <a:lstStyle/>
        <a:p>
          <a:r>
            <a:rPr lang="en-US" sz="2400" b="1" dirty="0"/>
            <a:t>The flow of information is multidirectional - both between and among the leader(s) of the debriefing and those being debriefed. </a:t>
          </a:r>
        </a:p>
      </dgm:t>
    </dgm:pt>
    <dgm:pt modelId="{012F5699-170C-4FB6-93DF-7068D58A59C0}" type="parTrans" cxnId="{12CE73CD-77DB-4C2A-97FD-69C114E283B5}">
      <dgm:prSet/>
      <dgm:spPr/>
      <dgm:t>
        <a:bodyPr/>
        <a:lstStyle/>
        <a:p>
          <a:endParaRPr lang="en-US"/>
        </a:p>
      </dgm:t>
    </dgm:pt>
    <dgm:pt modelId="{F6CE3CB0-DF9E-4384-AAED-C3DB25B0D6DD}" type="sibTrans" cxnId="{12CE73CD-77DB-4C2A-97FD-69C114E283B5}">
      <dgm:prSet/>
      <dgm:spPr/>
      <dgm:t>
        <a:bodyPr/>
        <a:lstStyle/>
        <a:p>
          <a:endParaRPr lang="en-US"/>
        </a:p>
      </dgm:t>
    </dgm:pt>
    <dgm:pt modelId="{52115F03-BB33-4711-91B8-2FADC68CC7B5}">
      <dgm:prSet custT="1"/>
      <dgm:spPr/>
      <dgm:t>
        <a:bodyPr/>
        <a:lstStyle/>
        <a:p>
          <a:r>
            <a:rPr lang="en-US" sz="2400" b="1" dirty="0"/>
            <a:t>Debriefing is different than feedback, where the flow of information is in one direction - from a person (or a device) to another person. </a:t>
          </a:r>
        </a:p>
      </dgm:t>
    </dgm:pt>
    <dgm:pt modelId="{0D72150F-BE45-4C54-A1E1-1CB8A886A949}" type="parTrans" cxnId="{720D2C5E-5805-402A-80FD-317C774FBAFA}">
      <dgm:prSet/>
      <dgm:spPr/>
      <dgm:t>
        <a:bodyPr/>
        <a:lstStyle/>
        <a:p>
          <a:endParaRPr lang="en-US"/>
        </a:p>
      </dgm:t>
    </dgm:pt>
    <dgm:pt modelId="{FD82C0EE-643F-4D94-A042-CF5BADE1A1AA}" type="sibTrans" cxnId="{720D2C5E-5805-402A-80FD-317C774FBAFA}">
      <dgm:prSet/>
      <dgm:spPr/>
      <dgm:t>
        <a:bodyPr/>
        <a:lstStyle/>
        <a:p>
          <a:endParaRPr lang="en-US"/>
        </a:p>
      </dgm:t>
    </dgm:pt>
    <dgm:pt modelId="{9876A0BE-B2BF-EA43-BD52-9BDFC37938ED}" type="pres">
      <dgm:prSet presAssocID="{F4B27037-8007-4EBC-9DB2-ECC5AFF7E6B1}" presName="Name0" presStyleCnt="0">
        <dgm:presLayoutVars>
          <dgm:dir/>
          <dgm:animLvl val="lvl"/>
          <dgm:resizeHandles val="exact"/>
        </dgm:presLayoutVars>
      </dgm:prSet>
      <dgm:spPr/>
    </dgm:pt>
    <dgm:pt modelId="{A4484D3C-C734-FA49-A3FE-384089CA1BCE}" type="pres">
      <dgm:prSet presAssocID="{D224A3BB-CCBD-4E60-A450-9E784487CFE8}" presName="boxAndChildren" presStyleCnt="0"/>
      <dgm:spPr/>
    </dgm:pt>
    <dgm:pt modelId="{8A7A629E-0150-4D4B-B5AD-F14B3CB43219}" type="pres">
      <dgm:prSet presAssocID="{D224A3BB-CCBD-4E60-A450-9E784487CFE8}" presName="parentTextBox" presStyleLbl="node1" presStyleIdx="0" presStyleCnt="2"/>
      <dgm:spPr/>
    </dgm:pt>
    <dgm:pt modelId="{4B2C6B2E-2AA3-9349-BB1F-A1F9FACE2D45}" type="pres">
      <dgm:prSet presAssocID="{D224A3BB-CCBD-4E60-A450-9E784487CFE8}" presName="entireBox" presStyleLbl="node1" presStyleIdx="0" presStyleCnt="2" custScaleY="118504" custLinFactNeighborY="796"/>
      <dgm:spPr/>
    </dgm:pt>
    <dgm:pt modelId="{AEAD5E0C-70E7-8549-9ED2-543B376C3203}" type="pres">
      <dgm:prSet presAssocID="{D224A3BB-CCBD-4E60-A450-9E784487CFE8}" presName="descendantBox" presStyleCnt="0"/>
      <dgm:spPr/>
    </dgm:pt>
    <dgm:pt modelId="{66E5E102-8BAB-5044-A0AE-788A7E7656EA}" type="pres">
      <dgm:prSet presAssocID="{52115F03-BB33-4711-91B8-2FADC68CC7B5}" presName="childTextBox" presStyleLbl="fgAccFollowNode1" presStyleIdx="0" presStyleCnt="2" custScaleY="128677" custLinFactNeighborY="20038">
        <dgm:presLayoutVars>
          <dgm:bulletEnabled val="1"/>
        </dgm:presLayoutVars>
      </dgm:prSet>
      <dgm:spPr/>
    </dgm:pt>
    <dgm:pt modelId="{1123B318-6D63-C945-BB41-0382DDFD0DF1}" type="pres">
      <dgm:prSet presAssocID="{103F6F91-2343-43E3-9A84-88F9C551DEA7}" presName="sp" presStyleCnt="0"/>
      <dgm:spPr/>
    </dgm:pt>
    <dgm:pt modelId="{B59B4C62-7321-4943-B2C8-ABCC57B4D49A}" type="pres">
      <dgm:prSet presAssocID="{63B90F60-F55D-4F67-9BD2-0E55C3839B8F}" presName="arrowAndChildren" presStyleCnt="0"/>
      <dgm:spPr/>
    </dgm:pt>
    <dgm:pt modelId="{CB9AC09C-AA8C-4E40-8A50-FC8DF35620F5}" type="pres">
      <dgm:prSet presAssocID="{63B90F60-F55D-4F67-9BD2-0E55C3839B8F}" presName="parentTextArrow" presStyleLbl="node1" presStyleIdx="0" presStyleCnt="2"/>
      <dgm:spPr/>
    </dgm:pt>
    <dgm:pt modelId="{0A83249E-D0F5-D044-A1FF-F0E0CC80C898}" type="pres">
      <dgm:prSet presAssocID="{63B90F60-F55D-4F67-9BD2-0E55C3839B8F}" presName="arrow" presStyleLbl="node1" presStyleIdx="1" presStyleCnt="2" custScaleY="86590"/>
      <dgm:spPr/>
    </dgm:pt>
    <dgm:pt modelId="{0FA696F7-D06C-8B43-810D-61F2FC77F007}" type="pres">
      <dgm:prSet presAssocID="{63B90F60-F55D-4F67-9BD2-0E55C3839B8F}" presName="descendantArrow" presStyleCnt="0"/>
      <dgm:spPr/>
    </dgm:pt>
    <dgm:pt modelId="{5A61993D-91C7-2149-AB61-C3712BE79260}" type="pres">
      <dgm:prSet presAssocID="{1507D754-605B-4555-9992-21216B07B843}" presName="childTextArrow" presStyleLbl="fgAccFollowNode1" presStyleIdx="1" presStyleCnt="2" custLinFactNeighborY="-8480">
        <dgm:presLayoutVars>
          <dgm:bulletEnabled val="1"/>
        </dgm:presLayoutVars>
      </dgm:prSet>
      <dgm:spPr/>
    </dgm:pt>
  </dgm:ptLst>
  <dgm:cxnLst>
    <dgm:cxn modelId="{BE1A931A-A523-4B04-B640-0855F7B2684D}" srcId="{F4B27037-8007-4EBC-9DB2-ECC5AFF7E6B1}" destId="{63B90F60-F55D-4F67-9BD2-0E55C3839B8F}" srcOrd="0" destOrd="0" parTransId="{4D01E22D-0B12-4CDC-83F5-6D7062DFD4F9}" sibTransId="{103F6F91-2343-43E3-9A84-88F9C551DEA7}"/>
    <dgm:cxn modelId="{DCD80E1E-4538-1046-A98F-82DFB046B69C}" type="presOf" srcId="{D224A3BB-CCBD-4E60-A450-9E784487CFE8}" destId="{4B2C6B2E-2AA3-9349-BB1F-A1F9FACE2D45}" srcOrd="1" destOrd="0" presId="urn:microsoft.com/office/officeart/2005/8/layout/process4"/>
    <dgm:cxn modelId="{2C296428-E645-874B-AF7C-8CEDB8FA893D}" type="presOf" srcId="{D224A3BB-CCBD-4E60-A450-9E784487CFE8}" destId="{8A7A629E-0150-4D4B-B5AD-F14B3CB43219}" srcOrd="0" destOrd="0" presId="urn:microsoft.com/office/officeart/2005/8/layout/process4"/>
    <dgm:cxn modelId="{71195238-AFE5-914B-A304-40B5EF1ECD0C}" type="presOf" srcId="{F4B27037-8007-4EBC-9DB2-ECC5AFF7E6B1}" destId="{9876A0BE-B2BF-EA43-BD52-9BDFC37938ED}" srcOrd="0" destOrd="0" presId="urn:microsoft.com/office/officeart/2005/8/layout/process4"/>
    <dgm:cxn modelId="{81DD3D3C-235C-8644-9D34-4EBB379A5E4F}" type="presOf" srcId="{63B90F60-F55D-4F67-9BD2-0E55C3839B8F}" destId="{0A83249E-D0F5-D044-A1FF-F0E0CC80C898}" srcOrd="1" destOrd="0" presId="urn:microsoft.com/office/officeart/2005/8/layout/process4"/>
    <dgm:cxn modelId="{EADE8F4A-609F-084A-9706-7173AC9DF52C}" type="presOf" srcId="{52115F03-BB33-4711-91B8-2FADC68CC7B5}" destId="{66E5E102-8BAB-5044-A0AE-788A7E7656EA}" srcOrd="0" destOrd="0" presId="urn:microsoft.com/office/officeart/2005/8/layout/process4"/>
    <dgm:cxn modelId="{434CCA4D-8EE3-4215-A154-147CE6B90FF5}" srcId="{63B90F60-F55D-4F67-9BD2-0E55C3839B8F}" destId="{1507D754-605B-4555-9992-21216B07B843}" srcOrd="0" destOrd="0" parTransId="{E8C7AC0E-3330-41E8-9BB0-A38B8E64CEB1}" sibTransId="{B1E311D1-99C3-46C0-AE19-CBA8B22F10EF}"/>
    <dgm:cxn modelId="{720D2C5E-5805-402A-80FD-317C774FBAFA}" srcId="{D224A3BB-CCBD-4E60-A450-9E784487CFE8}" destId="{52115F03-BB33-4711-91B8-2FADC68CC7B5}" srcOrd="0" destOrd="0" parTransId="{0D72150F-BE45-4C54-A1E1-1CB8A886A949}" sibTransId="{FD82C0EE-643F-4D94-A042-CF5BADE1A1AA}"/>
    <dgm:cxn modelId="{4FA8757B-1EA3-374D-8FA7-68DE732286CA}" type="presOf" srcId="{63B90F60-F55D-4F67-9BD2-0E55C3839B8F}" destId="{CB9AC09C-AA8C-4E40-8A50-FC8DF35620F5}" srcOrd="0" destOrd="0" presId="urn:microsoft.com/office/officeart/2005/8/layout/process4"/>
    <dgm:cxn modelId="{E4ACB89A-AAB4-1C46-AC44-50E4B1287655}" type="presOf" srcId="{1507D754-605B-4555-9992-21216B07B843}" destId="{5A61993D-91C7-2149-AB61-C3712BE79260}" srcOrd="0" destOrd="0" presId="urn:microsoft.com/office/officeart/2005/8/layout/process4"/>
    <dgm:cxn modelId="{12CE73CD-77DB-4C2A-97FD-69C114E283B5}" srcId="{F4B27037-8007-4EBC-9DB2-ECC5AFF7E6B1}" destId="{D224A3BB-CCBD-4E60-A450-9E784487CFE8}" srcOrd="1" destOrd="0" parTransId="{012F5699-170C-4FB6-93DF-7068D58A59C0}" sibTransId="{F6CE3CB0-DF9E-4384-AAED-C3DB25B0D6DD}"/>
    <dgm:cxn modelId="{DBA03AE6-4FF5-4D47-B024-992B5BA34E46}" type="presParOf" srcId="{9876A0BE-B2BF-EA43-BD52-9BDFC37938ED}" destId="{A4484D3C-C734-FA49-A3FE-384089CA1BCE}" srcOrd="0" destOrd="0" presId="urn:microsoft.com/office/officeart/2005/8/layout/process4"/>
    <dgm:cxn modelId="{B68C001C-497F-A64B-A0B6-B6917AAA1CF9}" type="presParOf" srcId="{A4484D3C-C734-FA49-A3FE-384089CA1BCE}" destId="{8A7A629E-0150-4D4B-B5AD-F14B3CB43219}" srcOrd="0" destOrd="0" presId="urn:microsoft.com/office/officeart/2005/8/layout/process4"/>
    <dgm:cxn modelId="{16425E2D-0DA7-1B4C-B3D5-B8B4915CDEE1}" type="presParOf" srcId="{A4484D3C-C734-FA49-A3FE-384089CA1BCE}" destId="{4B2C6B2E-2AA3-9349-BB1F-A1F9FACE2D45}" srcOrd="1" destOrd="0" presId="urn:microsoft.com/office/officeart/2005/8/layout/process4"/>
    <dgm:cxn modelId="{B701EAB1-6C45-D54F-945F-57EA623C5DFC}" type="presParOf" srcId="{A4484D3C-C734-FA49-A3FE-384089CA1BCE}" destId="{AEAD5E0C-70E7-8549-9ED2-543B376C3203}" srcOrd="2" destOrd="0" presId="urn:microsoft.com/office/officeart/2005/8/layout/process4"/>
    <dgm:cxn modelId="{07C117FC-0C85-4543-84F1-7356D1E29460}" type="presParOf" srcId="{AEAD5E0C-70E7-8549-9ED2-543B376C3203}" destId="{66E5E102-8BAB-5044-A0AE-788A7E7656EA}" srcOrd="0" destOrd="0" presId="urn:microsoft.com/office/officeart/2005/8/layout/process4"/>
    <dgm:cxn modelId="{DEA06ED7-A959-2B40-B4EA-783EA6E6F977}" type="presParOf" srcId="{9876A0BE-B2BF-EA43-BD52-9BDFC37938ED}" destId="{1123B318-6D63-C945-BB41-0382DDFD0DF1}" srcOrd="1" destOrd="0" presId="urn:microsoft.com/office/officeart/2005/8/layout/process4"/>
    <dgm:cxn modelId="{8E110655-9173-6C4C-89F2-A1A3691BAA1E}" type="presParOf" srcId="{9876A0BE-B2BF-EA43-BD52-9BDFC37938ED}" destId="{B59B4C62-7321-4943-B2C8-ABCC57B4D49A}" srcOrd="2" destOrd="0" presId="urn:microsoft.com/office/officeart/2005/8/layout/process4"/>
    <dgm:cxn modelId="{DD850BE4-ED21-7845-9BCE-190424BCA57F}" type="presParOf" srcId="{B59B4C62-7321-4943-B2C8-ABCC57B4D49A}" destId="{CB9AC09C-AA8C-4E40-8A50-FC8DF35620F5}" srcOrd="0" destOrd="0" presId="urn:microsoft.com/office/officeart/2005/8/layout/process4"/>
    <dgm:cxn modelId="{7A89EF27-2B03-574E-8EFB-B8C11A4241C3}" type="presParOf" srcId="{B59B4C62-7321-4943-B2C8-ABCC57B4D49A}" destId="{0A83249E-D0F5-D044-A1FF-F0E0CC80C898}" srcOrd="1" destOrd="0" presId="urn:microsoft.com/office/officeart/2005/8/layout/process4"/>
    <dgm:cxn modelId="{FCA59825-F053-184A-B9E4-54EAD4828034}" type="presParOf" srcId="{B59B4C62-7321-4943-B2C8-ABCC57B4D49A}" destId="{0FA696F7-D06C-8B43-810D-61F2FC77F007}" srcOrd="2" destOrd="0" presId="urn:microsoft.com/office/officeart/2005/8/layout/process4"/>
    <dgm:cxn modelId="{68C1E411-6B24-2A4B-8492-FA9B1B39568E}" type="presParOf" srcId="{0FA696F7-D06C-8B43-810D-61F2FC77F007}" destId="{5A61993D-91C7-2149-AB61-C3712BE7926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210850-A480-4912-97B9-28BCFC205436}" type="doc">
      <dgm:prSet loTypeId="urn:microsoft.com/office/officeart/2016/7/layout/VerticalHollowActionList" loCatId="List" qsTypeId="urn:microsoft.com/office/officeart/2005/8/quickstyle/simple1" qsCatId="simple" csTypeId="urn:microsoft.com/office/officeart/2005/8/colors/colorful2" csCatId="colorful"/>
      <dgm:spPr/>
      <dgm:t>
        <a:bodyPr/>
        <a:lstStyle/>
        <a:p>
          <a:endParaRPr lang="en-US"/>
        </a:p>
      </dgm:t>
    </dgm:pt>
    <dgm:pt modelId="{F5FC150E-0E2B-4777-BBF4-10BB73351038}">
      <dgm:prSet custT="1"/>
      <dgm:spPr/>
      <dgm:t>
        <a:bodyPr/>
        <a:lstStyle/>
        <a:p>
          <a:r>
            <a:rPr lang="en-US" sz="1800" b="1" dirty="0"/>
            <a:t>Preparing</a:t>
          </a:r>
        </a:p>
      </dgm:t>
    </dgm:pt>
    <dgm:pt modelId="{2FC38BA8-493A-48AC-AC2F-BED81C540CD0}" type="parTrans" cxnId="{F0DBDB6C-32EA-480A-A10F-EB7B6CB04F9E}">
      <dgm:prSet/>
      <dgm:spPr/>
      <dgm:t>
        <a:bodyPr/>
        <a:lstStyle/>
        <a:p>
          <a:endParaRPr lang="en-US"/>
        </a:p>
      </dgm:t>
    </dgm:pt>
    <dgm:pt modelId="{FC3985D5-BBF1-4269-AC78-B69D3D03F820}" type="sibTrans" cxnId="{F0DBDB6C-32EA-480A-A10F-EB7B6CB04F9E}">
      <dgm:prSet/>
      <dgm:spPr/>
      <dgm:t>
        <a:bodyPr/>
        <a:lstStyle/>
        <a:p>
          <a:endParaRPr lang="en-US"/>
        </a:p>
      </dgm:t>
    </dgm:pt>
    <dgm:pt modelId="{7655CAD2-D41A-4B1E-9673-4B327FBCC7F1}">
      <dgm:prSet custT="1"/>
      <dgm:spPr/>
      <dgm:t>
        <a:bodyPr/>
        <a:lstStyle/>
        <a:p>
          <a:r>
            <a:rPr lang="en-US" sz="1800" b="1" dirty="0"/>
            <a:t>Preparing team members: </a:t>
          </a:r>
        </a:p>
      </dgm:t>
    </dgm:pt>
    <dgm:pt modelId="{1F4D10FE-E348-4BC0-B6FA-88C204A273B4}" type="parTrans" cxnId="{55CF8A10-7BF2-42BF-A6EB-B30A003BE940}">
      <dgm:prSet/>
      <dgm:spPr/>
      <dgm:t>
        <a:bodyPr/>
        <a:lstStyle/>
        <a:p>
          <a:endParaRPr lang="en-US"/>
        </a:p>
      </dgm:t>
    </dgm:pt>
    <dgm:pt modelId="{4113B91C-5883-4012-A1D2-F515BB37CA97}" type="sibTrans" cxnId="{55CF8A10-7BF2-42BF-A6EB-B30A003BE940}">
      <dgm:prSet/>
      <dgm:spPr/>
      <dgm:t>
        <a:bodyPr/>
        <a:lstStyle/>
        <a:p>
          <a:endParaRPr lang="en-US"/>
        </a:p>
      </dgm:t>
    </dgm:pt>
    <dgm:pt modelId="{3CDD4229-07EC-46F9-BB17-277E1BA46939}">
      <dgm:prSet custT="1"/>
      <dgm:spPr/>
      <dgm:t>
        <a:bodyPr/>
        <a:lstStyle/>
        <a:p>
          <a:r>
            <a:rPr lang="en-US" sz="1800" b="1" dirty="0"/>
            <a:t>Clearly communicate expectations.</a:t>
          </a:r>
        </a:p>
      </dgm:t>
    </dgm:pt>
    <dgm:pt modelId="{AF2AAB5C-5AAC-44A7-BA8E-01E0B08FC570}" type="parTrans" cxnId="{A9BAE64D-D3BE-45BC-B9AA-CF38A6BB37DD}">
      <dgm:prSet/>
      <dgm:spPr/>
      <dgm:t>
        <a:bodyPr/>
        <a:lstStyle/>
        <a:p>
          <a:endParaRPr lang="en-US"/>
        </a:p>
      </dgm:t>
    </dgm:pt>
    <dgm:pt modelId="{7331C4E4-0719-48AA-A2D2-53E3D0255544}" type="sibTrans" cxnId="{A9BAE64D-D3BE-45BC-B9AA-CF38A6BB37DD}">
      <dgm:prSet/>
      <dgm:spPr/>
      <dgm:t>
        <a:bodyPr/>
        <a:lstStyle/>
        <a:p>
          <a:endParaRPr lang="en-US"/>
        </a:p>
      </dgm:t>
    </dgm:pt>
    <dgm:pt modelId="{501B28A3-64F0-441A-AA33-515AD8526970}">
      <dgm:prSet custT="1"/>
      <dgm:spPr/>
      <dgm:t>
        <a:bodyPr/>
        <a:lstStyle/>
        <a:p>
          <a:r>
            <a:rPr lang="en-US" sz="1800" b="1"/>
            <a:t>Initiating</a:t>
          </a:r>
        </a:p>
      </dgm:t>
    </dgm:pt>
    <dgm:pt modelId="{43ADBBC6-0973-46F0-9F6E-36C3B61A45D2}" type="parTrans" cxnId="{C5EBE5D1-5271-4788-93B1-825E3B3D12C9}">
      <dgm:prSet/>
      <dgm:spPr/>
      <dgm:t>
        <a:bodyPr/>
        <a:lstStyle/>
        <a:p>
          <a:endParaRPr lang="en-US"/>
        </a:p>
      </dgm:t>
    </dgm:pt>
    <dgm:pt modelId="{F979EEE5-4E22-451E-A3EA-2E252F400C07}" type="sibTrans" cxnId="{C5EBE5D1-5271-4788-93B1-825E3B3D12C9}">
      <dgm:prSet/>
      <dgm:spPr/>
      <dgm:t>
        <a:bodyPr/>
        <a:lstStyle/>
        <a:p>
          <a:endParaRPr lang="en-US"/>
        </a:p>
      </dgm:t>
    </dgm:pt>
    <dgm:pt modelId="{3A74265D-A2DD-4D83-B81F-F6BC960A8132}">
      <dgm:prSet custT="1"/>
      <dgm:spPr/>
      <dgm:t>
        <a:bodyPr/>
        <a:lstStyle/>
        <a:p>
          <a:r>
            <a:rPr lang="en-US" sz="1800" b="1" dirty="0"/>
            <a:t>Initiating debriefings: </a:t>
          </a:r>
        </a:p>
      </dgm:t>
    </dgm:pt>
    <dgm:pt modelId="{445A6516-D681-4EC3-8B5A-FD6B7B51F0D8}" type="parTrans" cxnId="{66265D6B-4B7D-4FFD-91AC-CDD5BFD627B9}">
      <dgm:prSet/>
      <dgm:spPr/>
      <dgm:t>
        <a:bodyPr/>
        <a:lstStyle/>
        <a:p>
          <a:endParaRPr lang="en-US"/>
        </a:p>
      </dgm:t>
    </dgm:pt>
    <dgm:pt modelId="{BBD50834-64CE-42F4-8DDB-ED4815D96A42}" type="sibTrans" cxnId="{66265D6B-4B7D-4FFD-91AC-CDD5BFD627B9}">
      <dgm:prSet/>
      <dgm:spPr/>
      <dgm:t>
        <a:bodyPr/>
        <a:lstStyle/>
        <a:p>
          <a:endParaRPr lang="en-US"/>
        </a:p>
      </dgm:t>
    </dgm:pt>
    <dgm:pt modelId="{8A00056A-E829-481E-BEC0-AFA2CF55E070}">
      <dgm:prSet custT="1"/>
      <dgm:spPr/>
      <dgm:t>
        <a:bodyPr/>
        <a:lstStyle/>
        <a:p>
          <a:r>
            <a:rPr lang="en-US" sz="1800" b="1" dirty="0"/>
            <a:t>“What happened in 10 words or less?”</a:t>
          </a:r>
        </a:p>
      </dgm:t>
    </dgm:pt>
    <dgm:pt modelId="{4273EFC7-CD9D-482F-8EBB-DA6023BAA25A}" type="parTrans" cxnId="{293BDFDF-0BCE-4797-92FD-7514C4667730}">
      <dgm:prSet/>
      <dgm:spPr/>
      <dgm:t>
        <a:bodyPr/>
        <a:lstStyle/>
        <a:p>
          <a:endParaRPr lang="en-US"/>
        </a:p>
      </dgm:t>
    </dgm:pt>
    <dgm:pt modelId="{D229C59A-81C0-4D03-A7DD-9A2351158CED}" type="sibTrans" cxnId="{293BDFDF-0BCE-4797-92FD-7514C4667730}">
      <dgm:prSet/>
      <dgm:spPr/>
      <dgm:t>
        <a:bodyPr/>
        <a:lstStyle/>
        <a:p>
          <a:endParaRPr lang="en-US"/>
        </a:p>
      </dgm:t>
    </dgm:pt>
    <dgm:pt modelId="{E142A192-988E-4F48-BC9F-A5E71A175EDC}">
      <dgm:prSet custT="1"/>
      <dgm:spPr/>
      <dgm:t>
        <a:bodyPr/>
        <a:lstStyle/>
        <a:p>
          <a:r>
            <a:rPr lang="en-US" sz="1800" b="1"/>
            <a:t>Sequencing</a:t>
          </a:r>
        </a:p>
      </dgm:t>
    </dgm:pt>
    <dgm:pt modelId="{C9530278-106C-49AE-A076-58729CB65804}" type="parTrans" cxnId="{1F4C3FFA-0CB1-4FEE-924C-7BE43FDB24E3}">
      <dgm:prSet/>
      <dgm:spPr/>
      <dgm:t>
        <a:bodyPr/>
        <a:lstStyle/>
        <a:p>
          <a:endParaRPr lang="en-US"/>
        </a:p>
      </dgm:t>
    </dgm:pt>
    <dgm:pt modelId="{639291B6-2C9F-4B3D-8993-39407E1D2A67}" type="sibTrans" cxnId="{1F4C3FFA-0CB1-4FEE-924C-7BE43FDB24E3}">
      <dgm:prSet/>
      <dgm:spPr/>
      <dgm:t>
        <a:bodyPr/>
        <a:lstStyle/>
        <a:p>
          <a:endParaRPr lang="en-US"/>
        </a:p>
      </dgm:t>
    </dgm:pt>
    <dgm:pt modelId="{A2DF5314-AAF0-4F08-A5A0-77A7479C6977}">
      <dgm:prSet custT="1"/>
      <dgm:spPr/>
      <dgm:t>
        <a:bodyPr/>
        <a:lstStyle/>
        <a:p>
          <a:r>
            <a:rPr lang="en-US" sz="1800" b="1" dirty="0"/>
            <a:t>Sequencing debriefings: </a:t>
          </a:r>
        </a:p>
      </dgm:t>
    </dgm:pt>
    <dgm:pt modelId="{84BE62E0-A9FA-4217-AA6A-C63DA6B9D04E}" type="parTrans" cxnId="{48A11DD6-A3C6-45A3-9958-1DD154D9E25E}">
      <dgm:prSet/>
      <dgm:spPr/>
      <dgm:t>
        <a:bodyPr/>
        <a:lstStyle/>
        <a:p>
          <a:endParaRPr lang="en-US"/>
        </a:p>
      </dgm:t>
    </dgm:pt>
    <dgm:pt modelId="{19E5EA49-5B99-444A-ACBE-82C0784B62F8}" type="sibTrans" cxnId="{48A11DD6-A3C6-45A3-9958-1DD154D9E25E}">
      <dgm:prSet/>
      <dgm:spPr/>
      <dgm:t>
        <a:bodyPr/>
        <a:lstStyle/>
        <a:p>
          <a:endParaRPr lang="en-US"/>
        </a:p>
      </dgm:t>
    </dgm:pt>
    <dgm:pt modelId="{B420ABF3-6D6F-4582-9488-D09A5B23E899}">
      <dgm:prSet custT="1"/>
      <dgm:spPr/>
      <dgm:t>
        <a:bodyPr/>
        <a:lstStyle/>
        <a:p>
          <a:r>
            <a:rPr lang="en-US" sz="1800" b="1" dirty="0"/>
            <a:t>Chronological order is easiest to follow.</a:t>
          </a:r>
        </a:p>
      </dgm:t>
    </dgm:pt>
    <dgm:pt modelId="{5CD1D7DD-C681-445F-ACF9-10CA504DD054}" type="parTrans" cxnId="{A7016DF0-B8D0-4C87-A9EB-9A9DCE1EF5CE}">
      <dgm:prSet/>
      <dgm:spPr/>
      <dgm:t>
        <a:bodyPr/>
        <a:lstStyle/>
        <a:p>
          <a:endParaRPr lang="en-US"/>
        </a:p>
      </dgm:t>
    </dgm:pt>
    <dgm:pt modelId="{83C5EE6B-0315-4F58-A491-598592BD0843}" type="sibTrans" cxnId="{A7016DF0-B8D0-4C87-A9EB-9A9DCE1EF5CE}">
      <dgm:prSet/>
      <dgm:spPr/>
      <dgm:t>
        <a:bodyPr/>
        <a:lstStyle/>
        <a:p>
          <a:endParaRPr lang="en-US"/>
        </a:p>
      </dgm:t>
    </dgm:pt>
    <dgm:pt modelId="{E28A55DC-0920-4278-A560-EBBA4F9D3007}">
      <dgm:prSet custT="1"/>
      <dgm:spPr/>
      <dgm:t>
        <a:bodyPr/>
        <a:lstStyle/>
        <a:p>
          <a:r>
            <a:rPr lang="en-US" sz="1800" b="1"/>
            <a:t>Pacing</a:t>
          </a:r>
        </a:p>
      </dgm:t>
    </dgm:pt>
    <dgm:pt modelId="{9C1F115D-3107-4172-B7D7-1DE54BD45DB0}" type="parTrans" cxnId="{362486E2-E3DB-4144-8E7B-CE50835A8EBB}">
      <dgm:prSet/>
      <dgm:spPr/>
      <dgm:t>
        <a:bodyPr/>
        <a:lstStyle/>
        <a:p>
          <a:endParaRPr lang="en-US"/>
        </a:p>
      </dgm:t>
    </dgm:pt>
    <dgm:pt modelId="{63CFE445-5379-499E-9F55-C78919FF95F9}" type="sibTrans" cxnId="{362486E2-E3DB-4144-8E7B-CE50835A8EBB}">
      <dgm:prSet/>
      <dgm:spPr/>
      <dgm:t>
        <a:bodyPr/>
        <a:lstStyle/>
        <a:p>
          <a:endParaRPr lang="en-US"/>
        </a:p>
      </dgm:t>
    </dgm:pt>
    <dgm:pt modelId="{F60B281D-DF70-4F66-B989-933B0EE68BC2}">
      <dgm:prSet custT="1"/>
      <dgm:spPr/>
      <dgm:t>
        <a:bodyPr/>
        <a:lstStyle/>
        <a:p>
          <a:r>
            <a:rPr lang="en-US" sz="1800" b="1" dirty="0"/>
            <a:t>Pacing debriefings: </a:t>
          </a:r>
        </a:p>
      </dgm:t>
    </dgm:pt>
    <dgm:pt modelId="{3EAA28A1-3993-4C0D-9145-D6C5B4A0FF02}" type="parTrans" cxnId="{B7D64A69-7D7A-41CC-9D55-D82A73C0D5D5}">
      <dgm:prSet/>
      <dgm:spPr/>
      <dgm:t>
        <a:bodyPr/>
        <a:lstStyle/>
        <a:p>
          <a:endParaRPr lang="en-US"/>
        </a:p>
      </dgm:t>
    </dgm:pt>
    <dgm:pt modelId="{D015689F-6D4B-40D4-8181-762134B7C385}" type="sibTrans" cxnId="{B7D64A69-7D7A-41CC-9D55-D82A73C0D5D5}">
      <dgm:prSet/>
      <dgm:spPr/>
      <dgm:t>
        <a:bodyPr/>
        <a:lstStyle/>
        <a:p>
          <a:endParaRPr lang="en-US"/>
        </a:p>
      </dgm:t>
    </dgm:pt>
    <dgm:pt modelId="{46732C20-BA89-4BF9-B628-6863E16FEE08}">
      <dgm:prSet custT="1"/>
      <dgm:spPr/>
      <dgm:t>
        <a:bodyPr/>
        <a:lstStyle/>
        <a:p>
          <a:r>
            <a:rPr lang="en-US" sz="1800" b="1" dirty="0"/>
            <a:t>Maintain awareness of time remaining for debriefing.</a:t>
          </a:r>
        </a:p>
      </dgm:t>
    </dgm:pt>
    <dgm:pt modelId="{6DBB86E2-19CD-4FC4-AA11-1EE0D4172A1F}" type="parTrans" cxnId="{5FEA9DD6-BAFF-4C4E-BDAD-3AD0B80764D3}">
      <dgm:prSet/>
      <dgm:spPr/>
      <dgm:t>
        <a:bodyPr/>
        <a:lstStyle/>
        <a:p>
          <a:endParaRPr lang="en-US"/>
        </a:p>
      </dgm:t>
    </dgm:pt>
    <dgm:pt modelId="{8B440FCD-3421-43BA-9AFF-79D17650D164}" type="sibTrans" cxnId="{5FEA9DD6-BAFF-4C4E-BDAD-3AD0B80764D3}">
      <dgm:prSet/>
      <dgm:spPr/>
      <dgm:t>
        <a:bodyPr/>
        <a:lstStyle/>
        <a:p>
          <a:endParaRPr lang="en-US"/>
        </a:p>
      </dgm:t>
    </dgm:pt>
    <dgm:pt modelId="{DE3D0CAE-C11A-4D1B-B7E2-CA216659FE4A}">
      <dgm:prSet custT="1"/>
      <dgm:spPr/>
      <dgm:t>
        <a:bodyPr/>
        <a:lstStyle/>
        <a:p>
          <a:r>
            <a:rPr lang="en-US" sz="1800" b="1" dirty="0"/>
            <a:t>Terminating</a:t>
          </a:r>
        </a:p>
      </dgm:t>
    </dgm:pt>
    <dgm:pt modelId="{F18DCCF7-068F-48A3-B837-4A08EB31CB73}" type="parTrans" cxnId="{7151194B-5EAD-4FE7-A7D7-EFA8CA8F0C3F}">
      <dgm:prSet/>
      <dgm:spPr/>
      <dgm:t>
        <a:bodyPr/>
        <a:lstStyle/>
        <a:p>
          <a:endParaRPr lang="en-US"/>
        </a:p>
      </dgm:t>
    </dgm:pt>
    <dgm:pt modelId="{7DB15AB9-2497-493D-A270-25463CE922BA}" type="sibTrans" cxnId="{7151194B-5EAD-4FE7-A7D7-EFA8CA8F0C3F}">
      <dgm:prSet/>
      <dgm:spPr/>
      <dgm:t>
        <a:bodyPr/>
        <a:lstStyle/>
        <a:p>
          <a:endParaRPr lang="en-US"/>
        </a:p>
      </dgm:t>
    </dgm:pt>
    <dgm:pt modelId="{ADF1F863-F3AF-4DDD-95F4-3C3D363A9FFE}">
      <dgm:prSet custT="1"/>
      <dgm:spPr/>
      <dgm:t>
        <a:bodyPr/>
        <a:lstStyle/>
        <a:p>
          <a:r>
            <a:rPr lang="en-US" sz="1800" b="1" dirty="0"/>
            <a:t>Terminating debriefings: </a:t>
          </a:r>
        </a:p>
      </dgm:t>
    </dgm:pt>
    <dgm:pt modelId="{91557DCE-B3E1-4CF7-A9E8-9C55D20B53BB}" type="parTrans" cxnId="{E9B843FB-55B7-4C06-8D98-D7D9E8B2490D}">
      <dgm:prSet/>
      <dgm:spPr/>
      <dgm:t>
        <a:bodyPr/>
        <a:lstStyle/>
        <a:p>
          <a:endParaRPr lang="en-US"/>
        </a:p>
      </dgm:t>
    </dgm:pt>
    <dgm:pt modelId="{C74E0AB3-A548-4874-B54E-8D873D6E2653}" type="sibTrans" cxnId="{E9B843FB-55B7-4C06-8D98-D7D9E8B2490D}">
      <dgm:prSet/>
      <dgm:spPr/>
      <dgm:t>
        <a:bodyPr/>
        <a:lstStyle/>
        <a:p>
          <a:endParaRPr lang="en-US"/>
        </a:p>
      </dgm:t>
    </dgm:pt>
    <dgm:pt modelId="{8221779E-E6A8-4003-88F6-766C67EE0857}">
      <dgm:prSet custT="1"/>
      <dgm:spPr/>
      <dgm:t>
        <a:bodyPr/>
        <a:lstStyle/>
        <a:p>
          <a:r>
            <a:rPr lang="en-US" sz="1800" b="1" dirty="0"/>
            <a:t>“Any final questions/comments</a:t>
          </a:r>
          <a:r>
            <a:rPr lang="en-US" sz="1800" dirty="0"/>
            <a:t>?”</a:t>
          </a:r>
        </a:p>
      </dgm:t>
    </dgm:pt>
    <dgm:pt modelId="{8CAA975C-8F64-4C89-93B4-D1A73FFF714E}" type="parTrans" cxnId="{C53E18CF-5CDD-4080-A9B5-36C0E3B8B09F}">
      <dgm:prSet/>
      <dgm:spPr/>
      <dgm:t>
        <a:bodyPr/>
        <a:lstStyle/>
        <a:p>
          <a:endParaRPr lang="en-US"/>
        </a:p>
      </dgm:t>
    </dgm:pt>
    <dgm:pt modelId="{9FDA48BA-07E4-4BF8-BBAA-C7A759DD48D8}" type="sibTrans" cxnId="{C53E18CF-5CDD-4080-A9B5-36C0E3B8B09F}">
      <dgm:prSet/>
      <dgm:spPr/>
      <dgm:t>
        <a:bodyPr/>
        <a:lstStyle/>
        <a:p>
          <a:endParaRPr lang="en-US"/>
        </a:p>
      </dgm:t>
    </dgm:pt>
    <dgm:pt modelId="{16C2F0AB-F471-CE4B-839F-93C7D123124A}" type="pres">
      <dgm:prSet presAssocID="{2A210850-A480-4912-97B9-28BCFC205436}" presName="Name0" presStyleCnt="0">
        <dgm:presLayoutVars>
          <dgm:dir/>
          <dgm:animLvl val="lvl"/>
          <dgm:resizeHandles val="exact"/>
        </dgm:presLayoutVars>
      </dgm:prSet>
      <dgm:spPr/>
    </dgm:pt>
    <dgm:pt modelId="{FB02782F-6AA2-AD47-9487-AB3CC298CA4B}" type="pres">
      <dgm:prSet presAssocID="{F5FC150E-0E2B-4777-BBF4-10BB73351038}" presName="linNode" presStyleCnt="0"/>
      <dgm:spPr/>
    </dgm:pt>
    <dgm:pt modelId="{ADC34170-0518-CD4B-9B99-7EA93AD0E26B}" type="pres">
      <dgm:prSet presAssocID="{F5FC150E-0E2B-4777-BBF4-10BB73351038}" presName="parentText" presStyleLbl="solidFgAcc1" presStyleIdx="0" presStyleCnt="5">
        <dgm:presLayoutVars>
          <dgm:chMax val="1"/>
          <dgm:bulletEnabled/>
        </dgm:presLayoutVars>
      </dgm:prSet>
      <dgm:spPr/>
    </dgm:pt>
    <dgm:pt modelId="{089A6F49-7944-3544-AF36-83ACAE86542A}" type="pres">
      <dgm:prSet presAssocID="{F5FC150E-0E2B-4777-BBF4-10BB73351038}" presName="descendantText" presStyleLbl="alignNode1" presStyleIdx="0" presStyleCnt="5">
        <dgm:presLayoutVars>
          <dgm:bulletEnabled/>
        </dgm:presLayoutVars>
      </dgm:prSet>
      <dgm:spPr/>
    </dgm:pt>
    <dgm:pt modelId="{D8AAF09D-0545-A04A-BE03-17A9617081F9}" type="pres">
      <dgm:prSet presAssocID="{FC3985D5-BBF1-4269-AC78-B69D3D03F820}" presName="sp" presStyleCnt="0"/>
      <dgm:spPr/>
    </dgm:pt>
    <dgm:pt modelId="{1A1447ED-592A-E649-B5EF-77246B5A7017}" type="pres">
      <dgm:prSet presAssocID="{501B28A3-64F0-441A-AA33-515AD8526970}" presName="linNode" presStyleCnt="0"/>
      <dgm:spPr/>
    </dgm:pt>
    <dgm:pt modelId="{913CEB8F-0104-F341-8F1E-38076F151CD8}" type="pres">
      <dgm:prSet presAssocID="{501B28A3-64F0-441A-AA33-515AD8526970}" presName="parentText" presStyleLbl="solidFgAcc1" presStyleIdx="1" presStyleCnt="5">
        <dgm:presLayoutVars>
          <dgm:chMax val="1"/>
          <dgm:bulletEnabled/>
        </dgm:presLayoutVars>
      </dgm:prSet>
      <dgm:spPr/>
    </dgm:pt>
    <dgm:pt modelId="{E6FC4B71-EED4-3A4D-98B8-1BB8E47EB284}" type="pres">
      <dgm:prSet presAssocID="{501B28A3-64F0-441A-AA33-515AD8526970}" presName="descendantText" presStyleLbl="alignNode1" presStyleIdx="1" presStyleCnt="5">
        <dgm:presLayoutVars>
          <dgm:bulletEnabled/>
        </dgm:presLayoutVars>
      </dgm:prSet>
      <dgm:spPr/>
    </dgm:pt>
    <dgm:pt modelId="{26A45EEF-2CBD-EC4B-847D-F1AC5800875E}" type="pres">
      <dgm:prSet presAssocID="{F979EEE5-4E22-451E-A3EA-2E252F400C07}" presName="sp" presStyleCnt="0"/>
      <dgm:spPr/>
    </dgm:pt>
    <dgm:pt modelId="{644DE089-877C-8542-BB46-C43ECAE1083E}" type="pres">
      <dgm:prSet presAssocID="{E142A192-988E-4F48-BC9F-A5E71A175EDC}" presName="linNode" presStyleCnt="0"/>
      <dgm:spPr/>
    </dgm:pt>
    <dgm:pt modelId="{86232CD1-A906-DB49-9242-55E02CE9A80D}" type="pres">
      <dgm:prSet presAssocID="{E142A192-988E-4F48-BC9F-A5E71A175EDC}" presName="parentText" presStyleLbl="solidFgAcc1" presStyleIdx="2" presStyleCnt="5">
        <dgm:presLayoutVars>
          <dgm:chMax val="1"/>
          <dgm:bulletEnabled/>
        </dgm:presLayoutVars>
      </dgm:prSet>
      <dgm:spPr/>
    </dgm:pt>
    <dgm:pt modelId="{6ED9C2BD-6A9B-5349-864C-9848903FC70F}" type="pres">
      <dgm:prSet presAssocID="{E142A192-988E-4F48-BC9F-A5E71A175EDC}" presName="descendantText" presStyleLbl="alignNode1" presStyleIdx="2" presStyleCnt="5">
        <dgm:presLayoutVars>
          <dgm:bulletEnabled/>
        </dgm:presLayoutVars>
      </dgm:prSet>
      <dgm:spPr/>
    </dgm:pt>
    <dgm:pt modelId="{A96AD289-5B86-744C-8143-AAC4102CB14F}" type="pres">
      <dgm:prSet presAssocID="{639291B6-2C9F-4B3D-8993-39407E1D2A67}" presName="sp" presStyleCnt="0"/>
      <dgm:spPr/>
    </dgm:pt>
    <dgm:pt modelId="{32D62330-E398-3B4E-8A82-5D6029E60253}" type="pres">
      <dgm:prSet presAssocID="{E28A55DC-0920-4278-A560-EBBA4F9D3007}" presName="linNode" presStyleCnt="0"/>
      <dgm:spPr/>
    </dgm:pt>
    <dgm:pt modelId="{976E1D81-8699-B147-8FB0-FE63792766C7}" type="pres">
      <dgm:prSet presAssocID="{E28A55DC-0920-4278-A560-EBBA4F9D3007}" presName="parentText" presStyleLbl="solidFgAcc1" presStyleIdx="3" presStyleCnt="5">
        <dgm:presLayoutVars>
          <dgm:chMax val="1"/>
          <dgm:bulletEnabled/>
        </dgm:presLayoutVars>
      </dgm:prSet>
      <dgm:spPr/>
    </dgm:pt>
    <dgm:pt modelId="{A361ECFA-4F97-B040-901F-3896641BD517}" type="pres">
      <dgm:prSet presAssocID="{E28A55DC-0920-4278-A560-EBBA4F9D3007}" presName="descendantText" presStyleLbl="alignNode1" presStyleIdx="3" presStyleCnt="5">
        <dgm:presLayoutVars>
          <dgm:bulletEnabled/>
        </dgm:presLayoutVars>
      </dgm:prSet>
      <dgm:spPr/>
    </dgm:pt>
    <dgm:pt modelId="{5057363B-5DF1-004F-ABFB-75C072B20F71}" type="pres">
      <dgm:prSet presAssocID="{63CFE445-5379-499E-9F55-C78919FF95F9}" presName="sp" presStyleCnt="0"/>
      <dgm:spPr/>
    </dgm:pt>
    <dgm:pt modelId="{7F40F5B6-16AC-6842-9D97-F859A5C13FCD}" type="pres">
      <dgm:prSet presAssocID="{DE3D0CAE-C11A-4D1B-B7E2-CA216659FE4A}" presName="linNode" presStyleCnt="0"/>
      <dgm:spPr/>
    </dgm:pt>
    <dgm:pt modelId="{F2206F34-0C5E-3648-8F28-749B1FEE6DC9}" type="pres">
      <dgm:prSet presAssocID="{DE3D0CAE-C11A-4D1B-B7E2-CA216659FE4A}" presName="parentText" presStyleLbl="solidFgAcc1" presStyleIdx="4" presStyleCnt="5">
        <dgm:presLayoutVars>
          <dgm:chMax val="1"/>
          <dgm:bulletEnabled/>
        </dgm:presLayoutVars>
      </dgm:prSet>
      <dgm:spPr/>
    </dgm:pt>
    <dgm:pt modelId="{E739D89E-D5D4-1849-B64B-E34AB6CD143B}" type="pres">
      <dgm:prSet presAssocID="{DE3D0CAE-C11A-4D1B-B7E2-CA216659FE4A}" presName="descendantText" presStyleLbl="alignNode1" presStyleIdx="4" presStyleCnt="5">
        <dgm:presLayoutVars>
          <dgm:bulletEnabled/>
        </dgm:presLayoutVars>
      </dgm:prSet>
      <dgm:spPr/>
    </dgm:pt>
  </dgm:ptLst>
  <dgm:cxnLst>
    <dgm:cxn modelId="{D3B60F07-0C1C-3C49-B7BC-7470B89D4A96}" type="presOf" srcId="{3A74265D-A2DD-4D83-B81F-F6BC960A8132}" destId="{E6FC4B71-EED4-3A4D-98B8-1BB8E47EB284}" srcOrd="0" destOrd="0" presId="urn:microsoft.com/office/officeart/2016/7/layout/VerticalHollowActionList"/>
    <dgm:cxn modelId="{7DC35B07-CDB5-FE48-8F4B-DAC9B23236B4}" type="presOf" srcId="{E142A192-988E-4F48-BC9F-A5E71A175EDC}" destId="{86232CD1-A906-DB49-9242-55E02CE9A80D}" srcOrd="0" destOrd="0" presId="urn:microsoft.com/office/officeart/2016/7/layout/VerticalHollowActionList"/>
    <dgm:cxn modelId="{55CF8A10-7BF2-42BF-A6EB-B30A003BE940}" srcId="{F5FC150E-0E2B-4777-BBF4-10BB73351038}" destId="{7655CAD2-D41A-4B1E-9673-4B327FBCC7F1}" srcOrd="0" destOrd="0" parTransId="{1F4D10FE-E348-4BC0-B6FA-88C204A273B4}" sibTransId="{4113B91C-5883-4012-A1D2-F515BB37CA97}"/>
    <dgm:cxn modelId="{26C49117-7B96-B645-B994-B89B14C431CE}" type="presOf" srcId="{3CDD4229-07EC-46F9-BB17-277E1BA46939}" destId="{089A6F49-7944-3544-AF36-83ACAE86542A}" srcOrd="0" destOrd="1" presId="urn:microsoft.com/office/officeart/2016/7/layout/VerticalHollowActionList"/>
    <dgm:cxn modelId="{0CEB841D-24D4-124D-97EE-B95BF86C477C}" type="presOf" srcId="{8221779E-E6A8-4003-88F6-766C67EE0857}" destId="{E739D89E-D5D4-1849-B64B-E34AB6CD143B}" srcOrd="0" destOrd="1" presId="urn:microsoft.com/office/officeart/2016/7/layout/VerticalHollowActionList"/>
    <dgm:cxn modelId="{174F0849-5AC4-FA4A-91BC-26BA1A5564A7}" type="presOf" srcId="{8A00056A-E829-481E-BEC0-AFA2CF55E070}" destId="{E6FC4B71-EED4-3A4D-98B8-1BB8E47EB284}" srcOrd="0" destOrd="1" presId="urn:microsoft.com/office/officeart/2016/7/layout/VerticalHollowActionList"/>
    <dgm:cxn modelId="{7151194B-5EAD-4FE7-A7D7-EFA8CA8F0C3F}" srcId="{2A210850-A480-4912-97B9-28BCFC205436}" destId="{DE3D0CAE-C11A-4D1B-B7E2-CA216659FE4A}" srcOrd="4" destOrd="0" parTransId="{F18DCCF7-068F-48A3-B837-4A08EB31CB73}" sibTransId="{7DB15AB9-2497-493D-A270-25463CE922BA}"/>
    <dgm:cxn modelId="{A9BAE64D-D3BE-45BC-B9AA-CF38A6BB37DD}" srcId="{7655CAD2-D41A-4B1E-9673-4B327FBCC7F1}" destId="{3CDD4229-07EC-46F9-BB17-277E1BA46939}" srcOrd="0" destOrd="0" parTransId="{AF2AAB5C-5AAC-44A7-BA8E-01E0B08FC570}" sibTransId="{7331C4E4-0719-48AA-A2D2-53E3D0255544}"/>
    <dgm:cxn modelId="{390FBA51-3742-5A40-9875-42176E44C190}" type="presOf" srcId="{7655CAD2-D41A-4B1E-9673-4B327FBCC7F1}" destId="{089A6F49-7944-3544-AF36-83ACAE86542A}" srcOrd="0" destOrd="0" presId="urn:microsoft.com/office/officeart/2016/7/layout/VerticalHollowActionList"/>
    <dgm:cxn modelId="{CF2D295B-088E-B449-871A-751E57D86BB6}" type="presOf" srcId="{46732C20-BA89-4BF9-B628-6863E16FEE08}" destId="{A361ECFA-4F97-B040-901F-3896641BD517}" srcOrd="0" destOrd="1" presId="urn:microsoft.com/office/officeart/2016/7/layout/VerticalHollowActionList"/>
    <dgm:cxn modelId="{B7D64A69-7D7A-41CC-9D55-D82A73C0D5D5}" srcId="{E28A55DC-0920-4278-A560-EBBA4F9D3007}" destId="{F60B281D-DF70-4F66-B989-933B0EE68BC2}" srcOrd="0" destOrd="0" parTransId="{3EAA28A1-3993-4C0D-9145-D6C5B4A0FF02}" sibTransId="{D015689F-6D4B-40D4-8181-762134B7C385}"/>
    <dgm:cxn modelId="{FAAA806A-8F74-3842-8B44-218578454A1A}" type="presOf" srcId="{DE3D0CAE-C11A-4D1B-B7E2-CA216659FE4A}" destId="{F2206F34-0C5E-3648-8F28-749B1FEE6DC9}" srcOrd="0" destOrd="0" presId="urn:microsoft.com/office/officeart/2016/7/layout/VerticalHollowActionList"/>
    <dgm:cxn modelId="{66265D6B-4B7D-4FFD-91AC-CDD5BFD627B9}" srcId="{501B28A3-64F0-441A-AA33-515AD8526970}" destId="{3A74265D-A2DD-4D83-B81F-F6BC960A8132}" srcOrd="0" destOrd="0" parTransId="{445A6516-D681-4EC3-8B5A-FD6B7B51F0D8}" sibTransId="{BBD50834-64CE-42F4-8DDB-ED4815D96A42}"/>
    <dgm:cxn modelId="{7D80286C-2F40-E649-A1C4-F98429ABB4ED}" type="presOf" srcId="{B420ABF3-6D6F-4582-9488-D09A5B23E899}" destId="{6ED9C2BD-6A9B-5349-864C-9848903FC70F}" srcOrd="0" destOrd="1" presId="urn:microsoft.com/office/officeart/2016/7/layout/VerticalHollowActionList"/>
    <dgm:cxn modelId="{F2866B6C-535A-994A-AE80-A60AA6AF5EF9}" type="presOf" srcId="{F60B281D-DF70-4F66-B989-933B0EE68BC2}" destId="{A361ECFA-4F97-B040-901F-3896641BD517}" srcOrd="0" destOrd="0" presId="urn:microsoft.com/office/officeart/2016/7/layout/VerticalHollowActionList"/>
    <dgm:cxn modelId="{F0DBDB6C-32EA-480A-A10F-EB7B6CB04F9E}" srcId="{2A210850-A480-4912-97B9-28BCFC205436}" destId="{F5FC150E-0E2B-4777-BBF4-10BB73351038}" srcOrd="0" destOrd="0" parTransId="{2FC38BA8-493A-48AC-AC2F-BED81C540CD0}" sibTransId="{FC3985D5-BBF1-4269-AC78-B69D3D03F820}"/>
    <dgm:cxn modelId="{A20A749C-4B51-E643-BF9E-7D4252A2DB7C}" type="presOf" srcId="{2A210850-A480-4912-97B9-28BCFC205436}" destId="{16C2F0AB-F471-CE4B-839F-93C7D123124A}" srcOrd="0" destOrd="0" presId="urn:microsoft.com/office/officeart/2016/7/layout/VerticalHollowActionList"/>
    <dgm:cxn modelId="{02C0ABAC-0E7C-0349-A5F3-B92303DEF3B7}" type="presOf" srcId="{501B28A3-64F0-441A-AA33-515AD8526970}" destId="{913CEB8F-0104-F341-8F1E-38076F151CD8}" srcOrd="0" destOrd="0" presId="urn:microsoft.com/office/officeart/2016/7/layout/VerticalHollowActionList"/>
    <dgm:cxn modelId="{FE3FF3B7-60B5-A64F-A06C-0D52A6954818}" type="presOf" srcId="{F5FC150E-0E2B-4777-BBF4-10BB73351038}" destId="{ADC34170-0518-CD4B-9B99-7EA93AD0E26B}" srcOrd="0" destOrd="0" presId="urn:microsoft.com/office/officeart/2016/7/layout/VerticalHollowActionList"/>
    <dgm:cxn modelId="{C53E18CF-5CDD-4080-A9B5-36C0E3B8B09F}" srcId="{ADF1F863-F3AF-4DDD-95F4-3C3D363A9FFE}" destId="{8221779E-E6A8-4003-88F6-766C67EE0857}" srcOrd="0" destOrd="0" parTransId="{8CAA975C-8F64-4C89-93B4-D1A73FFF714E}" sibTransId="{9FDA48BA-07E4-4BF8-BBAA-C7A759DD48D8}"/>
    <dgm:cxn modelId="{C5EBE5D1-5271-4788-93B1-825E3B3D12C9}" srcId="{2A210850-A480-4912-97B9-28BCFC205436}" destId="{501B28A3-64F0-441A-AA33-515AD8526970}" srcOrd="1" destOrd="0" parTransId="{43ADBBC6-0973-46F0-9F6E-36C3B61A45D2}" sibTransId="{F979EEE5-4E22-451E-A3EA-2E252F400C07}"/>
    <dgm:cxn modelId="{7FE773D4-B3B8-1B41-9803-7A06565F6587}" type="presOf" srcId="{A2DF5314-AAF0-4F08-A5A0-77A7479C6977}" destId="{6ED9C2BD-6A9B-5349-864C-9848903FC70F}" srcOrd="0" destOrd="0" presId="urn:microsoft.com/office/officeart/2016/7/layout/VerticalHollowActionList"/>
    <dgm:cxn modelId="{48A11DD6-A3C6-45A3-9958-1DD154D9E25E}" srcId="{E142A192-988E-4F48-BC9F-A5E71A175EDC}" destId="{A2DF5314-AAF0-4F08-A5A0-77A7479C6977}" srcOrd="0" destOrd="0" parTransId="{84BE62E0-A9FA-4217-AA6A-C63DA6B9D04E}" sibTransId="{19E5EA49-5B99-444A-ACBE-82C0784B62F8}"/>
    <dgm:cxn modelId="{5FEA9DD6-BAFF-4C4E-BDAD-3AD0B80764D3}" srcId="{F60B281D-DF70-4F66-B989-933B0EE68BC2}" destId="{46732C20-BA89-4BF9-B628-6863E16FEE08}" srcOrd="0" destOrd="0" parTransId="{6DBB86E2-19CD-4FC4-AA11-1EE0D4172A1F}" sibTransId="{8B440FCD-3421-43BA-9AFF-79D17650D164}"/>
    <dgm:cxn modelId="{293BDFDF-0BCE-4797-92FD-7514C4667730}" srcId="{3A74265D-A2DD-4D83-B81F-F6BC960A8132}" destId="{8A00056A-E829-481E-BEC0-AFA2CF55E070}" srcOrd="0" destOrd="0" parTransId="{4273EFC7-CD9D-482F-8EBB-DA6023BAA25A}" sibTransId="{D229C59A-81C0-4D03-A7DD-9A2351158CED}"/>
    <dgm:cxn modelId="{362486E2-E3DB-4144-8E7B-CE50835A8EBB}" srcId="{2A210850-A480-4912-97B9-28BCFC205436}" destId="{E28A55DC-0920-4278-A560-EBBA4F9D3007}" srcOrd="3" destOrd="0" parTransId="{9C1F115D-3107-4172-B7D7-1DE54BD45DB0}" sibTransId="{63CFE445-5379-499E-9F55-C78919FF95F9}"/>
    <dgm:cxn modelId="{A7016DF0-B8D0-4C87-A9EB-9A9DCE1EF5CE}" srcId="{A2DF5314-AAF0-4F08-A5A0-77A7479C6977}" destId="{B420ABF3-6D6F-4582-9488-D09A5B23E899}" srcOrd="0" destOrd="0" parTransId="{5CD1D7DD-C681-445F-ACF9-10CA504DD054}" sibTransId="{83C5EE6B-0315-4F58-A491-598592BD0843}"/>
    <dgm:cxn modelId="{EEF9F7F6-D77F-0F4B-90C0-8EB3B8D536DB}" type="presOf" srcId="{E28A55DC-0920-4278-A560-EBBA4F9D3007}" destId="{976E1D81-8699-B147-8FB0-FE63792766C7}" srcOrd="0" destOrd="0" presId="urn:microsoft.com/office/officeart/2016/7/layout/VerticalHollowActionList"/>
    <dgm:cxn modelId="{1F4C3FFA-0CB1-4FEE-924C-7BE43FDB24E3}" srcId="{2A210850-A480-4912-97B9-28BCFC205436}" destId="{E142A192-988E-4F48-BC9F-A5E71A175EDC}" srcOrd="2" destOrd="0" parTransId="{C9530278-106C-49AE-A076-58729CB65804}" sibTransId="{639291B6-2C9F-4B3D-8993-39407E1D2A67}"/>
    <dgm:cxn modelId="{C6D997FA-6F4E-9E48-8C66-B92F5FD08F26}" type="presOf" srcId="{ADF1F863-F3AF-4DDD-95F4-3C3D363A9FFE}" destId="{E739D89E-D5D4-1849-B64B-E34AB6CD143B}" srcOrd="0" destOrd="0" presId="urn:microsoft.com/office/officeart/2016/7/layout/VerticalHollowActionList"/>
    <dgm:cxn modelId="{E9B843FB-55B7-4C06-8D98-D7D9E8B2490D}" srcId="{DE3D0CAE-C11A-4D1B-B7E2-CA216659FE4A}" destId="{ADF1F863-F3AF-4DDD-95F4-3C3D363A9FFE}" srcOrd="0" destOrd="0" parTransId="{91557DCE-B3E1-4CF7-A9E8-9C55D20B53BB}" sibTransId="{C74E0AB3-A548-4874-B54E-8D873D6E2653}"/>
    <dgm:cxn modelId="{8B580AD3-2EF0-5147-916D-8BC8B4A81F14}" type="presParOf" srcId="{16C2F0AB-F471-CE4B-839F-93C7D123124A}" destId="{FB02782F-6AA2-AD47-9487-AB3CC298CA4B}" srcOrd="0" destOrd="0" presId="urn:microsoft.com/office/officeart/2016/7/layout/VerticalHollowActionList"/>
    <dgm:cxn modelId="{50CA1766-DD1C-9A4B-AC55-F3637294E04C}" type="presParOf" srcId="{FB02782F-6AA2-AD47-9487-AB3CC298CA4B}" destId="{ADC34170-0518-CD4B-9B99-7EA93AD0E26B}" srcOrd="0" destOrd="0" presId="urn:microsoft.com/office/officeart/2016/7/layout/VerticalHollowActionList"/>
    <dgm:cxn modelId="{158606A1-2CDD-404B-86C1-DE89B5B44F0F}" type="presParOf" srcId="{FB02782F-6AA2-AD47-9487-AB3CC298CA4B}" destId="{089A6F49-7944-3544-AF36-83ACAE86542A}" srcOrd="1" destOrd="0" presId="urn:microsoft.com/office/officeart/2016/7/layout/VerticalHollowActionList"/>
    <dgm:cxn modelId="{697394A2-6129-9749-89E9-CEF86ACDB4E4}" type="presParOf" srcId="{16C2F0AB-F471-CE4B-839F-93C7D123124A}" destId="{D8AAF09D-0545-A04A-BE03-17A9617081F9}" srcOrd="1" destOrd="0" presId="urn:microsoft.com/office/officeart/2016/7/layout/VerticalHollowActionList"/>
    <dgm:cxn modelId="{C3E51800-197D-6F4E-BAAD-9BE6E95E8C5A}" type="presParOf" srcId="{16C2F0AB-F471-CE4B-839F-93C7D123124A}" destId="{1A1447ED-592A-E649-B5EF-77246B5A7017}" srcOrd="2" destOrd="0" presId="urn:microsoft.com/office/officeart/2016/7/layout/VerticalHollowActionList"/>
    <dgm:cxn modelId="{274471D3-EA07-6E4B-BAD9-4DA996201077}" type="presParOf" srcId="{1A1447ED-592A-E649-B5EF-77246B5A7017}" destId="{913CEB8F-0104-F341-8F1E-38076F151CD8}" srcOrd="0" destOrd="0" presId="urn:microsoft.com/office/officeart/2016/7/layout/VerticalHollowActionList"/>
    <dgm:cxn modelId="{6D7EF6FA-F355-A444-9DB3-8DFEC94BFE51}" type="presParOf" srcId="{1A1447ED-592A-E649-B5EF-77246B5A7017}" destId="{E6FC4B71-EED4-3A4D-98B8-1BB8E47EB284}" srcOrd="1" destOrd="0" presId="urn:microsoft.com/office/officeart/2016/7/layout/VerticalHollowActionList"/>
    <dgm:cxn modelId="{DBEB26D2-D9EE-7D4E-BA22-9DB283F41673}" type="presParOf" srcId="{16C2F0AB-F471-CE4B-839F-93C7D123124A}" destId="{26A45EEF-2CBD-EC4B-847D-F1AC5800875E}" srcOrd="3" destOrd="0" presId="urn:microsoft.com/office/officeart/2016/7/layout/VerticalHollowActionList"/>
    <dgm:cxn modelId="{6DF8557D-3674-C842-A859-2CF6B05A7D75}" type="presParOf" srcId="{16C2F0AB-F471-CE4B-839F-93C7D123124A}" destId="{644DE089-877C-8542-BB46-C43ECAE1083E}" srcOrd="4" destOrd="0" presId="urn:microsoft.com/office/officeart/2016/7/layout/VerticalHollowActionList"/>
    <dgm:cxn modelId="{CCCC0988-7075-C24E-915F-841482389EFE}" type="presParOf" srcId="{644DE089-877C-8542-BB46-C43ECAE1083E}" destId="{86232CD1-A906-DB49-9242-55E02CE9A80D}" srcOrd="0" destOrd="0" presId="urn:microsoft.com/office/officeart/2016/7/layout/VerticalHollowActionList"/>
    <dgm:cxn modelId="{C7A63FF9-D04C-E74C-B696-3A7452A227A0}" type="presParOf" srcId="{644DE089-877C-8542-BB46-C43ECAE1083E}" destId="{6ED9C2BD-6A9B-5349-864C-9848903FC70F}" srcOrd="1" destOrd="0" presId="urn:microsoft.com/office/officeart/2016/7/layout/VerticalHollowActionList"/>
    <dgm:cxn modelId="{A6C7F57F-9F2C-884A-9F8B-221F83956D57}" type="presParOf" srcId="{16C2F0AB-F471-CE4B-839F-93C7D123124A}" destId="{A96AD289-5B86-744C-8143-AAC4102CB14F}" srcOrd="5" destOrd="0" presId="urn:microsoft.com/office/officeart/2016/7/layout/VerticalHollowActionList"/>
    <dgm:cxn modelId="{8BD0EE51-11FA-9F4E-88CF-11587D690B35}" type="presParOf" srcId="{16C2F0AB-F471-CE4B-839F-93C7D123124A}" destId="{32D62330-E398-3B4E-8A82-5D6029E60253}" srcOrd="6" destOrd="0" presId="urn:microsoft.com/office/officeart/2016/7/layout/VerticalHollowActionList"/>
    <dgm:cxn modelId="{40AFE4C8-237F-1447-88BD-BFC229FBF5EF}" type="presParOf" srcId="{32D62330-E398-3B4E-8A82-5D6029E60253}" destId="{976E1D81-8699-B147-8FB0-FE63792766C7}" srcOrd="0" destOrd="0" presId="urn:microsoft.com/office/officeart/2016/7/layout/VerticalHollowActionList"/>
    <dgm:cxn modelId="{498ABDEB-2A0B-F34D-A28C-734513101F70}" type="presParOf" srcId="{32D62330-E398-3B4E-8A82-5D6029E60253}" destId="{A361ECFA-4F97-B040-901F-3896641BD517}" srcOrd="1" destOrd="0" presId="urn:microsoft.com/office/officeart/2016/7/layout/VerticalHollowActionList"/>
    <dgm:cxn modelId="{94501583-0FF0-1749-A729-670BE8FB4CB6}" type="presParOf" srcId="{16C2F0AB-F471-CE4B-839F-93C7D123124A}" destId="{5057363B-5DF1-004F-ABFB-75C072B20F71}" srcOrd="7" destOrd="0" presId="urn:microsoft.com/office/officeart/2016/7/layout/VerticalHollowActionList"/>
    <dgm:cxn modelId="{CDF2CD29-45E5-BD45-B138-8A5F92F83A80}" type="presParOf" srcId="{16C2F0AB-F471-CE4B-839F-93C7D123124A}" destId="{7F40F5B6-16AC-6842-9D97-F859A5C13FCD}" srcOrd="8" destOrd="0" presId="urn:microsoft.com/office/officeart/2016/7/layout/VerticalHollowActionList"/>
    <dgm:cxn modelId="{3357C3C6-0421-CE49-AA2F-C8147975444A}" type="presParOf" srcId="{7F40F5B6-16AC-6842-9D97-F859A5C13FCD}" destId="{F2206F34-0C5E-3648-8F28-749B1FEE6DC9}" srcOrd="0" destOrd="0" presId="urn:microsoft.com/office/officeart/2016/7/layout/VerticalHollowActionList"/>
    <dgm:cxn modelId="{D86BBAEE-499F-2D42-88C5-7B52104901B2}" type="presParOf" srcId="{7F40F5B6-16AC-6842-9D97-F859A5C13FCD}" destId="{E739D89E-D5D4-1849-B64B-E34AB6CD143B}"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589E14-F390-4F49-94B4-C7828C66B301}"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480773C7-38F3-4419-95E0-D03B73622F53}">
      <dgm:prSet custT="1"/>
      <dgm:spPr/>
      <dgm:t>
        <a:bodyPr/>
        <a:lstStyle/>
        <a:p>
          <a:r>
            <a:rPr lang="en-US" sz="2400" b="1" dirty="0"/>
            <a:t>Who?</a:t>
          </a:r>
        </a:p>
      </dgm:t>
    </dgm:pt>
    <dgm:pt modelId="{2FD987BF-C215-4EC1-8638-1FB6C14B5141}" type="parTrans" cxnId="{5E688C40-316D-460B-BE4A-57F4305AFB07}">
      <dgm:prSet/>
      <dgm:spPr/>
      <dgm:t>
        <a:bodyPr/>
        <a:lstStyle/>
        <a:p>
          <a:endParaRPr lang="en-US"/>
        </a:p>
      </dgm:t>
    </dgm:pt>
    <dgm:pt modelId="{1E810A2F-F860-47F6-A94A-599E07F08F73}" type="sibTrans" cxnId="{5E688C40-316D-460B-BE4A-57F4305AFB07}">
      <dgm:prSet/>
      <dgm:spPr/>
      <dgm:t>
        <a:bodyPr/>
        <a:lstStyle/>
        <a:p>
          <a:endParaRPr lang="en-US"/>
        </a:p>
      </dgm:t>
    </dgm:pt>
    <dgm:pt modelId="{424DADA8-5FB1-49B1-8C81-2F4B09F5B450}">
      <dgm:prSet custT="1"/>
      <dgm:spPr/>
      <dgm:t>
        <a:bodyPr/>
        <a:lstStyle/>
        <a:p>
          <a:r>
            <a:rPr lang="en-US" sz="1800" b="1" dirty="0"/>
            <a:t>Entire interdisciplinary team (obstetrics, nursing, pediatrics, and anesthesia) </a:t>
          </a:r>
        </a:p>
      </dgm:t>
    </dgm:pt>
    <dgm:pt modelId="{2BCE921B-44B2-419F-B544-A98D7D25576B}" type="parTrans" cxnId="{A7715CDF-7D28-4DA0-AD1A-9982EE4FBE2E}">
      <dgm:prSet/>
      <dgm:spPr/>
      <dgm:t>
        <a:bodyPr/>
        <a:lstStyle/>
        <a:p>
          <a:endParaRPr lang="en-US"/>
        </a:p>
      </dgm:t>
    </dgm:pt>
    <dgm:pt modelId="{B02A9D64-B6AB-42C0-B608-20ECCB2A908E}" type="sibTrans" cxnId="{A7715CDF-7D28-4DA0-AD1A-9982EE4FBE2E}">
      <dgm:prSet/>
      <dgm:spPr/>
      <dgm:t>
        <a:bodyPr/>
        <a:lstStyle/>
        <a:p>
          <a:endParaRPr lang="en-US"/>
        </a:p>
      </dgm:t>
    </dgm:pt>
    <dgm:pt modelId="{A73BC6DA-85B5-4C57-8237-6F4C82409141}">
      <dgm:prSet custT="1"/>
      <dgm:spPr/>
      <dgm:t>
        <a:bodyPr/>
        <a:lstStyle/>
        <a:p>
          <a:r>
            <a:rPr lang="en-US" sz="1800" b="1" dirty="0"/>
            <a:t>Social Work: most severe events</a:t>
          </a:r>
        </a:p>
      </dgm:t>
    </dgm:pt>
    <dgm:pt modelId="{685A8807-0857-4831-9FBA-860A8496BBDA}" type="parTrans" cxnId="{D61F842C-DE73-4DA5-8F2F-5F9894B80999}">
      <dgm:prSet/>
      <dgm:spPr/>
      <dgm:t>
        <a:bodyPr/>
        <a:lstStyle/>
        <a:p>
          <a:endParaRPr lang="en-US"/>
        </a:p>
      </dgm:t>
    </dgm:pt>
    <dgm:pt modelId="{8E8C146E-7E04-452A-80EC-D91A29202018}" type="sibTrans" cxnId="{D61F842C-DE73-4DA5-8F2F-5F9894B80999}">
      <dgm:prSet/>
      <dgm:spPr/>
      <dgm:t>
        <a:bodyPr/>
        <a:lstStyle/>
        <a:p>
          <a:endParaRPr lang="en-US"/>
        </a:p>
      </dgm:t>
    </dgm:pt>
    <dgm:pt modelId="{ED1DB23E-A211-43B1-8DC7-76C69EB1EF15}">
      <dgm:prSet custT="1"/>
      <dgm:spPr/>
      <dgm:t>
        <a:bodyPr/>
        <a:lstStyle/>
        <a:p>
          <a:r>
            <a:rPr lang="en-US" sz="2400" b="1" dirty="0"/>
            <a:t>What?</a:t>
          </a:r>
        </a:p>
      </dgm:t>
    </dgm:pt>
    <dgm:pt modelId="{6DE72A93-D2AF-41F1-B2BA-77062BF5F67C}" type="parTrans" cxnId="{6D26C0B2-C905-4574-A054-0B1EB1E0BE83}">
      <dgm:prSet/>
      <dgm:spPr/>
      <dgm:t>
        <a:bodyPr/>
        <a:lstStyle/>
        <a:p>
          <a:endParaRPr lang="en-US"/>
        </a:p>
      </dgm:t>
    </dgm:pt>
    <dgm:pt modelId="{E4CE87DD-60A7-43EA-93E6-C951BCB579CC}" type="sibTrans" cxnId="{6D26C0B2-C905-4574-A054-0B1EB1E0BE83}">
      <dgm:prSet/>
      <dgm:spPr/>
      <dgm:t>
        <a:bodyPr/>
        <a:lstStyle/>
        <a:p>
          <a:endParaRPr lang="en-US"/>
        </a:p>
      </dgm:t>
    </dgm:pt>
    <dgm:pt modelId="{D679B19C-E885-4835-8193-31DAD549338E}">
      <dgm:prSet custT="1"/>
      <dgm:spPr/>
      <dgm:t>
        <a:bodyPr/>
        <a:lstStyle/>
        <a:p>
          <a:r>
            <a:rPr lang="en-US" sz="1800" b="1" dirty="0"/>
            <a:t>Identify certain trigger events</a:t>
          </a:r>
        </a:p>
      </dgm:t>
    </dgm:pt>
    <dgm:pt modelId="{221175D1-720E-4372-B7B7-11EA3D6A3A6F}" type="parTrans" cxnId="{497F39E9-FA96-46E8-801D-56E00A3CBED1}">
      <dgm:prSet/>
      <dgm:spPr/>
      <dgm:t>
        <a:bodyPr/>
        <a:lstStyle/>
        <a:p>
          <a:endParaRPr lang="en-US"/>
        </a:p>
      </dgm:t>
    </dgm:pt>
    <dgm:pt modelId="{D9631196-0FBD-4D6E-8BE1-AA4F4D3FDC45}" type="sibTrans" cxnId="{497F39E9-FA96-46E8-801D-56E00A3CBED1}">
      <dgm:prSet/>
      <dgm:spPr/>
      <dgm:t>
        <a:bodyPr/>
        <a:lstStyle/>
        <a:p>
          <a:endParaRPr lang="en-US"/>
        </a:p>
      </dgm:t>
    </dgm:pt>
    <dgm:pt modelId="{64EA37C7-A1AE-43CD-9B66-BAC4B77719E6}">
      <dgm:prSet custT="1"/>
      <dgm:spPr/>
      <dgm:t>
        <a:bodyPr/>
        <a:lstStyle/>
        <a:p>
          <a:r>
            <a:rPr lang="en-US" sz="2400" b="1" dirty="0"/>
            <a:t>When?</a:t>
          </a:r>
        </a:p>
      </dgm:t>
    </dgm:pt>
    <dgm:pt modelId="{80845B87-CF95-438D-BC3A-9F0C7B525359}" type="parTrans" cxnId="{4516EB1A-89F0-4933-8CDF-25FEE339F356}">
      <dgm:prSet/>
      <dgm:spPr/>
      <dgm:t>
        <a:bodyPr/>
        <a:lstStyle/>
        <a:p>
          <a:endParaRPr lang="en-US"/>
        </a:p>
      </dgm:t>
    </dgm:pt>
    <dgm:pt modelId="{98C86206-8617-49AB-82BE-607F17A40391}" type="sibTrans" cxnId="{4516EB1A-89F0-4933-8CDF-25FEE339F356}">
      <dgm:prSet/>
      <dgm:spPr/>
      <dgm:t>
        <a:bodyPr/>
        <a:lstStyle/>
        <a:p>
          <a:endParaRPr lang="en-US"/>
        </a:p>
      </dgm:t>
    </dgm:pt>
    <dgm:pt modelId="{BE56FF0E-7205-47F2-A06D-7D6236912C8B}">
      <dgm:prSet custT="1"/>
      <dgm:spPr/>
      <dgm:t>
        <a:bodyPr/>
        <a:lstStyle/>
        <a:p>
          <a:r>
            <a:rPr lang="en-US" sz="1800" b="1" dirty="0"/>
            <a:t>As close to an event as possible to maximize the potential for information gathering and identification of systems issues</a:t>
          </a:r>
        </a:p>
      </dgm:t>
    </dgm:pt>
    <dgm:pt modelId="{E7169862-0B80-4F4E-845F-0D0892F815F8}" type="parTrans" cxnId="{F7804BB7-E45D-48C1-898D-C3956558B8E0}">
      <dgm:prSet/>
      <dgm:spPr/>
      <dgm:t>
        <a:bodyPr/>
        <a:lstStyle/>
        <a:p>
          <a:endParaRPr lang="en-US"/>
        </a:p>
      </dgm:t>
    </dgm:pt>
    <dgm:pt modelId="{06CBA044-32E6-4D4D-AE6E-9A86B0C2EC0A}" type="sibTrans" cxnId="{F7804BB7-E45D-48C1-898D-C3956558B8E0}">
      <dgm:prSet/>
      <dgm:spPr/>
      <dgm:t>
        <a:bodyPr/>
        <a:lstStyle/>
        <a:p>
          <a:endParaRPr lang="en-US"/>
        </a:p>
      </dgm:t>
    </dgm:pt>
    <dgm:pt modelId="{03D18E41-61D3-4C87-B1CD-68DED41D7678}">
      <dgm:prSet custT="1"/>
      <dgm:spPr/>
      <dgm:t>
        <a:bodyPr/>
        <a:lstStyle/>
        <a:p>
          <a:r>
            <a:rPr lang="en-US" sz="1800" b="1" dirty="0"/>
            <a:t>Before documenting the event when possible</a:t>
          </a:r>
        </a:p>
      </dgm:t>
    </dgm:pt>
    <dgm:pt modelId="{DD5CB21D-72AD-44C0-9000-45BA6689FF81}" type="parTrans" cxnId="{B7934842-00A5-4680-989F-428EA1AD9D17}">
      <dgm:prSet/>
      <dgm:spPr/>
      <dgm:t>
        <a:bodyPr/>
        <a:lstStyle/>
        <a:p>
          <a:endParaRPr lang="en-US"/>
        </a:p>
      </dgm:t>
    </dgm:pt>
    <dgm:pt modelId="{3A40075F-4A1B-4B04-960B-4E75154E197A}" type="sibTrans" cxnId="{B7934842-00A5-4680-989F-428EA1AD9D17}">
      <dgm:prSet/>
      <dgm:spPr/>
      <dgm:t>
        <a:bodyPr/>
        <a:lstStyle/>
        <a:p>
          <a:endParaRPr lang="en-US"/>
        </a:p>
      </dgm:t>
    </dgm:pt>
    <dgm:pt modelId="{4888418A-5CC3-4D4C-956A-415150C1953C}">
      <dgm:prSet custT="1"/>
      <dgm:spPr/>
      <dgm:t>
        <a:bodyPr/>
        <a:lstStyle/>
        <a:p>
          <a:r>
            <a:rPr lang="en-US" sz="2400" b="1" dirty="0"/>
            <a:t>Where?</a:t>
          </a:r>
        </a:p>
      </dgm:t>
    </dgm:pt>
    <dgm:pt modelId="{8D44DAFB-DB03-4975-A435-CB7A5E9480D4}" type="parTrans" cxnId="{56321FC8-81CE-4EE4-87DB-70EE05F3640C}">
      <dgm:prSet/>
      <dgm:spPr/>
      <dgm:t>
        <a:bodyPr/>
        <a:lstStyle/>
        <a:p>
          <a:endParaRPr lang="en-US"/>
        </a:p>
      </dgm:t>
    </dgm:pt>
    <dgm:pt modelId="{CDFC6A03-D435-4FF9-829C-72C50A614277}" type="sibTrans" cxnId="{56321FC8-81CE-4EE4-87DB-70EE05F3640C}">
      <dgm:prSet/>
      <dgm:spPr/>
      <dgm:t>
        <a:bodyPr/>
        <a:lstStyle/>
        <a:p>
          <a:endParaRPr lang="en-US"/>
        </a:p>
      </dgm:t>
    </dgm:pt>
    <dgm:pt modelId="{617E5855-510B-42ED-A13A-D62F92CD2C33}">
      <dgm:prSet custT="1"/>
      <dgm:spPr/>
      <dgm:t>
        <a:bodyPr/>
        <a:lstStyle/>
        <a:p>
          <a:r>
            <a:rPr lang="en-US" sz="1800" b="1" dirty="0"/>
            <a:t>Safe space where participants feel comfortable enough to express opinions and offer suggestions.</a:t>
          </a:r>
        </a:p>
      </dgm:t>
    </dgm:pt>
    <dgm:pt modelId="{41ECE668-375E-4D4E-AB2A-942814C0FA66}" type="parTrans" cxnId="{6EE1F1A6-724B-41CD-8028-D2DCD8645790}">
      <dgm:prSet/>
      <dgm:spPr/>
      <dgm:t>
        <a:bodyPr/>
        <a:lstStyle/>
        <a:p>
          <a:endParaRPr lang="en-US"/>
        </a:p>
      </dgm:t>
    </dgm:pt>
    <dgm:pt modelId="{ADAE6DFE-29AA-4D75-8BDB-1D4207DA25D5}" type="sibTrans" cxnId="{6EE1F1A6-724B-41CD-8028-D2DCD8645790}">
      <dgm:prSet/>
      <dgm:spPr/>
      <dgm:t>
        <a:bodyPr/>
        <a:lstStyle/>
        <a:p>
          <a:endParaRPr lang="en-US"/>
        </a:p>
      </dgm:t>
    </dgm:pt>
    <dgm:pt modelId="{FC91E1AD-A7D1-466C-B3F6-5566BAB05B49}">
      <dgm:prSet custT="1"/>
      <dgm:spPr/>
      <dgm:t>
        <a:bodyPr/>
        <a:lstStyle/>
        <a:p>
          <a:r>
            <a:rPr lang="en-US" sz="2400" b="1" dirty="0"/>
            <a:t>Why?</a:t>
          </a:r>
        </a:p>
      </dgm:t>
    </dgm:pt>
    <dgm:pt modelId="{F7DE4B77-ABB7-4AC2-B257-007DBCC0711C}" type="parTrans" cxnId="{A90D631A-0D58-46CC-863E-C0D387D195E6}">
      <dgm:prSet/>
      <dgm:spPr/>
      <dgm:t>
        <a:bodyPr/>
        <a:lstStyle/>
        <a:p>
          <a:endParaRPr lang="en-US"/>
        </a:p>
      </dgm:t>
    </dgm:pt>
    <dgm:pt modelId="{D25C3E7C-7D0D-44F4-9DA7-EE7C6965ED17}" type="sibTrans" cxnId="{A90D631A-0D58-46CC-863E-C0D387D195E6}">
      <dgm:prSet/>
      <dgm:spPr/>
      <dgm:t>
        <a:bodyPr/>
        <a:lstStyle/>
        <a:p>
          <a:endParaRPr lang="en-US"/>
        </a:p>
      </dgm:t>
    </dgm:pt>
    <dgm:pt modelId="{09CE11E0-E605-49A1-9350-5045812757F6}">
      <dgm:prSet custT="1"/>
      <dgm:spPr/>
      <dgm:t>
        <a:bodyPr/>
        <a:lstStyle/>
        <a:p>
          <a:r>
            <a:rPr lang="en-US" sz="1800" b="1" dirty="0"/>
            <a:t>To help the team identify opportunities for improvement in teamwork, skills, and outcomes</a:t>
          </a:r>
        </a:p>
      </dgm:t>
    </dgm:pt>
    <dgm:pt modelId="{B1F397BD-2BDC-4B19-8169-DF0CB983DA3A}" type="parTrans" cxnId="{C2FA3342-C931-421C-8813-664E2D1DEF34}">
      <dgm:prSet/>
      <dgm:spPr/>
      <dgm:t>
        <a:bodyPr/>
        <a:lstStyle/>
        <a:p>
          <a:endParaRPr lang="en-US"/>
        </a:p>
      </dgm:t>
    </dgm:pt>
    <dgm:pt modelId="{9DD0029B-B07E-4B96-A46B-B3AE37D16407}" type="sibTrans" cxnId="{C2FA3342-C931-421C-8813-664E2D1DEF34}">
      <dgm:prSet/>
      <dgm:spPr/>
      <dgm:t>
        <a:bodyPr/>
        <a:lstStyle/>
        <a:p>
          <a:endParaRPr lang="en-US"/>
        </a:p>
      </dgm:t>
    </dgm:pt>
    <dgm:pt modelId="{06C4B75A-EF42-43E7-A82B-5DE5F46595DA}">
      <dgm:prSet custT="1"/>
      <dgm:spPr/>
      <dgm:t>
        <a:bodyPr/>
        <a:lstStyle/>
        <a:p>
          <a:r>
            <a:rPr lang="en-US" sz="1800" b="1" dirty="0"/>
            <a:t>Emotional well-being</a:t>
          </a:r>
        </a:p>
      </dgm:t>
    </dgm:pt>
    <dgm:pt modelId="{6784E275-8135-48DE-ACBC-C39C3CAFD76A}" type="parTrans" cxnId="{82ECE358-12F6-4529-B7D3-086760F89076}">
      <dgm:prSet/>
      <dgm:spPr/>
      <dgm:t>
        <a:bodyPr/>
        <a:lstStyle/>
        <a:p>
          <a:endParaRPr lang="en-US"/>
        </a:p>
      </dgm:t>
    </dgm:pt>
    <dgm:pt modelId="{D7EB925B-AFA8-4F39-82B3-E962F000B8B7}" type="sibTrans" cxnId="{82ECE358-12F6-4529-B7D3-086760F89076}">
      <dgm:prSet/>
      <dgm:spPr/>
      <dgm:t>
        <a:bodyPr/>
        <a:lstStyle/>
        <a:p>
          <a:endParaRPr lang="en-US"/>
        </a:p>
      </dgm:t>
    </dgm:pt>
    <dgm:pt modelId="{EDBD477B-5B30-4C3D-9488-C3E51EDFFE02}">
      <dgm:prSet custT="1"/>
      <dgm:spPr/>
      <dgm:t>
        <a:bodyPr/>
        <a:lstStyle/>
        <a:p>
          <a:r>
            <a:rPr lang="en-US" sz="2400" b="1" dirty="0"/>
            <a:t>How?</a:t>
          </a:r>
        </a:p>
      </dgm:t>
    </dgm:pt>
    <dgm:pt modelId="{B24F61BF-8F37-4812-B1C9-55865AE075AA}" type="parTrans" cxnId="{04396F14-DE35-4075-9EB7-70DE6E99D91D}">
      <dgm:prSet/>
      <dgm:spPr/>
      <dgm:t>
        <a:bodyPr/>
        <a:lstStyle/>
        <a:p>
          <a:endParaRPr lang="en-US"/>
        </a:p>
      </dgm:t>
    </dgm:pt>
    <dgm:pt modelId="{B0D94C1A-FBAA-4004-985D-30038AE5F0DE}" type="sibTrans" cxnId="{04396F14-DE35-4075-9EB7-70DE6E99D91D}">
      <dgm:prSet/>
      <dgm:spPr/>
      <dgm:t>
        <a:bodyPr/>
        <a:lstStyle/>
        <a:p>
          <a:endParaRPr lang="en-US"/>
        </a:p>
      </dgm:t>
    </dgm:pt>
    <dgm:pt modelId="{6E3039FB-2453-486C-8BF7-DC82E2453F68}">
      <dgm:prSet custT="1"/>
      <dgm:spPr/>
      <dgm:t>
        <a:bodyPr/>
        <a:lstStyle/>
        <a:p>
          <a:r>
            <a:rPr lang="en-US" sz="1800" b="1" dirty="0"/>
            <a:t>Trained debriefers </a:t>
          </a:r>
        </a:p>
      </dgm:t>
    </dgm:pt>
    <dgm:pt modelId="{9D29D82F-0AFC-4911-B477-90BBC1412EE2}" type="parTrans" cxnId="{9FF79F91-AA2E-4612-A02A-5C9E8DC7EDA7}">
      <dgm:prSet/>
      <dgm:spPr/>
      <dgm:t>
        <a:bodyPr/>
        <a:lstStyle/>
        <a:p>
          <a:endParaRPr lang="en-US"/>
        </a:p>
      </dgm:t>
    </dgm:pt>
    <dgm:pt modelId="{45A38EA1-12BA-4733-B276-BFE0DAC18F61}" type="sibTrans" cxnId="{9FF79F91-AA2E-4612-A02A-5C9E8DC7EDA7}">
      <dgm:prSet/>
      <dgm:spPr/>
      <dgm:t>
        <a:bodyPr/>
        <a:lstStyle/>
        <a:p>
          <a:endParaRPr lang="en-US"/>
        </a:p>
      </dgm:t>
    </dgm:pt>
    <dgm:pt modelId="{9B9B31B2-E826-460B-8184-341C5BB94529}">
      <dgm:prSet custT="1"/>
      <dgm:spPr/>
      <dgm:t>
        <a:bodyPr/>
        <a:lstStyle/>
        <a:p>
          <a:r>
            <a:rPr lang="en-US" sz="1800" b="1" dirty="0"/>
            <a:t>Use of a debriefing guide</a:t>
          </a:r>
        </a:p>
      </dgm:t>
    </dgm:pt>
    <dgm:pt modelId="{9BDB8BCA-61E5-4423-A063-5A132C3D0095}" type="parTrans" cxnId="{A242DEA2-3694-46EF-96DB-40246E0C8134}">
      <dgm:prSet/>
      <dgm:spPr/>
      <dgm:t>
        <a:bodyPr/>
        <a:lstStyle/>
        <a:p>
          <a:endParaRPr lang="en-US"/>
        </a:p>
      </dgm:t>
    </dgm:pt>
    <dgm:pt modelId="{A27B6510-27FD-425A-9B75-48192C5853BB}" type="sibTrans" cxnId="{A242DEA2-3694-46EF-96DB-40246E0C8134}">
      <dgm:prSet/>
      <dgm:spPr/>
      <dgm:t>
        <a:bodyPr/>
        <a:lstStyle/>
        <a:p>
          <a:endParaRPr lang="en-US"/>
        </a:p>
      </dgm:t>
    </dgm:pt>
    <dgm:pt modelId="{F9CCEE4B-CE9B-0342-A806-E8134C4E8E3E}" type="pres">
      <dgm:prSet presAssocID="{BE589E14-F390-4F49-94B4-C7828C66B301}" presName="Name0" presStyleCnt="0">
        <dgm:presLayoutVars>
          <dgm:dir/>
          <dgm:animLvl val="lvl"/>
          <dgm:resizeHandles val="exact"/>
        </dgm:presLayoutVars>
      </dgm:prSet>
      <dgm:spPr/>
    </dgm:pt>
    <dgm:pt modelId="{D522D2A9-089D-0E4F-B7C7-2B1800F4A2B3}" type="pres">
      <dgm:prSet presAssocID="{480773C7-38F3-4419-95E0-D03B73622F53}" presName="linNode" presStyleCnt="0"/>
      <dgm:spPr/>
    </dgm:pt>
    <dgm:pt modelId="{210CC180-0A34-CD4B-ADA7-9C7EE952DD0E}" type="pres">
      <dgm:prSet presAssocID="{480773C7-38F3-4419-95E0-D03B73622F53}" presName="parentText" presStyleLbl="node1" presStyleIdx="0" presStyleCnt="6">
        <dgm:presLayoutVars>
          <dgm:chMax val="1"/>
          <dgm:bulletEnabled val="1"/>
        </dgm:presLayoutVars>
      </dgm:prSet>
      <dgm:spPr/>
    </dgm:pt>
    <dgm:pt modelId="{DFE9ED84-913F-0648-8257-B9C4E5CA7C37}" type="pres">
      <dgm:prSet presAssocID="{480773C7-38F3-4419-95E0-D03B73622F53}" presName="descendantText" presStyleLbl="alignAccFollowNode1" presStyleIdx="0" presStyleCnt="6" custScaleY="143864">
        <dgm:presLayoutVars>
          <dgm:bulletEnabled val="1"/>
        </dgm:presLayoutVars>
      </dgm:prSet>
      <dgm:spPr/>
    </dgm:pt>
    <dgm:pt modelId="{4469D17B-90D6-A44D-B689-F8BC0C9E3988}" type="pres">
      <dgm:prSet presAssocID="{1E810A2F-F860-47F6-A94A-599E07F08F73}" presName="sp" presStyleCnt="0"/>
      <dgm:spPr/>
    </dgm:pt>
    <dgm:pt modelId="{FA6DE725-66C1-9B40-8D6E-A2DD46AD98B6}" type="pres">
      <dgm:prSet presAssocID="{ED1DB23E-A211-43B1-8DC7-76C69EB1EF15}" presName="linNode" presStyleCnt="0"/>
      <dgm:spPr/>
    </dgm:pt>
    <dgm:pt modelId="{B27ADDD4-3FC9-C04D-8550-F8477BE29061}" type="pres">
      <dgm:prSet presAssocID="{ED1DB23E-A211-43B1-8DC7-76C69EB1EF15}" presName="parentText" presStyleLbl="node1" presStyleIdx="1" presStyleCnt="6">
        <dgm:presLayoutVars>
          <dgm:chMax val="1"/>
          <dgm:bulletEnabled val="1"/>
        </dgm:presLayoutVars>
      </dgm:prSet>
      <dgm:spPr/>
    </dgm:pt>
    <dgm:pt modelId="{7B2596F2-5332-2948-A8EF-B13F6D280ECB}" type="pres">
      <dgm:prSet presAssocID="{ED1DB23E-A211-43B1-8DC7-76C69EB1EF15}" presName="descendantText" presStyleLbl="alignAccFollowNode1" presStyleIdx="1" presStyleCnt="6" custScaleY="69036">
        <dgm:presLayoutVars>
          <dgm:bulletEnabled val="1"/>
        </dgm:presLayoutVars>
      </dgm:prSet>
      <dgm:spPr/>
    </dgm:pt>
    <dgm:pt modelId="{41CAF984-2D0F-5245-9B7E-DA4FF3477ABD}" type="pres">
      <dgm:prSet presAssocID="{E4CE87DD-60A7-43EA-93E6-C951BCB579CC}" presName="sp" presStyleCnt="0"/>
      <dgm:spPr/>
    </dgm:pt>
    <dgm:pt modelId="{0BAECAE3-5817-D848-AE0F-2CD6BDA13439}" type="pres">
      <dgm:prSet presAssocID="{64EA37C7-A1AE-43CD-9B66-BAC4B77719E6}" presName="linNode" presStyleCnt="0"/>
      <dgm:spPr/>
    </dgm:pt>
    <dgm:pt modelId="{1389D62C-B1F7-8E48-AA7D-1BD86F27F03B}" type="pres">
      <dgm:prSet presAssocID="{64EA37C7-A1AE-43CD-9B66-BAC4B77719E6}" presName="parentText" presStyleLbl="node1" presStyleIdx="2" presStyleCnt="6">
        <dgm:presLayoutVars>
          <dgm:chMax val="1"/>
          <dgm:bulletEnabled val="1"/>
        </dgm:presLayoutVars>
      </dgm:prSet>
      <dgm:spPr/>
    </dgm:pt>
    <dgm:pt modelId="{31F46B2D-5520-9449-B3D5-EDB28E7F0A76}" type="pres">
      <dgm:prSet presAssocID="{64EA37C7-A1AE-43CD-9B66-BAC4B77719E6}" presName="descendantText" presStyleLbl="alignAccFollowNode1" presStyleIdx="2" presStyleCnt="6" custScaleY="132872">
        <dgm:presLayoutVars>
          <dgm:bulletEnabled val="1"/>
        </dgm:presLayoutVars>
      </dgm:prSet>
      <dgm:spPr/>
    </dgm:pt>
    <dgm:pt modelId="{92FB9BF0-99F2-2F4D-94E9-5FD550ECDE6D}" type="pres">
      <dgm:prSet presAssocID="{98C86206-8617-49AB-82BE-607F17A40391}" presName="sp" presStyleCnt="0"/>
      <dgm:spPr/>
    </dgm:pt>
    <dgm:pt modelId="{B7772AB5-7004-A143-8704-C01EFD5C83DA}" type="pres">
      <dgm:prSet presAssocID="{4888418A-5CC3-4D4C-956A-415150C1953C}" presName="linNode" presStyleCnt="0"/>
      <dgm:spPr/>
    </dgm:pt>
    <dgm:pt modelId="{F2C94F24-0788-F64C-9B43-EBB6C7E2878F}" type="pres">
      <dgm:prSet presAssocID="{4888418A-5CC3-4D4C-956A-415150C1953C}" presName="parentText" presStyleLbl="node1" presStyleIdx="3" presStyleCnt="6">
        <dgm:presLayoutVars>
          <dgm:chMax val="1"/>
          <dgm:bulletEnabled val="1"/>
        </dgm:presLayoutVars>
      </dgm:prSet>
      <dgm:spPr/>
    </dgm:pt>
    <dgm:pt modelId="{57943DD1-FE85-384D-8E56-2E033B0E5B88}" type="pres">
      <dgm:prSet presAssocID="{4888418A-5CC3-4D4C-956A-415150C1953C}" presName="descendantText" presStyleLbl="alignAccFollowNode1" presStyleIdx="3" presStyleCnt="6">
        <dgm:presLayoutVars>
          <dgm:bulletEnabled val="1"/>
        </dgm:presLayoutVars>
      </dgm:prSet>
      <dgm:spPr/>
    </dgm:pt>
    <dgm:pt modelId="{BE1FF93F-AE7A-E148-8BEE-79BEAAB910F8}" type="pres">
      <dgm:prSet presAssocID="{CDFC6A03-D435-4FF9-829C-72C50A614277}" presName="sp" presStyleCnt="0"/>
      <dgm:spPr/>
    </dgm:pt>
    <dgm:pt modelId="{C868F698-7E7B-E249-8EE0-AFC56B4C20C2}" type="pres">
      <dgm:prSet presAssocID="{FC91E1AD-A7D1-466C-B3F6-5566BAB05B49}" presName="linNode" presStyleCnt="0"/>
      <dgm:spPr/>
    </dgm:pt>
    <dgm:pt modelId="{552DD1D9-AB48-3B4A-BC3F-C0B0FA403F2C}" type="pres">
      <dgm:prSet presAssocID="{FC91E1AD-A7D1-466C-B3F6-5566BAB05B49}" presName="parentText" presStyleLbl="node1" presStyleIdx="4" presStyleCnt="6">
        <dgm:presLayoutVars>
          <dgm:chMax val="1"/>
          <dgm:bulletEnabled val="1"/>
        </dgm:presLayoutVars>
      </dgm:prSet>
      <dgm:spPr/>
    </dgm:pt>
    <dgm:pt modelId="{4FE2820E-C87D-6A4F-B6F3-3146A6987476}" type="pres">
      <dgm:prSet presAssocID="{FC91E1AD-A7D1-466C-B3F6-5566BAB05B49}" presName="descendantText" presStyleLbl="alignAccFollowNode1" presStyleIdx="4" presStyleCnt="6" custScaleY="133258">
        <dgm:presLayoutVars>
          <dgm:bulletEnabled val="1"/>
        </dgm:presLayoutVars>
      </dgm:prSet>
      <dgm:spPr/>
    </dgm:pt>
    <dgm:pt modelId="{BC1797FD-045A-1F40-9DB8-38DA674D153F}" type="pres">
      <dgm:prSet presAssocID="{D25C3E7C-7D0D-44F4-9DA7-EE7C6965ED17}" presName="sp" presStyleCnt="0"/>
      <dgm:spPr/>
    </dgm:pt>
    <dgm:pt modelId="{71FB25EB-3830-2242-A011-E599F2F46C61}" type="pres">
      <dgm:prSet presAssocID="{EDBD477B-5B30-4C3D-9488-C3E51EDFFE02}" presName="linNode" presStyleCnt="0"/>
      <dgm:spPr/>
    </dgm:pt>
    <dgm:pt modelId="{6AD2D33A-0365-9348-8468-660D303AAF08}" type="pres">
      <dgm:prSet presAssocID="{EDBD477B-5B30-4C3D-9488-C3E51EDFFE02}" presName="parentText" presStyleLbl="node1" presStyleIdx="5" presStyleCnt="6">
        <dgm:presLayoutVars>
          <dgm:chMax val="1"/>
          <dgm:bulletEnabled val="1"/>
        </dgm:presLayoutVars>
      </dgm:prSet>
      <dgm:spPr/>
    </dgm:pt>
    <dgm:pt modelId="{7ACD1327-56ED-634A-BC99-604FC41CE67B}" type="pres">
      <dgm:prSet presAssocID="{EDBD477B-5B30-4C3D-9488-C3E51EDFFE02}" presName="descendantText" presStyleLbl="alignAccFollowNode1" presStyleIdx="5" presStyleCnt="6">
        <dgm:presLayoutVars>
          <dgm:bulletEnabled val="1"/>
        </dgm:presLayoutVars>
      </dgm:prSet>
      <dgm:spPr/>
    </dgm:pt>
  </dgm:ptLst>
  <dgm:cxnLst>
    <dgm:cxn modelId="{0CF5D60E-3692-0349-9194-0A58DA757EE6}" type="presOf" srcId="{06C4B75A-EF42-43E7-A82B-5DE5F46595DA}" destId="{4FE2820E-C87D-6A4F-B6F3-3146A6987476}" srcOrd="0" destOrd="1" presId="urn:microsoft.com/office/officeart/2005/8/layout/vList5"/>
    <dgm:cxn modelId="{58A0FE10-2BAA-0946-B69D-234C83DACE75}" type="presOf" srcId="{9B9B31B2-E826-460B-8184-341C5BB94529}" destId="{7ACD1327-56ED-634A-BC99-604FC41CE67B}" srcOrd="0" destOrd="1" presId="urn:microsoft.com/office/officeart/2005/8/layout/vList5"/>
    <dgm:cxn modelId="{04396F14-DE35-4075-9EB7-70DE6E99D91D}" srcId="{BE589E14-F390-4F49-94B4-C7828C66B301}" destId="{EDBD477B-5B30-4C3D-9488-C3E51EDFFE02}" srcOrd="5" destOrd="0" parTransId="{B24F61BF-8F37-4812-B1C9-55865AE075AA}" sibTransId="{B0D94C1A-FBAA-4004-985D-30038AE5F0DE}"/>
    <dgm:cxn modelId="{8E2BFA14-7CCD-6B48-9AAB-CFBAC9E0D704}" type="presOf" srcId="{6E3039FB-2453-486C-8BF7-DC82E2453F68}" destId="{7ACD1327-56ED-634A-BC99-604FC41CE67B}" srcOrd="0" destOrd="0" presId="urn:microsoft.com/office/officeart/2005/8/layout/vList5"/>
    <dgm:cxn modelId="{A90D631A-0D58-46CC-863E-C0D387D195E6}" srcId="{BE589E14-F390-4F49-94B4-C7828C66B301}" destId="{FC91E1AD-A7D1-466C-B3F6-5566BAB05B49}" srcOrd="4" destOrd="0" parTransId="{F7DE4B77-ABB7-4AC2-B257-007DBCC0711C}" sibTransId="{D25C3E7C-7D0D-44F4-9DA7-EE7C6965ED17}"/>
    <dgm:cxn modelId="{4516EB1A-89F0-4933-8CDF-25FEE339F356}" srcId="{BE589E14-F390-4F49-94B4-C7828C66B301}" destId="{64EA37C7-A1AE-43CD-9B66-BAC4B77719E6}" srcOrd="2" destOrd="0" parTransId="{80845B87-CF95-438D-BC3A-9F0C7B525359}" sibTransId="{98C86206-8617-49AB-82BE-607F17A40391}"/>
    <dgm:cxn modelId="{D61F842C-DE73-4DA5-8F2F-5F9894B80999}" srcId="{480773C7-38F3-4419-95E0-D03B73622F53}" destId="{A73BC6DA-85B5-4C57-8237-6F4C82409141}" srcOrd="1" destOrd="0" parTransId="{685A8807-0857-4831-9FBA-860A8496BBDA}" sibTransId="{8E8C146E-7E04-452A-80EC-D91A29202018}"/>
    <dgm:cxn modelId="{F3236A3D-81FC-6F46-A838-77C4D7312DED}" type="presOf" srcId="{09CE11E0-E605-49A1-9350-5045812757F6}" destId="{4FE2820E-C87D-6A4F-B6F3-3146A6987476}" srcOrd="0" destOrd="0" presId="urn:microsoft.com/office/officeart/2005/8/layout/vList5"/>
    <dgm:cxn modelId="{5E688C40-316D-460B-BE4A-57F4305AFB07}" srcId="{BE589E14-F390-4F49-94B4-C7828C66B301}" destId="{480773C7-38F3-4419-95E0-D03B73622F53}" srcOrd="0" destOrd="0" parTransId="{2FD987BF-C215-4EC1-8638-1FB6C14B5141}" sibTransId="{1E810A2F-F860-47F6-A94A-599E07F08F73}"/>
    <dgm:cxn modelId="{C2FA3342-C931-421C-8813-664E2D1DEF34}" srcId="{FC91E1AD-A7D1-466C-B3F6-5566BAB05B49}" destId="{09CE11E0-E605-49A1-9350-5045812757F6}" srcOrd="0" destOrd="0" parTransId="{B1F397BD-2BDC-4B19-8169-DF0CB983DA3A}" sibTransId="{9DD0029B-B07E-4B96-A46B-B3AE37D16407}"/>
    <dgm:cxn modelId="{B7934842-00A5-4680-989F-428EA1AD9D17}" srcId="{64EA37C7-A1AE-43CD-9B66-BAC4B77719E6}" destId="{03D18E41-61D3-4C87-B1CD-68DED41D7678}" srcOrd="1" destOrd="0" parTransId="{DD5CB21D-72AD-44C0-9000-45BA6689FF81}" sibTransId="{3A40075F-4A1B-4B04-960B-4E75154E197A}"/>
    <dgm:cxn modelId="{7A608D45-8EB5-8141-BA63-33C19372195A}" type="presOf" srcId="{4888418A-5CC3-4D4C-956A-415150C1953C}" destId="{F2C94F24-0788-F64C-9B43-EBB6C7E2878F}" srcOrd="0" destOrd="0" presId="urn:microsoft.com/office/officeart/2005/8/layout/vList5"/>
    <dgm:cxn modelId="{84A6B650-D452-8F4A-B7B6-EA8EAFFB3DA8}" type="presOf" srcId="{617E5855-510B-42ED-A13A-D62F92CD2C33}" destId="{57943DD1-FE85-384D-8E56-2E033B0E5B88}" srcOrd="0" destOrd="0" presId="urn:microsoft.com/office/officeart/2005/8/layout/vList5"/>
    <dgm:cxn modelId="{82ECE358-12F6-4529-B7D3-086760F89076}" srcId="{FC91E1AD-A7D1-466C-B3F6-5566BAB05B49}" destId="{06C4B75A-EF42-43E7-A82B-5DE5F46595DA}" srcOrd="1" destOrd="0" parTransId="{6784E275-8135-48DE-ACBC-C39C3CAFD76A}" sibTransId="{D7EB925B-AFA8-4F39-82B3-E962F000B8B7}"/>
    <dgm:cxn modelId="{E069925C-30C0-394F-BA07-D2E20DBF632C}" type="presOf" srcId="{64EA37C7-A1AE-43CD-9B66-BAC4B77719E6}" destId="{1389D62C-B1F7-8E48-AA7D-1BD86F27F03B}" srcOrd="0" destOrd="0" presId="urn:microsoft.com/office/officeart/2005/8/layout/vList5"/>
    <dgm:cxn modelId="{162EF067-0E9A-8940-ABB1-E6302B090B69}" type="presOf" srcId="{A73BC6DA-85B5-4C57-8237-6F4C82409141}" destId="{DFE9ED84-913F-0648-8257-B9C4E5CA7C37}" srcOrd="0" destOrd="1" presId="urn:microsoft.com/office/officeart/2005/8/layout/vList5"/>
    <dgm:cxn modelId="{0621E57C-3715-644A-BDBB-2D18D5CA7FF5}" type="presOf" srcId="{EDBD477B-5B30-4C3D-9488-C3E51EDFFE02}" destId="{6AD2D33A-0365-9348-8468-660D303AAF08}" srcOrd="0" destOrd="0" presId="urn:microsoft.com/office/officeart/2005/8/layout/vList5"/>
    <dgm:cxn modelId="{C909FA7D-8E6B-134C-B3E5-70E1F734ACEF}" type="presOf" srcId="{BE589E14-F390-4F49-94B4-C7828C66B301}" destId="{F9CCEE4B-CE9B-0342-A806-E8134C4E8E3E}" srcOrd="0" destOrd="0" presId="urn:microsoft.com/office/officeart/2005/8/layout/vList5"/>
    <dgm:cxn modelId="{9FF79F91-AA2E-4612-A02A-5C9E8DC7EDA7}" srcId="{EDBD477B-5B30-4C3D-9488-C3E51EDFFE02}" destId="{6E3039FB-2453-486C-8BF7-DC82E2453F68}" srcOrd="0" destOrd="0" parTransId="{9D29D82F-0AFC-4911-B477-90BBC1412EE2}" sibTransId="{45A38EA1-12BA-4733-B276-BFE0DAC18F61}"/>
    <dgm:cxn modelId="{A242DEA2-3694-46EF-96DB-40246E0C8134}" srcId="{EDBD477B-5B30-4C3D-9488-C3E51EDFFE02}" destId="{9B9B31B2-E826-460B-8184-341C5BB94529}" srcOrd="1" destOrd="0" parTransId="{9BDB8BCA-61E5-4423-A063-5A132C3D0095}" sibTransId="{A27B6510-27FD-425A-9B75-48192C5853BB}"/>
    <dgm:cxn modelId="{6EE1F1A6-724B-41CD-8028-D2DCD8645790}" srcId="{4888418A-5CC3-4D4C-956A-415150C1953C}" destId="{617E5855-510B-42ED-A13A-D62F92CD2C33}" srcOrd="0" destOrd="0" parTransId="{41ECE668-375E-4D4E-AB2A-942814C0FA66}" sibTransId="{ADAE6DFE-29AA-4D75-8BDB-1D4207DA25D5}"/>
    <dgm:cxn modelId="{0BE4DAA7-B010-2341-8F12-A6F4D9C37E04}" type="presOf" srcId="{480773C7-38F3-4419-95E0-D03B73622F53}" destId="{210CC180-0A34-CD4B-ADA7-9C7EE952DD0E}" srcOrd="0" destOrd="0" presId="urn:microsoft.com/office/officeart/2005/8/layout/vList5"/>
    <dgm:cxn modelId="{6D26C0B2-C905-4574-A054-0B1EB1E0BE83}" srcId="{BE589E14-F390-4F49-94B4-C7828C66B301}" destId="{ED1DB23E-A211-43B1-8DC7-76C69EB1EF15}" srcOrd="1" destOrd="0" parTransId="{6DE72A93-D2AF-41F1-B2BA-77062BF5F67C}" sibTransId="{E4CE87DD-60A7-43EA-93E6-C951BCB579CC}"/>
    <dgm:cxn modelId="{F7804BB7-E45D-48C1-898D-C3956558B8E0}" srcId="{64EA37C7-A1AE-43CD-9B66-BAC4B77719E6}" destId="{BE56FF0E-7205-47F2-A06D-7D6236912C8B}" srcOrd="0" destOrd="0" parTransId="{E7169862-0B80-4F4E-845F-0D0892F815F8}" sibTransId="{06CBA044-32E6-4D4D-AE6E-9A86B0C2EC0A}"/>
    <dgm:cxn modelId="{CD8838B8-41F0-AE45-8CE6-F120ABBFDB9A}" type="presOf" srcId="{424DADA8-5FB1-49B1-8C81-2F4B09F5B450}" destId="{DFE9ED84-913F-0648-8257-B9C4E5CA7C37}" srcOrd="0" destOrd="0" presId="urn:microsoft.com/office/officeart/2005/8/layout/vList5"/>
    <dgm:cxn modelId="{F87CFAC0-B674-7440-9BF4-E953D4A57077}" type="presOf" srcId="{D679B19C-E885-4835-8193-31DAD549338E}" destId="{7B2596F2-5332-2948-A8EF-B13F6D280ECB}" srcOrd="0" destOrd="0" presId="urn:microsoft.com/office/officeart/2005/8/layout/vList5"/>
    <dgm:cxn modelId="{56321FC8-81CE-4EE4-87DB-70EE05F3640C}" srcId="{BE589E14-F390-4F49-94B4-C7828C66B301}" destId="{4888418A-5CC3-4D4C-956A-415150C1953C}" srcOrd="3" destOrd="0" parTransId="{8D44DAFB-DB03-4975-A435-CB7A5E9480D4}" sibTransId="{CDFC6A03-D435-4FF9-829C-72C50A614277}"/>
    <dgm:cxn modelId="{A7715CDF-7D28-4DA0-AD1A-9982EE4FBE2E}" srcId="{480773C7-38F3-4419-95E0-D03B73622F53}" destId="{424DADA8-5FB1-49B1-8C81-2F4B09F5B450}" srcOrd="0" destOrd="0" parTransId="{2BCE921B-44B2-419F-B544-A98D7D25576B}" sibTransId="{B02A9D64-B6AB-42C0-B608-20ECCB2A908E}"/>
    <dgm:cxn modelId="{497F39E9-FA96-46E8-801D-56E00A3CBED1}" srcId="{ED1DB23E-A211-43B1-8DC7-76C69EB1EF15}" destId="{D679B19C-E885-4835-8193-31DAD549338E}" srcOrd="0" destOrd="0" parTransId="{221175D1-720E-4372-B7B7-11EA3D6A3A6F}" sibTransId="{D9631196-0FBD-4D6E-8BE1-AA4F4D3FDC45}"/>
    <dgm:cxn modelId="{1D8F88ED-61BE-7C43-A32E-250178CDB369}" type="presOf" srcId="{03D18E41-61D3-4C87-B1CD-68DED41D7678}" destId="{31F46B2D-5520-9449-B3D5-EDB28E7F0A76}" srcOrd="0" destOrd="1" presId="urn:microsoft.com/office/officeart/2005/8/layout/vList5"/>
    <dgm:cxn modelId="{27E214F1-BCD9-DA41-BCCD-76370E1BE63D}" type="presOf" srcId="{BE56FF0E-7205-47F2-A06D-7D6236912C8B}" destId="{31F46B2D-5520-9449-B3D5-EDB28E7F0A76}" srcOrd="0" destOrd="0" presId="urn:microsoft.com/office/officeart/2005/8/layout/vList5"/>
    <dgm:cxn modelId="{32DF99FB-FE7E-0C40-AFCA-80BC8A745D6A}" type="presOf" srcId="{FC91E1AD-A7D1-466C-B3F6-5566BAB05B49}" destId="{552DD1D9-AB48-3B4A-BC3F-C0B0FA403F2C}" srcOrd="0" destOrd="0" presId="urn:microsoft.com/office/officeart/2005/8/layout/vList5"/>
    <dgm:cxn modelId="{21E7C1FB-2AC1-8F4B-BFB6-9A4E581B02F7}" type="presOf" srcId="{ED1DB23E-A211-43B1-8DC7-76C69EB1EF15}" destId="{B27ADDD4-3FC9-C04D-8550-F8477BE29061}" srcOrd="0" destOrd="0" presId="urn:microsoft.com/office/officeart/2005/8/layout/vList5"/>
    <dgm:cxn modelId="{ED10AD67-1C23-B34C-A556-2B0FC46D76D0}" type="presParOf" srcId="{F9CCEE4B-CE9B-0342-A806-E8134C4E8E3E}" destId="{D522D2A9-089D-0E4F-B7C7-2B1800F4A2B3}" srcOrd="0" destOrd="0" presId="urn:microsoft.com/office/officeart/2005/8/layout/vList5"/>
    <dgm:cxn modelId="{044D51E7-3150-2440-A22E-E5E55508922C}" type="presParOf" srcId="{D522D2A9-089D-0E4F-B7C7-2B1800F4A2B3}" destId="{210CC180-0A34-CD4B-ADA7-9C7EE952DD0E}" srcOrd="0" destOrd="0" presId="urn:microsoft.com/office/officeart/2005/8/layout/vList5"/>
    <dgm:cxn modelId="{43EA7103-1B33-654E-831F-2FD989B2E8A8}" type="presParOf" srcId="{D522D2A9-089D-0E4F-B7C7-2B1800F4A2B3}" destId="{DFE9ED84-913F-0648-8257-B9C4E5CA7C37}" srcOrd="1" destOrd="0" presId="urn:microsoft.com/office/officeart/2005/8/layout/vList5"/>
    <dgm:cxn modelId="{CCC2703D-EE96-0046-8763-5E3422A09E2E}" type="presParOf" srcId="{F9CCEE4B-CE9B-0342-A806-E8134C4E8E3E}" destId="{4469D17B-90D6-A44D-B689-F8BC0C9E3988}" srcOrd="1" destOrd="0" presId="urn:microsoft.com/office/officeart/2005/8/layout/vList5"/>
    <dgm:cxn modelId="{1365FC29-2D2F-824A-B77C-2EDC1EEF5596}" type="presParOf" srcId="{F9CCEE4B-CE9B-0342-A806-E8134C4E8E3E}" destId="{FA6DE725-66C1-9B40-8D6E-A2DD46AD98B6}" srcOrd="2" destOrd="0" presId="urn:microsoft.com/office/officeart/2005/8/layout/vList5"/>
    <dgm:cxn modelId="{DF2E2787-20E7-2347-AA77-3378425FE2AA}" type="presParOf" srcId="{FA6DE725-66C1-9B40-8D6E-A2DD46AD98B6}" destId="{B27ADDD4-3FC9-C04D-8550-F8477BE29061}" srcOrd="0" destOrd="0" presId="urn:microsoft.com/office/officeart/2005/8/layout/vList5"/>
    <dgm:cxn modelId="{EC96CA0A-D2D5-CF42-822D-1E73D4308461}" type="presParOf" srcId="{FA6DE725-66C1-9B40-8D6E-A2DD46AD98B6}" destId="{7B2596F2-5332-2948-A8EF-B13F6D280ECB}" srcOrd="1" destOrd="0" presId="urn:microsoft.com/office/officeart/2005/8/layout/vList5"/>
    <dgm:cxn modelId="{7CF2D42C-C2E8-0440-90EA-41FDECE0BFA2}" type="presParOf" srcId="{F9CCEE4B-CE9B-0342-A806-E8134C4E8E3E}" destId="{41CAF984-2D0F-5245-9B7E-DA4FF3477ABD}" srcOrd="3" destOrd="0" presId="urn:microsoft.com/office/officeart/2005/8/layout/vList5"/>
    <dgm:cxn modelId="{3080C729-B81F-6248-A9D4-FF3BA807C52A}" type="presParOf" srcId="{F9CCEE4B-CE9B-0342-A806-E8134C4E8E3E}" destId="{0BAECAE3-5817-D848-AE0F-2CD6BDA13439}" srcOrd="4" destOrd="0" presId="urn:microsoft.com/office/officeart/2005/8/layout/vList5"/>
    <dgm:cxn modelId="{E01296C5-ED2D-C240-BA39-D13237822322}" type="presParOf" srcId="{0BAECAE3-5817-D848-AE0F-2CD6BDA13439}" destId="{1389D62C-B1F7-8E48-AA7D-1BD86F27F03B}" srcOrd="0" destOrd="0" presId="urn:microsoft.com/office/officeart/2005/8/layout/vList5"/>
    <dgm:cxn modelId="{02BF5554-F2D7-2648-AF11-1F4CE83DAE68}" type="presParOf" srcId="{0BAECAE3-5817-D848-AE0F-2CD6BDA13439}" destId="{31F46B2D-5520-9449-B3D5-EDB28E7F0A76}" srcOrd="1" destOrd="0" presId="urn:microsoft.com/office/officeart/2005/8/layout/vList5"/>
    <dgm:cxn modelId="{C877E832-6139-C345-BF3D-F3335F4C3BDF}" type="presParOf" srcId="{F9CCEE4B-CE9B-0342-A806-E8134C4E8E3E}" destId="{92FB9BF0-99F2-2F4D-94E9-5FD550ECDE6D}" srcOrd="5" destOrd="0" presId="urn:microsoft.com/office/officeart/2005/8/layout/vList5"/>
    <dgm:cxn modelId="{F71C8FD7-3659-EF44-BA30-E1CAC2B8E73A}" type="presParOf" srcId="{F9CCEE4B-CE9B-0342-A806-E8134C4E8E3E}" destId="{B7772AB5-7004-A143-8704-C01EFD5C83DA}" srcOrd="6" destOrd="0" presId="urn:microsoft.com/office/officeart/2005/8/layout/vList5"/>
    <dgm:cxn modelId="{8E459911-C202-514E-8260-8992C76B7AC2}" type="presParOf" srcId="{B7772AB5-7004-A143-8704-C01EFD5C83DA}" destId="{F2C94F24-0788-F64C-9B43-EBB6C7E2878F}" srcOrd="0" destOrd="0" presId="urn:microsoft.com/office/officeart/2005/8/layout/vList5"/>
    <dgm:cxn modelId="{A924E48C-2346-9443-ADB7-EE57228F47B3}" type="presParOf" srcId="{B7772AB5-7004-A143-8704-C01EFD5C83DA}" destId="{57943DD1-FE85-384D-8E56-2E033B0E5B88}" srcOrd="1" destOrd="0" presId="urn:microsoft.com/office/officeart/2005/8/layout/vList5"/>
    <dgm:cxn modelId="{921CC30C-5F24-2B48-A635-53AED31FD5B2}" type="presParOf" srcId="{F9CCEE4B-CE9B-0342-A806-E8134C4E8E3E}" destId="{BE1FF93F-AE7A-E148-8BEE-79BEAAB910F8}" srcOrd="7" destOrd="0" presId="urn:microsoft.com/office/officeart/2005/8/layout/vList5"/>
    <dgm:cxn modelId="{BEC913EA-71DA-9F4E-A4C0-9C8040B1D611}" type="presParOf" srcId="{F9CCEE4B-CE9B-0342-A806-E8134C4E8E3E}" destId="{C868F698-7E7B-E249-8EE0-AFC56B4C20C2}" srcOrd="8" destOrd="0" presId="urn:microsoft.com/office/officeart/2005/8/layout/vList5"/>
    <dgm:cxn modelId="{BDFD4823-851A-0348-963C-1615A4F36BE6}" type="presParOf" srcId="{C868F698-7E7B-E249-8EE0-AFC56B4C20C2}" destId="{552DD1D9-AB48-3B4A-BC3F-C0B0FA403F2C}" srcOrd="0" destOrd="0" presId="urn:microsoft.com/office/officeart/2005/8/layout/vList5"/>
    <dgm:cxn modelId="{23CE3917-3D68-A846-992D-CD1B797913E4}" type="presParOf" srcId="{C868F698-7E7B-E249-8EE0-AFC56B4C20C2}" destId="{4FE2820E-C87D-6A4F-B6F3-3146A6987476}" srcOrd="1" destOrd="0" presId="urn:microsoft.com/office/officeart/2005/8/layout/vList5"/>
    <dgm:cxn modelId="{05E0F537-B661-8244-83CA-28C120954C85}" type="presParOf" srcId="{F9CCEE4B-CE9B-0342-A806-E8134C4E8E3E}" destId="{BC1797FD-045A-1F40-9DB8-38DA674D153F}" srcOrd="9" destOrd="0" presId="urn:microsoft.com/office/officeart/2005/8/layout/vList5"/>
    <dgm:cxn modelId="{4CBC8DC1-81B1-1949-B337-8A66ED196DBA}" type="presParOf" srcId="{F9CCEE4B-CE9B-0342-A806-E8134C4E8E3E}" destId="{71FB25EB-3830-2242-A011-E599F2F46C61}" srcOrd="10" destOrd="0" presId="urn:microsoft.com/office/officeart/2005/8/layout/vList5"/>
    <dgm:cxn modelId="{C1309767-2EFF-BE47-B9A9-D0ECBB2DA116}" type="presParOf" srcId="{71FB25EB-3830-2242-A011-E599F2F46C61}" destId="{6AD2D33A-0365-9348-8468-660D303AAF08}" srcOrd="0" destOrd="0" presId="urn:microsoft.com/office/officeart/2005/8/layout/vList5"/>
    <dgm:cxn modelId="{655DAAE1-176F-D84E-AD80-303B45858440}" type="presParOf" srcId="{71FB25EB-3830-2242-A011-E599F2F46C61}" destId="{7ACD1327-56ED-634A-BC99-604FC41CE67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91B3-EE81-4D93-B104-9B47DA99A1E3}"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14E4A278-2667-4C4A-B251-0727CC181533}">
      <dgm:prSet custT="1"/>
      <dgm:spPr/>
      <dgm:t>
        <a:bodyPr/>
        <a:lstStyle/>
        <a:p>
          <a:r>
            <a:rPr lang="en-US" sz="1800" b="1" dirty="0"/>
            <a:t>The basic assumption… </a:t>
          </a:r>
          <a:endParaRPr lang="en-US" sz="1800" dirty="0"/>
        </a:p>
      </dgm:t>
    </dgm:pt>
    <dgm:pt modelId="{ED9F7DBD-0AFE-425F-B7EC-6B234A91C555}" type="parTrans" cxnId="{829109F4-3280-41DD-8CF2-F10A36613793}">
      <dgm:prSet/>
      <dgm:spPr/>
      <dgm:t>
        <a:bodyPr/>
        <a:lstStyle/>
        <a:p>
          <a:endParaRPr lang="en-US"/>
        </a:p>
      </dgm:t>
    </dgm:pt>
    <dgm:pt modelId="{0E05F343-EFAF-42E2-9DD0-EA382224A4FD}" type="sibTrans" cxnId="{829109F4-3280-41DD-8CF2-F10A36613793}">
      <dgm:prSet/>
      <dgm:spPr/>
      <dgm:t>
        <a:bodyPr/>
        <a:lstStyle/>
        <a:p>
          <a:endParaRPr lang="en-US"/>
        </a:p>
      </dgm:t>
    </dgm:pt>
    <dgm:pt modelId="{7ABB69C5-7C99-4486-8734-230553378DA3}">
      <dgm:prSet custT="1"/>
      <dgm:spPr/>
      <dgm:t>
        <a:bodyPr/>
        <a:lstStyle/>
        <a:p>
          <a:r>
            <a:rPr lang="en-US" sz="1800" b="1" dirty="0"/>
            <a:t>We believe that everyone participating is intelligent, well-trained, cares about doing their best, and wants to improve. </a:t>
          </a:r>
          <a:endParaRPr lang="en-US" sz="1800" dirty="0"/>
        </a:p>
      </dgm:t>
    </dgm:pt>
    <dgm:pt modelId="{8A18E9F2-9386-47B8-8F5D-09F894FB4F30}" type="parTrans" cxnId="{59BAC400-203C-4207-99D6-C1A9736D644E}">
      <dgm:prSet/>
      <dgm:spPr/>
      <dgm:t>
        <a:bodyPr/>
        <a:lstStyle/>
        <a:p>
          <a:endParaRPr lang="en-US"/>
        </a:p>
      </dgm:t>
    </dgm:pt>
    <dgm:pt modelId="{B4D0CFFB-4B52-45E6-A794-DBAC22F31CB3}" type="sibTrans" cxnId="{59BAC400-203C-4207-99D6-C1A9736D644E}">
      <dgm:prSet/>
      <dgm:spPr/>
      <dgm:t>
        <a:bodyPr/>
        <a:lstStyle/>
        <a:p>
          <a:endParaRPr lang="en-US"/>
        </a:p>
      </dgm:t>
    </dgm:pt>
    <dgm:pt modelId="{B9A5199D-C46F-424C-845B-ECE6AFDFE901}">
      <dgm:prSet custT="1"/>
      <dgm:spPr/>
      <dgm:t>
        <a:bodyPr/>
        <a:lstStyle/>
        <a:p>
          <a:r>
            <a:rPr lang="en-US" sz="1800" b="1" dirty="0"/>
            <a:t>Discussion during debriefings should remain confidential. </a:t>
          </a:r>
          <a:endParaRPr lang="en-US" sz="1800" dirty="0"/>
        </a:p>
      </dgm:t>
    </dgm:pt>
    <dgm:pt modelId="{03E4289D-4779-42D4-8047-01AED0A231F4}" type="parTrans" cxnId="{5A8560BD-CE54-4FD6-9D9A-ABC7D434A8F6}">
      <dgm:prSet/>
      <dgm:spPr/>
      <dgm:t>
        <a:bodyPr/>
        <a:lstStyle/>
        <a:p>
          <a:endParaRPr lang="en-US"/>
        </a:p>
      </dgm:t>
    </dgm:pt>
    <dgm:pt modelId="{46E534FC-74F1-450E-AD21-8638857CE575}" type="sibTrans" cxnId="{5A8560BD-CE54-4FD6-9D9A-ABC7D434A8F6}">
      <dgm:prSet/>
      <dgm:spPr/>
      <dgm:t>
        <a:bodyPr/>
        <a:lstStyle/>
        <a:p>
          <a:endParaRPr lang="en-US"/>
        </a:p>
      </dgm:t>
    </dgm:pt>
    <dgm:pt modelId="{767D8C15-0D63-431B-9FC2-2C8601145D74}">
      <dgm:prSet custT="1"/>
      <dgm:spPr/>
      <dgm:t>
        <a:bodyPr/>
        <a:lstStyle/>
        <a:p>
          <a:r>
            <a:rPr lang="en-US" sz="1800" b="1" dirty="0"/>
            <a:t>The debriefing environment must be non-threatening. </a:t>
          </a:r>
          <a:endParaRPr lang="en-US" sz="1800" dirty="0"/>
        </a:p>
      </dgm:t>
    </dgm:pt>
    <dgm:pt modelId="{14FDCA2C-B1C5-4603-B585-A377D2764ED1}" type="parTrans" cxnId="{C9129E0F-F8E4-4F64-82F8-80D03527AD48}">
      <dgm:prSet/>
      <dgm:spPr/>
      <dgm:t>
        <a:bodyPr/>
        <a:lstStyle/>
        <a:p>
          <a:endParaRPr lang="en-US"/>
        </a:p>
      </dgm:t>
    </dgm:pt>
    <dgm:pt modelId="{FF416714-805E-4810-A27D-45E3482F061E}" type="sibTrans" cxnId="{C9129E0F-F8E4-4F64-82F8-80D03527AD48}">
      <dgm:prSet/>
      <dgm:spPr/>
      <dgm:t>
        <a:bodyPr/>
        <a:lstStyle/>
        <a:p>
          <a:endParaRPr lang="en-US"/>
        </a:p>
      </dgm:t>
    </dgm:pt>
    <dgm:pt modelId="{E759E369-2022-47CE-B083-872CA0140580}">
      <dgm:prSet custT="1"/>
      <dgm:spPr/>
      <dgm:t>
        <a:bodyPr/>
        <a:lstStyle/>
        <a:p>
          <a:r>
            <a:rPr lang="en-US" sz="1800" b="1" dirty="0"/>
            <a:t>It is ok to politely disagree, but do not assign blame. </a:t>
          </a:r>
          <a:endParaRPr lang="en-US" sz="1800" dirty="0"/>
        </a:p>
      </dgm:t>
    </dgm:pt>
    <dgm:pt modelId="{431C261B-1A5A-4BF4-AFE9-5CD9C48CF5CF}" type="parTrans" cxnId="{2B22D1F3-15BB-436E-A05B-68E4E59476F5}">
      <dgm:prSet/>
      <dgm:spPr/>
      <dgm:t>
        <a:bodyPr/>
        <a:lstStyle/>
        <a:p>
          <a:endParaRPr lang="en-US"/>
        </a:p>
      </dgm:t>
    </dgm:pt>
    <dgm:pt modelId="{395AE8DB-961E-4BA0-BB3A-D1F25591A948}" type="sibTrans" cxnId="{2B22D1F3-15BB-436E-A05B-68E4E59476F5}">
      <dgm:prSet/>
      <dgm:spPr/>
      <dgm:t>
        <a:bodyPr/>
        <a:lstStyle/>
        <a:p>
          <a:endParaRPr lang="en-US"/>
        </a:p>
      </dgm:t>
    </dgm:pt>
    <dgm:pt modelId="{0E5C377C-B2F4-488F-B9DB-272D46EB63B6}">
      <dgm:prSet custT="1"/>
      <dgm:spPr/>
      <dgm:t>
        <a:bodyPr/>
        <a:lstStyle/>
        <a:p>
          <a:r>
            <a:rPr lang="en-US" sz="1800" b="1" dirty="0"/>
            <a:t>Participants should maintain professional behavior. </a:t>
          </a:r>
          <a:endParaRPr lang="en-US" sz="1800" dirty="0"/>
        </a:p>
      </dgm:t>
    </dgm:pt>
    <dgm:pt modelId="{17FD8CC3-D6AD-433E-A58F-FDD3478D1936}" type="parTrans" cxnId="{A22B4853-A7BC-4F52-A0A3-BA629B0819C5}">
      <dgm:prSet/>
      <dgm:spPr/>
      <dgm:t>
        <a:bodyPr/>
        <a:lstStyle/>
        <a:p>
          <a:endParaRPr lang="en-US"/>
        </a:p>
      </dgm:t>
    </dgm:pt>
    <dgm:pt modelId="{EEB54306-6C7A-422D-97F3-24DAC34B44B9}" type="sibTrans" cxnId="{A22B4853-A7BC-4F52-A0A3-BA629B0819C5}">
      <dgm:prSet/>
      <dgm:spPr/>
      <dgm:t>
        <a:bodyPr/>
        <a:lstStyle/>
        <a:p>
          <a:endParaRPr lang="en-US"/>
        </a:p>
      </dgm:t>
    </dgm:pt>
    <dgm:pt modelId="{AE8FDAEB-0137-465E-BC42-71DA801B4ECC}">
      <dgm:prSet custT="1"/>
      <dgm:spPr/>
      <dgm:t>
        <a:bodyPr/>
        <a:lstStyle/>
        <a:p>
          <a:r>
            <a:rPr lang="en-US" sz="1800" b="1" dirty="0"/>
            <a:t>Be polite, respectful and curious. </a:t>
          </a:r>
          <a:endParaRPr lang="en-US" sz="1800" dirty="0"/>
        </a:p>
      </dgm:t>
    </dgm:pt>
    <dgm:pt modelId="{CA96BFB0-CB1D-4899-97B9-2BEBEBAD0E51}" type="parTrans" cxnId="{6883E597-D92C-47B1-B4C7-C14BBC487B33}">
      <dgm:prSet/>
      <dgm:spPr/>
      <dgm:t>
        <a:bodyPr/>
        <a:lstStyle/>
        <a:p>
          <a:endParaRPr lang="en-US"/>
        </a:p>
      </dgm:t>
    </dgm:pt>
    <dgm:pt modelId="{31E7BF1E-0A90-4E94-AA9E-7384FEB8F8B5}" type="sibTrans" cxnId="{6883E597-D92C-47B1-B4C7-C14BBC487B33}">
      <dgm:prSet/>
      <dgm:spPr/>
      <dgm:t>
        <a:bodyPr/>
        <a:lstStyle/>
        <a:p>
          <a:endParaRPr lang="en-US"/>
        </a:p>
      </dgm:t>
    </dgm:pt>
    <dgm:pt modelId="{D6885F84-60BC-41CE-A89C-25E9143E82D2}">
      <dgm:prSet custT="1"/>
      <dgm:spPr/>
      <dgm:t>
        <a:bodyPr/>
        <a:lstStyle/>
        <a:p>
          <a:r>
            <a:rPr lang="en-US" sz="1800" b="1" dirty="0"/>
            <a:t>There should be no interruptions or outside conversations. </a:t>
          </a:r>
          <a:endParaRPr lang="en-US" sz="1800" dirty="0"/>
        </a:p>
      </dgm:t>
    </dgm:pt>
    <dgm:pt modelId="{214B5F4C-5CA1-46C2-A01B-E31BA803CDC0}" type="parTrans" cxnId="{5479AD2C-818E-4155-9C1C-9E88708110C2}">
      <dgm:prSet/>
      <dgm:spPr/>
      <dgm:t>
        <a:bodyPr/>
        <a:lstStyle/>
        <a:p>
          <a:endParaRPr lang="en-US"/>
        </a:p>
      </dgm:t>
    </dgm:pt>
    <dgm:pt modelId="{C1FD0CDD-909F-4442-91CA-820AC5FB1122}" type="sibTrans" cxnId="{5479AD2C-818E-4155-9C1C-9E88708110C2}">
      <dgm:prSet/>
      <dgm:spPr/>
      <dgm:t>
        <a:bodyPr/>
        <a:lstStyle/>
        <a:p>
          <a:endParaRPr lang="en-US"/>
        </a:p>
      </dgm:t>
    </dgm:pt>
    <dgm:pt modelId="{1D43A58D-A5D7-4D68-9373-5B1644659DF0}">
      <dgm:prSet custT="1"/>
      <dgm:spPr/>
      <dgm:t>
        <a:bodyPr/>
        <a:lstStyle/>
        <a:p>
          <a:r>
            <a:rPr lang="en-US" sz="1800" b="1" dirty="0"/>
            <a:t>Debriefings are a time for critical reflection. </a:t>
          </a:r>
          <a:endParaRPr lang="en-US" sz="1800" dirty="0"/>
        </a:p>
      </dgm:t>
    </dgm:pt>
    <dgm:pt modelId="{0DBCEFB6-E459-408A-97A5-4F943562DC36}" type="parTrans" cxnId="{E3E321CF-9086-4B1C-B9FF-C0CDEBF671AA}">
      <dgm:prSet/>
      <dgm:spPr/>
      <dgm:t>
        <a:bodyPr/>
        <a:lstStyle/>
        <a:p>
          <a:endParaRPr lang="en-US"/>
        </a:p>
      </dgm:t>
    </dgm:pt>
    <dgm:pt modelId="{2A855F87-FD27-41D3-ACA3-2ED7238CB794}" type="sibTrans" cxnId="{E3E321CF-9086-4B1C-B9FF-C0CDEBF671AA}">
      <dgm:prSet/>
      <dgm:spPr/>
      <dgm:t>
        <a:bodyPr/>
        <a:lstStyle/>
        <a:p>
          <a:endParaRPr lang="en-US"/>
        </a:p>
      </dgm:t>
    </dgm:pt>
    <dgm:pt modelId="{8FC7D302-D447-4F4B-BA5E-51858F4C103C}" type="pres">
      <dgm:prSet presAssocID="{291C91B3-EE81-4D93-B104-9B47DA99A1E3}" presName="linear" presStyleCnt="0">
        <dgm:presLayoutVars>
          <dgm:dir/>
          <dgm:animLvl val="lvl"/>
          <dgm:resizeHandles val="exact"/>
        </dgm:presLayoutVars>
      </dgm:prSet>
      <dgm:spPr/>
    </dgm:pt>
    <dgm:pt modelId="{1C06F178-342A-1C46-9C1F-5EF3FF970803}" type="pres">
      <dgm:prSet presAssocID="{14E4A278-2667-4C4A-B251-0727CC181533}" presName="parentLin" presStyleCnt="0"/>
      <dgm:spPr/>
    </dgm:pt>
    <dgm:pt modelId="{8BC58B16-5E1C-BD4F-B644-AA140859EE34}" type="pres">
      <dgm:prSet presAssocID="{14E4A278-2667-4C4A-B251-0727CC181533}" presName="parentLeftMargin" presStyleLbl="node1" presStyleIdx="0" presStyleCnt="5"/>
      <dgm:spPr/>
    </dgm:pt>
    <dgm:pt modelId="{B9DFF294-C002-6D4E-9A82-A6687C5EA6A2}" type="pres">
      <dgm:prSet presAssocID="{14E4A278-2667-4C4A-B251-0727CC181533}" presName="parentText" presStyleLbl="node1" presStyleIdx="0" presStyleCnt="5">
        <dgm:presLayoutVars>
          <dgm:chMax val="0"/>
          <dgm:bulletEnabled val="1"/>
        </dgm:presLayoutVars>
      </dgm:prSet>
      <dgm:spPr/>
    </dgm:pt>
    <dgm:pt modelId="{72C4FE92-B588-C043-83E6-43C7DBB8FC11}" type="pres">
      <dgm:prSet presAssocID="{14E4A278-2667-4C4A-B251-0727CC181533}" presName="negativeSpace" presStyleCnt="0"/>
      <dgm:spPr/>
    </dgm:pt>
    <dgm:pt modelId="{3E1745A3-BEDF-1C40-939E-EE8AC40972AC}" type="pres">
      <dgm:prSet presAssocID="{14E4A278-2667-4C4A-B251-0727CC181533}" presName="childText" presStyleLbl="conFgAcc1" presStyleIdx="0" presStyleCnt="5">
        <dgm:presLayoutVars>
          <dgm:bulletEnabled val="1"/>
        </dgm:presLayoutVars>
      </dgm:prSet>
      <dgm:spPr/>
    </dgm:pt>
    <dgm:pt modelId="{70E16842-8EBA-F642-B161-2B9F7E5F7509}" type="pres">
      <dgm:prSet presAssocID="{0E05F343-EFAF-42E2-9DD0-EA382224A4FD}" presName="spaceBetweenRectangles" presStyleCnt="0"/>
      <dgm:spPr/>
    </dgm:pt>
    <dgm:pt modelId="{A71F37E2-CD42-1B41-903E-D71E3650E44A}" type="pres">
      <dgm:prSet presAssocID="{B9A5199D-C46F-424C-845B-ECE6AFDFE901}" presName="parentLin" presStyleCnt="0"/>
      <dgm:spPr/>
    </dgm:pt>
    <dgm:pt modelId="{156950AF-1922-A04F-A03F-5C8274E3B61F}" type="pres">
      <dgm:prSet presAssocID="{B9A5199D-C46F-424C-845B-ECE6AFDFE901}" presName="parentLeftMargin" presStyleLbl="node1" presStyleIdx="0" presStyleCnt="5"/>
      <dgm:spPr/>
    </dgm:pt>
    <dgm:pt modelId="{BBDDA88B-111C-CE48-92AD-08FD6C604599}" type="pres">
      <dgm:prSet presAssocID="{B9A5199D-C46F-424C-845B-ECE6AFDFE901}" presName="parentText" presStyleLbl="node1" presStyleIdx="1" presStyleCnt="5" custScaleY="123810">
        <dgm:presLayoutVars>
          <dgm:chMax val="0"/>
          <dgm:bulletEnabled val="1"/>
        </dgm:presLayoutVars>
      </dgm:prSet>
      <dgm:spPr/>
    </dgm:pt>
    <dgm:pt modelId="{4A800466-2777-A640-B404-AA14BD4599F8}" type="pres">
      <dgm:prSet presAssocID="{B9A5199D-C46F-424C-845B-ECE6AFDFE901}" presName="negativeSpace" presStyleCnt="0"/>
      <dgm:spPr/>
    </dgm:pt>
    <dgm:pt modelId="{D13EA8E4-C062-5341-A7FA-CE957C7532D3}" type="pres">
      <dgm:prSet presAssocID="{B9A5199D-C46F-424C-845B-ECE6AFDFE901}" presName="childText" presStyleLbl="conFgAcc1" presStyleIdx="1" presStyleCnt="5">
        <dgm:presLayoutVars>
          <dgm:bulletEnabled val="1"/>
        </dgm:presLayoutVars>
      </dgm:prSet>
      <dgm:spPr/>
    </dgm:pt>
    <dgm:pt modelId="{32A913FB-26F3-5B47-B108-0059390BE6B9}" type="pres">
      <dgm:prSet presAssocID="{46E534FC-74F1-450E-AD21-8638857CE575}" presName="spaceBetweenRectangles" presStyleCnt="0"/>
      <dgm:spPr/>
    </dgm:pt>
    <dgm:pt modelId="{3D734A67-F2D2-6E43-A005-1AFF0753ECEB}" type="pres">
      <dgm:prSet presAssocID="{767D8C15-0D63-431B-9FC2-2C8601145D74}" presName="parentLin" presStyleCnt="0"/>
      <dgm:spPr/>
    </dgm:pt>
    <dgm:pt modelId="{F56ED0A9-FF91-9D49-9B27-2A24AF3EA755}" type="pres">
      <dgm:prSet presAssocID="{767D8C15-0D63-431B-9FC2-2C8601145D74}" presName="parentLeftMargin" presStyleLbl="node1" presStyleIdx="1" presStyleCnt="5"/>
      <dgm:spPr/>
    </dgm:pt>
    <dgm:pt modelId="{06E30160-A7A9-6447-B62C-73D9D7D9920F}" type="pres">
      <dgm:prSet presAssocID="{767D8C15-0D63-431B-9FC2-2C8601145D74}" presName="parentText" presStyleLbl="node1" presStyleIdx="2" presStyleCnt="5" custScaleY="118531">
        <dgm:presLayoutVars>
          <dgm:chMax val="0"/>
          <dgm:bulletEnabled val="1"/>
        </dgm:presLayoutVars>
      </dgm:prSet>
      <dgm:spPr/>
    </dgm:pt>
    <dgm:pt modelId="{C9BEF5E2-1EBF-5042-9EDF-20BFBF7A398E}" type="pres">
      <dgm:prSet presAssocID="{767D8C15-0D63-431B-9FC2-2C8601145D74}" presName="negativeSpace" presStyleCnt="0"/>
      <dgm:spPr/>
    </dgm:pt>
    <dgm:pt modelId="{5A021D52-6B04-004D-9C13-E40BFDBC5E8E}" type="pres">
      <dgm:prSet presAssocID="{767D8C15-0D63-431B-9FC2-2C8601145D74}" presName="childText" presStyleLbl="conFgAcc1" presStyleIdx="2" presStyleCnt="5">
        <dgm:presLayoutVars>
          <dgm:bulletEnabled val="1"/>
        </dgm:presLayoutVars>
      </dgm:prSet>
      <dgm:spPr/>
    </dgm:pt>
    <dgm:pt modelId="{E2448FD2-DB27-5E43-8859-7591EB0FCA0C}" type="pres">
      <dgm:prSet presAssocID="{FF416714-805E-4810-A27D-45E3482F061E}" presName="spaceBetweenRectangles" presStyleCnt="0"/>
      <dgm:spPr/>
    </dgm:pt>
    <dgm:pt modelId="{3CF87111-00A8-EF40-B22D-DBCB0A9FC048}" type="pres">
      <dgm:prSet presAssocID="{0E5C377C-B2F4-488F-B9DB-272D46EB63B6}" presName="parentLin" presStyleCnt="0"/>
      <dgm:spPr/>
    </dgm:pt>
    <dgm:pt modelId="{8E899134-8BDD-ED47-A420-37AADC0964A8}" type="pres">
      <dgm:prSet presAssocID="{0E5C377C-B2F4-488F-B9DB-272D46EB63B6}" presName="parentLeftMargin" presStyleLbl="node1" presStyleIdx="2" presStyleCnt="5"/>
      <dgm:spPr/>
    </dgm:pt>
    <dgm:pt modelId="{B323A151-F75D-D84E-B65B-260817A5EB17}" type="pres">
      <dgm:prSet presAssocID="{0E5C377C-B2F4-488F-B9DB-272D46EB63B6}" presName="parentText" presStyleLbl="node1" presStyleIdx="3" presStyleCnt="5" custScaleY="121259">
        <dgm:presLayoutVars>
          <dgm:chMax val="0"/>
          <dgm:bulletEnabled val="1"/>
        </dgm:presLayoutVars>
      </dgm:prSet>
      <dgm:spPr/>
    </dgm:pt>
    <dgm:pt modelId="{48C49541-CBCD-C747-8F54-9487ED9A9A3F}" type="pres">
      <dgm:prSet presAssocID="{0E5C377C-B2F4-488F-B9DB-272D46EB63B6}" presName="negativeSpace" presStyleCnt="0"/>
      <dgm:spPr/>
    </dgm:pt>
    <dgm:pt modelId="{EFF606B8-D96F-334A-9152-86D2F06BDF15}" type="pres">
      <dgm:prSet presAssocID="{0E5C377C-B2F4-488F-B9DB-272D46EB63B6}" presName="childText" presStyleLbl="conFgAcc1" presStyleIdx="3" presStyleCnt="5">
        <dgm:presLayoutVars>
          <dgm:bulletEnabled val="1"/>
        </dgm:presLayoutVars>
      </dgm:prSet>
      <dgm:spPr/>
    </dgm:pt>
    <dgm:pt modelId="{8B6ECC2F-007E-954F-A839-16ED2BA9BA7C}" type="pres">
      <dgm:prSet presAssocID="{EEB54306-6C7A-422D-97F3-24DAC34B44B9}" presName="spaceBetweenRectangles" presStyleCnt="0"/>
      <dgm:spPr/>
    </dgm:pt>
    <dgm:pt modelId="{CC2D2E40-6DB9-3543-9247-64397738E644}" type="pres">
      <dgm:prSet presAssocID="{1D43A58D-A5D7-4D68-9373-5B1644659DF0}" presName="parentLin" presStyleCnt="0"/>
      <dgm:spPr/>
    </dgm:pt>
    <dgm:pt modelId="{7E60C53E-BE3B-674C-AB82-C5C5BC01D550}" type="pres">
      <dgm:prSet presAssocID="{1D43A58D-A5D7-4D68-9373-5B1644659DF0}" presName="parentLeftMargin" presStyleLbl="node1" presStyleIdx="3" presStyleCnt="5"/>
      <dgm:spPr/>
    </dgm:pt>
    <dgm:pt modelId="{FBB9718B-0557-7747-B6BF-8651864F7869}" type="pres">
      <dgm:prSet presAssocID="{1D43A58D-A5D7-4D68-9373-5B1644659DF0}" presName="parentText" presStyleLbl="node1" presStyleIdx="4" presStyleCnt="5">
        <dgm:presLayoutVars>
          <dgm:chMax val="0"/>
          <dgm:bulletEnabled val="1"/>
        </dgm:presLayoutVars>
      </dgm:prSet>
      <dgm:spPr/>
    </dgm:pt>
    <dgm:pt modelId="{A255388A-59A6-304F-9AD6-5DC8919E92D4}" type="pres">
      <dgm:prSet presAssocID="{1D43A58D-A5D7-4D68-9373-5B1644659DF0}" presName="negativeSpace" presStyleCnt="0"/>
      <dgm:spPr/>
    </dgm:pt>
    <dgm:pt modelId="{9410A518-248D-1E45-BBBA-2245FCA42A9B}" type="pres">
      <dgm:prSet presAssocID="{1D43A58D-A5D7-4D68-9373-5B1644659DF0}" presName="childText" presStyleLbl="conFgAcc1" presStyleIdx="4" presStyleCnt="5">
        <dgm:presLayoutVars>
          <dgm:bulletEnabled val="1"/>
        </dgm:presLayoutVars>
      </dgm:prSet>
      <dgm:spPr/>
    </dgm:pt>
  </dgm:ptLst>
  <dgm:cxnLst>
    <dgm:cxn modelId="{59BAC400-203C-4207-99D6-C1A9736D644E}" srcId="{14E4A278-2667-4C4A-B251-0727CC181533}" destId="{7ABB69C5-7C99-4486-8734-230553378DA3}" srcOrd="0" destOrd="0" parTransId="{8A18E9F2-9386-47B8-8F5D-09F894FB4F30}" sibTransId="{B4D0CFFB-4B52-45E6-A794-DBAC22F31CB3}"/>
    <dgm:cxn modelId="{5D82B20C-D807-7F40-86AF-4BB6F3AB7EFD}" type="presOf" srcId="{1D43A58D-A5D7-4D68-9373-5B1644659DF0}" destId="{7E60C53E-BE3B-674C-AB82-C5C5BC01D550}" srcOrd="0" destOrd="0" presId="urn:microsoft.com/office/officeart/2005/8/layout/list1"/>
    <dgm:cxn modelId="{C9129E0F-F8E4-4F64-82F8-80D03527AD48}" srcId="{291C91B3-EE81-4D93-B104-9B47DA99A1E3}" destId="{767D8C15-0D63-431B-9FC2-2C8601145D74}" srcOrd="2" destOrd="0" parTransId="{14FDCA2C-B1C5-4603-B585-A377D2764ED1}" sibTransId="{FF416714-805E-4810-A27D-45E3482F061E}"/>
    <dgm:cxn modelId="{E415681D-1AF7-6F48-9393-87052214234D}" type="presOf" srcId="{B9A5199D-C46F-424C-845B-ECE6AFDFE901}" destId="{156950AF-1922-A04F-A03F-5C8274E3B61F}" srcOrd="0" destOrd="0" presId="urn:microsoft.com/office/officeart/2005/8/layout/list1"/>
    <dgm:cxn modelId="{5479AD2C-818E-4155-9C1C-9E88708110C2}" srcId="{0E5C377C-B2F4-488F-B9DB-272D46EB63B6}" destId="{D6885F84-60BC-41CE-A89C-25E9143E82D2}" srcOrd="1" destOrd="0" parTransId="{214B5F4C-5CA1-46C2-A01B-E31BA803CDC0}" sibTransId="{C1FD0CDD-909F-4442-91CA-820AC5FB1122}"/>
    <dgm:cxn modelId="{49868930-34F8-6641-8079-E12115E8FC9A}" type="presOf" srcId="{0E5C377C-B2F4-488F-B9DB-272D46EB63B6}" destId="{B323A151-F75D-D84E-B65B-260817A5EB17}" srcOrd="1" destOrd="0" presId="urn:microsoft.com/office/officeart/2005/8/layout/list1"/>
    <dgm:cxn modelId="{DC941538-4F56-2044-8078-4342D2010215}" type="presOf" srcId="{7ABB69C5-7C99-4486-8734-230553378DA3}" destId="{3E1745A3-BEDF-1C40-939E-EE8AC40972AC}" srcOrd="0" destOrd="0" presId="urn:microsoft.com/office/officeart/2005/8/layout/list1"/>
    <dgm:cxn modelId="{3BB6DF45-DA75-9A4B-B1FB-98B0F48F52AE}" type="presOf" srcId="{E759E369-2022-47CE-B083-872CA0140580}" destId="{5A021D52-6B04-004D-9C13-E40BFDBC5E8E}" srcOrd="0" destOrd="0" presId="urn:microsoft.com/office/officeart/2005/8/layout/list1"/>
    <dgm:cxn modelId="{A22B4853-A7BC-4F52-A0A3-BA629B0819C5}" srcId="{291C91B3-EE81-4D93-B104-9B47DA99A1E3}" destId="{0E5C377C-B2F4-488F-B9DB-272D46EB63B6}" srcOrd="3" destOrd="0" parTransId="{17FD8CC3-D6AD-433E-A58F-FDD3478D1936}" sibTransId="{EEB54306-6C7A-422D-97F3-24DAC34B44B9}"/>
    <dgm:cxn modelId="{91B71470-DDCF-A641-95DD-22B14792737A}" type="presOf" srcId="{14E4A278-2667-4C4A-B251-0727CC181533}" destId="{B9DFF294-C002-6D4E-9A82-A6687C5EA6A2}" srcOrd="1" destOrd="0" presId="urn:microsoft.com/office/officeart/2005/8/layout/list1"/>
    <dgm:cxn modelId="{05A0018B-FCB9-9049-871B-4DD2C395194F}" type="presOf" srcId="{AE8FDAEB-0137-465E-BC42-71DA801B4ECC}" destId="{EFF606B8-D96F-334A-9152-86D2F06BDF15}" srcOrd="0" destOrd="0" presId="urn:microsoft.com/office/officeart/2005/8/layout/list1"/>
    <dgm:cxn modelId="{6883E597-D92C-47B1-B4C7-C14BBC487B33}" srcId="{0E5C377C-B2F4-488F-B9DB-272D46EB63B6}" destId="{AE8FDAEB-0137-465E-BC42-71DA801B4ECC}" srcOrd="0" destOrd="0" parTransId="{CA96BFB0-CB1D-4899-97B9-2BEBEBAD0E51}" sibTransId="{31E7BF1E-0A90-4E94-AA9E-7384FEB8F8B5}"/>
    <dgm:cxn modelId="{807AF697-7D78-064B-85C4-F73A2DEF526D}" type="presOf" srcId="{1D43A58D-A5D7-4D68-9373-5B1644659DF0}" destId="{FBB9718B-0557-7747-B6BF-8651864F7869}" srcOrd="1" destOrd="0" presId="urn:microsoft.com/office/officeart/2005/8/layout/list1"/>
    <dgm:cxn modelId="{FB3DD0A5-EF7A-D94F-9E5C-2F2F01362201}" type="presOf" srcId="{291C91B3-EE81-4D93-B104-9B47DA99A1E3}" destId="{8FC7D302-D447-4F4B-BA5E-51858F4C103C}" srcOrd="0" destOrd="0" presId="urn:microsoft.com/office/officeart/2005/8/layout/list1"/>
    <dgm:cxn modelId="{451248B4-09EE-8844-B433-49E928BA8C74}" type="presOf" srcId="{767D8C15-0D63-431B-9FC2-2C8601145D74}" destId="{06E30160-A7A9-6447-B62C-73D9D7D9920F}" srcOrd="1" destOrd="0" presId="urn:microsoft.com/office/officeart/2005/8/layout/list1"/>
    <dgm:cxn modelId="{196390B9-7AB3-5D4D-9C65-F8BB7DEC33DD}" type="presOf" srcId="{0E5C377C-B2F4-488F-B9DB-272D46EB63B6}" destId="{8E899134-8BDD-ED47-A420-37AADC0964A8}" srcOrd="0" destOrd="0" presId="urn:microsoft.com/office/officeart/2005/8/layout/list1"/>
    <dgm:cxn modelId="{5A8560BD-CE54-4FD6-9D9A-ABC7D434A8F6}" srcId="{291C91B3-EE81-4D93-B104-9B47DA99A1E3}" destId="{B9A5199D-C46F-424C-845B-ECE6AFDFE901}" srcOrd="1" destOrd="0" parTransId="{03E4289D-4779-42D4-8047-01AED0A231F4}" sibTransId="{46E534FC-74F1-450E-AD21-8638857CE575}"/>
    <dgm:cxn modelId="{E3E321CF-9086-4B1C-B9FF-C0CDEBF671AA}" srcId="{291C91B3-EE81-4D93-B104-9B47DA99A1E3}" destId="{1D43A58D-A5D7-4D68-9373-5B1644659DF0}" srcOrd="4" destOrd="0" parTransId="{0DBCEFB6-E459-408A-97A5-4F943562DC36}" sibTransId="{2A855F87-FD27-41D3-ACA3-2ED7238CB794}"/>
    <dgm:cxn modelId="{9BA042ED-0828-3942-B195-303FF4DAA8CD}" type="presOf" srcId="{14E4A278-2667-4C4A-B251-0727CC181533}" destId="{8BC58B16-5E1C-BD4F-B644-AA140859EE34}" srcOrd="0" destOrd="0" presId="urn:microsoft.com/office/officeart/2005/8/layout/list1"/>
    <dgm:cxn modelId="{6DF047EE-4E27-064E-BA2C-3D1D06F11C1A}" type="presOf" srcId="{B9A5199D-C46F-424C-845B-ECE6AFDFE901}" destId="{BBDDA88B-111C-CE48-92AD-08FD6C604599}" srcOrd="1" destOrd="0" presId="urn:microsoft.com/office/officeart/2005/8/layout/list1"/>
    <dgm:cxn modelId="{CCB01DF2-54BF-A540-A6D9-B3B98A057982}" type="presOf" srcId="{767D8C15-0D63-431B-9FC2-2C8601145D74}" destId="{F56ED0A9-FF91-9D49-9B27-2A24AF3EA755}" srcOrd="0" destOrd="0" presId="urn:microsoft.com/office/officeart/2005/8/layout/list1"/>
    <dgm:cxn modelId="{2B22D1F3-15BB-436E-A05B-68E4E59476F5}" srcId="{767D8C15-0D63-431B-9FC2-2C8601145D74}" destId="{E759E369-2022-47CE-B083-872CA0140580}" srcOrd="0" destOrd="0" parTransId="{431C261B-1A5A-4BF4-AFE9-5CD9C48CF5CF}" sibTransId="{395AE8DB-961E-4BA0-BB3A-D1F25591A948}"/>
    <dgm:cxn modelId="{829109F4-3280-41DD-8CF2-F10A36613793}" srcId="{291C91B3-EE81-4D93-B104-9B47DA99A1E3}" destId="{14E4A278-2667-4C4A-B251-0727CC181533}" srcOrd="0" destOrd="0" parTransId="{ED9F7DBD-0AFE-425F-B7EC-6B234A91C555}" sibTransId="{0E05F343-EFAF-42E2-9DD0-EA382224A4FD}"/>
    <dgm:cxn modelId="{3497F2F5-D19E-3A4E-BB89-9A805B567508}" type="presOf" srcId="{D6885F84-60BC-41CE-A89C-25E9143E82D2}" destId="{EFF606B8-D96F-334A-9152-86D2F06BDF15}" srcOrd="0" destOrd="1" presId="urn:microsoft.com/office/officeart/2005/8/layout/list1"/>
    <dgm:cxn modelId="{E57592E4-636B-FA47-A200-90CC788F2173}" type="presParOf" srcId="{8FC7D302-D447-4F4B-BA5E-51858F4C103C}" destId="{1C06F178-342A-1C46-9C1F-5EF3FF970803}" srcOrd="0" destOrd="0" presId="urn:microsoft.com/office/officeart/2005/8/layout/list1"/>
    <dgm:cxn modelId="{FEA2621E-E6AB-934D-84BA-CD8DE6881F14}" type="presParOf" srcId="{1C06F178-342A-1C46-9C1F-5EF3FF970803}" destId="{8BC58B16-5E1C-BD4F-B644-AA140859EE34}" srcOrd="0" destOrd="0" presId="urn:microsoft.com/office/officeart/2005/8/layout/list1"/>
    <dgm:cxn modelId="{6D5B286E-7204-6749-8A51-F6827897F0D6}" type="presParOf" srcId="{1C06F178-342A-1C46-9C1F-5EF3FF970803}" destId="{B9DFF294-C002-6D4E-9A82-A6687C5EA6A2}" srcOrd="1" destOrd="0" presId="urn:microsoft.com/office/officeart/2005/8/layout/list1"/>
    <dgm:cxn modelId="{213DA1D6-468A-ED4B-A5DE-976F5D36B036}" type="presParOf" srcId="{8FC7D302-D447-4F4B-BA5E-51858F4C103C}" destId="{72C4FE92-B588-C043-83E6-43C7DBB8FC11}" srcOrd="1" destOrd="0" presId="urn:microsoft.com/office/officeart/2005/8/layout/list1"/>
    <dgm:cxn modelId="{B72219C4-CEFF-D04E-B6F0-85AECA5FF883}" type="presParOf" srcId="{8FC7D302-D447-4F4B-BA5E-51858F4C103C}" destId="{3E1745A3-BEDF-1C40-939E-EE8AC40972AC}" srcOrd="2" destOrd="0" presId="urn:microsoft.com/office/officeart/2005/8/layout/list1"/>
    <dgm:cxn modelId="{48D85A2B-8259-FF44-9594-D25E9CDF4A4B}" type="presParOf" srcId="{8FC7D302-D447-4F4B-BA5E-51858F4C103C}" destId="{70E16842-8EBA-F642-B161-2B9F7E5F7509}" srcOrd="3" destOrd="0" presId="urn:microsoft.com/office/officeart/2005/8/layout/list1"/>
    <dgm:cxn modelId="{85D4B501-36E3-3C40-9D1B-EF8D5639A665}" type="presParOf" srcId="{8FC7D302-D447-4F4B-BA5E-51858F4C103C}" destId="{A71F37E2-CD42-1B41-903E-D71E3650E44A}" srcOrd="4" destOrd="0" presId="urn:microsoft.com/office/officeart/2005/8/layout/list1"/>
    <dgm:cxn modelId="{C683122F-E399-A34B-94EF-DF4B22F4E3B3}" type="presParOf" srcId="{A71F37E2-CD42-1B41-903E-D71E3650E44A}" destId="{156950AF-1922-A04F-A03F-5C8274E3B61F}" srcOrd="0" destOrd="0" presId="urn:microsoft.com/office/officeart/2005/8/layout/list1"/>
    <dgm:cxn modelId="{753D9E7F-D351-5C48-91B5-2183D0440448}" type="presParOf" srcId="{A71F37E2-CD42-1B41-903E-D71E3650E44A}" destId="{BBDDA88B-111C-CE48-92AD-08FD6C604599}" srcOrd="1" destOrd="0" presId="urn:microsoft.com/office/officeart/2005/8/layout/list1"/>
    <dgm:cxn modelId="{B3D9BAB7-0249-2349-8CC6-09D2E402929F}" type="presParOf" srcId="{8FC7D302-D447-4F4B-BA5E-51858F4C103C}" destId="{4A800466-2777-A640-B404-AA14BD4599F8}" srcOrd="5" destOrd="0" presId="urn:microsoft.com/office/officeart/2005/8/layout/list1"/>
    <dgm:cxn modelId="{4A42111E-ACD3-144E-B01C-EC66C6207B13}" type="presParOf" srcId="{8FC7D302-D447-4F4B-BA5E-51858F4C103C}" destId="{D13EA8E4-C062-5341-A7FA-CE957C7532D3}" srcOrd="6" destOrd="0" presId="urn:microsoft.com/office/officeart/2005/8/layout/list1"/>
    <dgm:cxn modelId="{5A58BF63-E568-4049-BD0F-A78DDB26F6B4}" type="presParOf" srcId="{8FC7D302-D447-4F4B-BA5E-51858F4C103C}" destId="{32A913FB-26F3-5B47-B108-0059390BE6B9}" srcOrd="7" destOrd="0" presId="urn:microsoft.com/office/officeart/2005/8/layout/list1"/>
    <dgm:cxn modelId="{BFE12201-94EB-604E-9AE8-5BE95FC9ACFB}" type="presParOf" srcId="{8FC7D302-D447-4F4B-BA5E-51858F4C103C}" destId="{3D734A67-F2D2-6E43-A005-1AFF0753ECEB}" srcOrd="8" destOrd="0" presId="urn:microsoft.com/office/officeart/2005/8/layout/list1"/>
    <dgm:cxn modelId="{48CE3F8E-EAB9-214E-92DF-A0CD72B6086F}" type="presParOf" srcId="{3D734A67-F2D2-6E43-A005-1AFF0753ECEB}" destId="{F56ED0A9-FF91-9D49-9B27-2A24AF3EA755}" srcOrd="0" destOrd="0" presId="urn:microsoft.com/office/officeart/2005/8/layout/list1"/>
    <dgm:cxn modelId="{CF1967F2-5C48-BD4B-A6FB-BC90BE79409B}" type="presParOf" srcId="{3D734A67-F2D2-6E43-A005-1AFF0753ECEB}" destId="{06E30160-A7A9-6447-B62C-73D9D7D9920F}" srcOrd="1" destOrd="0" presId="urn:microsoft.com/office/officeart/2005/8/layout/list1"/>
    <dgm:cxn modelId="{950C921D-FD58-FA4B-A1B7-86A1ACC0AEBB}" type="presParOf" srcId="{8FC7D302-D447-4F4B-BA5E-51858F4C103C}" destId="{C9BEF5E2-1EBF-5042-9EDF-20BFBF7A398E}" srcOrd="9" destOrd="0" presId="urn:microsoft.com/office/officeart/2005/8/layout/list1"/>
    <dgm:cxn modelId="{4FC9B615-4A14-8F49-8CDA-6CCC504FB3FC}" type="presParOf" srcId="{8FC7D302-D447-4F4B-BA5E-51858F4C103C}" destId="{5A021D52-6B04-004D-9C13-E40BFDBC5E8E}" srcOrd="10" destOrd="0" presId="urn:microsoft.com/office/officeart/2005/8/layout/list1"/>
    <dgm:cxn modelId="{31F9DC4A-B295-3143-BEED-9D6E6C976872}" type="presParOf" srcId="{8FC7D302-D447-4F4B-BA5E-51858F4C103C}" destId="{E2448FD2-DB27-5E43-8859-7591EB0FCA0C}" srcOrd="11" destOrd="0" presId="urn:microsoft.com/office/officeart/2005/8/layout/list1"/>
    <dgm:cxn modelId="{B8E44561-742A-874B-A613-7EFB3FF4F22C}" type="presParOf" srcId="{8FC7D302-D447-4F4B-BA5E-51858F4C103C}" destId="{3CF87111-00A8-EF40-B22D-DBCB0A9FC048}" srcOrd="12" destOrd="0" presId="urn:microsoft.com/office/officeart/2005/8/layout/list1"/>
    <dgm:cxn modelId="{72B66A52-8954-F24E-8E53-135652E90F57}" type="presParOf" srcId="{3CF87111-00A8-EF40-B22D-DBCB0A9FC048}" destId="{8E899134-8BDD-ED47-A420-37AADC0964A8}" srcOrd="0" destOrd="0" presId="urn:microsoft.com/office/officeart/2005/8/layout/list1"/>
    <dgm:cxn modelId="{50EACA38-E9A1-2946-8CD2-5E53A35B5E98}" type="presParOf" srcId="{3CF87111-00A8-EF40-B22D-DBCB0A9FC048}" destId="{B323A151-F75D-D84E-B65B-260817A5EB17}" srcOrd="1" destOrd="0" presId="urn:microsoft.com/office/officeart/2005/8/layout/list1"/>
    <dgm:cxn modelId="{930649AF-F4C9-4645-8818-0186A190BC51}" type="presParOf" srcId="{8FC7D302-D447-4F4B-BA5E-51858F4C103C}" destId="{48C49541-CBCD-C747-8F54-9487ED9A9A3F}" srcOrd="13" destOrd="0" presId="urn:microsoft.com/office/officeart/2005/8/layout/list1"/>
    <dgm:cxn modelId="{035D1B34-C0AE-9445-B03B-0FA9D6654E5E}" type="presParOf" srcId="{8FC7D302-D447-4F4B-BA5E-51858F4C103C}" destId="{EFF606B8-D96F-334A-9152-86D2F06BDF15}" srcOrd="14" destOrd="0" presId="urn:microsoft.com/office/officeart/2005/8/layout/list1"/>
    <dgm:cxn modelId="{B665DC6C-1294-A547-A345-F76E89B6DB67}" type="presParOf" srcId="{8FC7D302-D447-4F4B-BA5E-51858F4C103C}" destId="{8B6ECC2F-007E-954F-A839-16ED2BA9BA7C}" srcOrd="15" destOrd="0" presId="urn:microsoft.com/office/officeart/2005/8/layout/list1"/>
    <dgm:cxn modelId="{0AA44B9D-5396-7D45-A735-7AFCD5EBD242}" type="presParOf" srcId="{8FC7D302-D447-4F4B-BA5E-51858F4C103C}" destId="{CC2D2E40-6DB9-3543-9247-64397738E644}" srcOrd="16" destOrd="0" presId="urn:microsoft.com/office/officeart/2005/8/layout/list1"/>
    <dgm:cxn modelId="{ACF5A445-9A25-B940-8865-6980FEAEA965}" type="presParOf" srcId="{CC2D2E40-6DB9-3543-9247-64397738E644}" destId="{7E60C53E-BE3B-674C-AB82-C5C5BC01D550}" srcOrd="0" destOrd="0" presId="urn:microsoft.com/office/officeart/2005/8/layout/list1"/>
    <dgm:cxn modelId="{F69900CD-4FDD-0A4B-AAF4-0AD3B5ED8E74}" type="presParOf" srcId="{CC2D2E40-6DB9-3543-9247-64397738E644}" destId="{FBB9718B-0557-7747-B6BF-8651864F7869}" srcOrd="1" destOrd="0" presId="urn:microsoft.com/office/officeart/2005/8/layout/list1"/>
    <dgm:cxn modelId="{E6E6E2BA-D545-1440-B5FE-E35ED51366FC}" type="presParOf" srcId="{8FC7D302-D447-4F4B-BA5E-51858F4C103C}" destId="{A255388A-59A6-304F-9AD6-5DC8919E92D4}" srcOrd="17" destOrd="0" presId="urn:microsoft.com/office/officeart/2005/8/layout/list1"/>
    <dgm:cxn modelId="{2C22264E-14EB-4D4A-9F21-3E0894426B0F}" type="presParOf" srcId="{8FC7D302-D447-4F4B-BA5E-51858F4C103C}" destId="{9410A518-248D-1E45-BBBA-2245FCA42A9B}"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7FC7A9-7D20-4A1A-BDDA-D40EA403C173}"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67AE46C7-A982-4930-A207-0EF255363207}">
      <dgm:prSet/>
      <dgm:spPr/>
      <dgm:t>
        <a:bodyPr/>
        <a:lstStyle/>
        <a:p>
          <a:r>
            <a:rPr lang="en-US" b="1" dirty="0"/>
            <a:t>Key elements of good debriefing:</a:t>
          </a:r>
        </a:p>
      </dgm:t>
    </dgm:pt>
    <dgm:pt modelId="{8C0BF923-7F4B-426B-BB08-3FC20EA6FE70}" type="parTrans" cxnId="{59DFF172-041F-4725-89C4-C366DFAD11B9}">
      <dgm:prSet/>
      <dgm:spPr/>
      <dgm:t>
        <a:bodyPr/>
        <a:lstStyle/>
        <a:p>
          <a:endParaRPr lang="en-US"/>
        </a:p>
      </dgm:t>
    </dgm:pt>
    <dgm:pt modelId="{928F1DE1-5FB4-4552-81F7-BC1277E372CF}" type="sibTrans" cxnId="{59DFF172-041F-4725-89C4-C366DFAD11B9}">
      <dgm:prSet/>
      <dgm:spPr/>
      <dgm:t>
        <a:bodyPr/>
        <a:lstStyle/>
        <a:p>
          <a:endParaRPr lang="en-US"/>
        </a:p>
      </dgm:t>
    </dgm:pt>
    <dgm:pt modelId="{61EB4961-5820-4799-8905-4337B95FEA07}">
      <dgm:prSet/>
      <dgm:spPr/>
      <dgm:t>
        <a:bodyPr/>
        <a:lstStyle/>
        <a:p>
          <a:r>
            <a:rPr lang="en-US" b="1" dirty="0"/>
            <a:t>Empathetic, non-blaming, non-threatening</a:t>
          </a:r>
        </a:p>
      </dgm:t>
    </dgm:pt>
    <dgm:pt modelId="{DD166B9C-2621-4522-A74C-32217B06A278}" type="parTrans" cxnId="{1445FE6E-9761-49EB-AFCA-E9EE8D966948}">
      <dgm:prSet/>
      <dgm:spPr/>
      <dgm:t>
        <a:bodyPr/>
        <a:lstStyle/>
        <a:p>
          <a:endParaRPr lang="en-US"/>
        </a:p>
      </dgm:t>
    </dgm:pt>
    <dgm:pt modelId="{4E4B6782-939D-425B-971C-3982DE33F004}" type="sibTrans" cxnId="{1445FE6E-9761-49EB-AFCA-E9EE8D966948}">
      <dgm:prSet/>
      <dgm:spPr/>
      <dgm:t>
        <a:bodyPr/>
        <a:lstStyle/>
        <a:p>
          <a:endParaRPr lang="en-US"/>
        </a:p>
      </dgm:t>
    </dgm:pt>
    <dgm:pt modelId="{D34F85A1-29FD-4517-B4FA-30C72D01F528}">
      <dgm:prSet/>
      <dgm:spPr/>
      <dgm:t>
        <a:bodyPr/>
        <a:lstStyle/>
        <a:p>
          <a:r>
            <a:rPr lang="en-US" b="1" dirty="0"/>
            <a:t>Conversational</a:t>
          </a:r>
        </a:p>
      </dgm:t>
    </dgm:pt>
    <dgm:pt modelId="{39BC5F77-EED4-4B56-8846-5AE48B15F5F6}" type="parTrans" cxnId="{92BD078F-AB69-4933-AE95-3B96634CF36B}">
      <dgm:prSet/>
      <dgm:spPr/>
      <dgm:t>
        <a:bodyPr/>
        <a:lstStyle/>
        <a:p>
          <a:endParaRPr lang="en-US"/>
        </a:p>
      </dgm:t>
    </dgm:pt>
    <dgm:pt modelId="{589CC779-E3CF-4F2E-86E7-32CB3CD4F755}" type="sibTrans" cxnId="{92BD078F-AB69-4933-AE95-3B96634CF36B}">
      <dgm:prSet/>
      <dgm:spPr/>
      <dgm:t>
        <a:bodyPr/>
        <a:lstStyle/>
        <a:p>
          <a:endParaRPr lang="en-US"/>
        </a:p>
      </dgm:t>
    </dgm:pt>
    <dgm:pt modelId="{124A84F0-519B-4536-921D-2399A1B181F9}">
      <dgm:prSet/>
      <dgm:spPr/>
      <dgm:t>
        <a:bodyPr/>
        <a:lstStyle/>
        <a:p>
          <a:r>
            <a:rPr lang="en-US" b="1" dirty="0"/>
            <a:t>Pair advocacy with inquiry</a:t>
          </a:r>
        </a:p>
      </dgm:t>
    </dgm:pt>
    <dgm:pt modelId="{F15045A9-151D-464F-ADCE-378D7B3DA1B8}" type="parTrans" cxnId="{00810340-DF44-4069-9DF1-180778508284}">
      <dgm:prSet/>
      <dgm:spPr/>
      <dgm:t>
        <a:bodyPr/>
        <a:lstStyle/>
        <a:p>
          <a:endParaRPr lang="en-US"/>
        </a:p>
      </dgm:t>
    </dgm:pt>
    <dgm:pt modelId="{A4E6582C-608D-4C02-BBEB-FE9ACB8DFAA7}" type="sibTrans" cxnId="{00810340-DF44-4069-9DF1-180778508284}">
      <dgm:prSet/>
      <dgm:spPr/>
      <dgm:t>
        <a:bodyPr/>
        <a:lstStyle/>
        <a:p>
          <a:endParaRPr lang="en-US"/>
        </a:p>
      </dgm:t>
    </dgm:pt>
    <dgm:pt modelId="{13818008-D3FB-4832-AEE9-8CF3D69B1E37}">
      <dgm:prSet/>
      <dgm:spPr/>
      <dgm:t>
        <a:bodyPr/>
        <a:lstStyle/>
        <a:p>
          <a:r>
            <a:rPr lang="en-US" b="1" dirty="0"/>
            <a:t>Avoid grilling when asking questions…</a:t>
          </a:r>
        </a:p>
      </dgm:t>
    </dgm:pt>
    <dgm:pt modelId="{CCBE20AA-FFE2-4131-91DE-42EF349B02DC}" type="parTrans" cxnId="{0CFEBD68-B7C5-4DE9-A473-4C39A4F94F38}">
      <dgm:prSet/>
      <dgm:spPr/>
      <dgm:t>
        <a:bodyPr/>
        <a:lstStyle/>
        <a:p>
          <a:endParaRPr lang="en-US"/>
        </a:p>
      </dgm:t>
    </dgm:pt>
    <dgm:pt modelId="{6A515E06-F1E7-455E-A935-3EE8F4F9F2DF}" type="sibTrans" cxnId="{0CFEBD68-B7C5-4DE9-A473-4C39A4F94F38}">
      <dgm:prSet/>
      <dgm:spPr/>
      <dgm:t>
        <a:bodyPr/>
        <a:lstStyle/>
        <a:p>
          <a:endParaRPr lang="en-US"/>
        </a:p>
      </dgm:t>
    </dgm:pt>
    <dgm:pt modelId="{4B0E3F4A-5437-44C5-B35C-549436C89E16}">
      <dgm:prSet/>
      <dgm:spPr/>
      <dgm:t>
        <a:bodyPr/>
        <a:lstStyle/>
        <a:p>
          <a:r>
            <a:rPr lang="en-US" b="1" dirty="0"/>
            <a:t>“Don’t you know…?”</a:t>
          </a:r>
        </a:p>
      </dgm:t>
    </dgm:pt>
    <dgm:pt modelId="{F429792A-87D7-4849-9EC0-F9180D1013D9}" type="parTrans" cxnId="{353671E3-8F59-4F87-816E-2A6726A04426}">
      <dgm:prSet/>
      <dgm:spPr/>
      <dgm:t>
        <a:bodyPr/>
        <a:lstStyle/>
        <a:p>
          <a:endParaRPr lang="en-US"/>
        </a:p>
      </dgm:t>
    </dgm:pt>
    <dgm:pt modelId="{E9B44C45-263E-477B-A40D-7491CDB7F2F4}" type="sibTrans" cxnId="{353671E3-8F59-4F87-816E-2A6726A04426}">
      <dgm:prSet/>
      <dgm:spPr/>
      <dgm:t>
        <a:bodyPr/>
        <a:lstStyle/>
        <a:p>
          <a:endParaRPr lang="en-US"/>
        </a:p>
      </dgm:t>
    </dgm:pt>
    <dgm:pt modelId="{5FEB93D9-2260-4C1C-83C8-AC84157DAFF9}">
      <dgm:prSet/>
      <dgm:spPr/>
      <dgm:t>
        <a:bodyPr/>
        <a:lstStyle/>
        <a:p>
          <a:r>
            <a:rPr lang="en-US" b="1" dirty="0"/>
            <a:t>“Did it occur to you…?”</a:t>
          </a:r>
        </a:p>
      </dgm:t>
    </dgm:pt>
    <dgm:pt modelId="{105D9ABD-1FF2-4A26-A7B0-41CCAC391DFC}" type="parTrans" cxnId="{3BBEF792-50DE-4486-8B74-6663C50F2240}">
      <dgm:prSet/>
      <dgm:spPr/>
      <dgm:t>
        <a:bodyPr/>
        <a:lstStyle/>
        <a:p>
          <a:endParaRPr lang="en-US"/>
        </a:p>
      </dgm:t>
    </dgm:pt>
    <dgm:pt modelId="{CF067965-FA13-4233-9127-D7F838F41038}" type="sibTrans" cxnId="{3BBEF792-50DE-4486-8B74-6663C50F2240}">
      <dgm:prSet/>
      <dgm:spPr/>
      <dgm:t>
        <a:bodyPr/>
        <a:lstStyle/>
        <a:p>
          <a:endParaRPr lang="en-US"/>
        </a:p>
      </dgm:t>
    </dgm:pt>
    <dgm:pt modelId="{DD3A865C-696D-45ED-B2EA-33EC12560A8B}">
      <dgm:prSet/>
      <dgm:spPr/>
      <dgm:t>
        <a:bodyPr/>
        <a:lstStyle/>
        <a:p>
          <a:r>
            <a:rPr lang="en-US" b="1" dirty="0"/>
            <a:t>“Why didn’t you double check?”</a:t>
          </a:r>
        </a:p>
      </dgm:t>
    </dgm:pt>
    <dgm:pt modelId="{1CB5E20E-DF15-4FE9-9F26-D816D38D64CF}" type="parTrans" cxnId="{8021D5B8-FF54-43D0-AA9B-2214B1C20B0A}">
      <dgm:prSet/>
      <dgm:spPr/>
      <dgm:t>
        <a:bodyPr/>
        <a:lstStyle/>
        <a:p>
          <a:endParaRPr lang="en-US"/>
        </a:p>
      </dgm:t>
    </dgm:pt>
    <dgm:pt modelId="{47954735-4383-4AB0-AE83-7C26CB427977}" type="sibTrans" cxnId="{8021D5B8-FF54-43D0-AA9B-2214B1C20B0A}">
      <dgm:prSet/>
      <dgm:spPr/>
      <dgm:t>
        <a:bodyPr/>
        <a:lstStyle/>
        <a:p>
          <a:endParaRPr lang="en-US"/>
        </a:p>
      </dgm:t>
    </dgm:pt>
    <dgm:pt modelId="{B7AB1CE0-6183-48FD-AC06-74E1759EFCAB}">
      <dgm:prSet/>
      <dgm:spPr/>
      <dgm:t>
        <a:bodyPr/>
        <a:lstStyle/>
        <a:p>
          <a:r>
            <a:rPr lang="en-US" b="1" dirty="0"/>
            <a:t>Guess what I am thinking…</a:t>
          </a:r>
        </a:p>
      </dgm:t>
    </dgm:pt>
    <dgm:pt modelId="{FADCA7F9-BDFC-47B7-A63C-4A1E96E0F27C}" type="parTrans" cxnId="{EC08E869-0602-4DA8-B270-23BB3B8B9920}">
      <dgm:prSet/>
      <dgm:spPr/>
      <dgm:t>
        <a:bodyPr/>
        <a:lstStyle/>
        <a:p>
          <a:endParaRPr lang="en-US"/>
        </a:p>
      </dgm:t>
    </dgm:pt>
    <dgm:pt modelId="{F39C8CC5-9F89-4334-8986-7BA10DFDD429}" type="sibTrans" cxnId="{EC08E869-0602-4DA8-B270-23BB3B8B9920}">
      <dgm:prSet/>
      <dgm:spPr/>
      <dgm:t>
        <a:bodyPr/>
        <a:lstStyle/>
        <a:p>
          <a:endParaRPr lang="en-US"/>
        </a:p>
      </dgm:t>
    </dgm:pt>
    <dgm:pt modelId="{A11A2F22-6CAD-514F-9761-6729CB93DB8E}" type="pres">
      <dgm:prSet presAssocID="{2F7FC7A9-7D20-4A1A-BDDA-D40EA403C173}" presName="Name0" presStyleCnt="0">
        <dgm:presLayoutVars>
          <dgm:dir/>
          <dgm:animLvl val="lvl"/>
          <dgm:resizeHandles val="exact"/>
        </dgm:presLayoutVars>
      </dgm:prSet>
      <dgm:spPr/>
    </dgm:pt>
    <dgm:pt modelId="{80BF6DCA-597D-4342-959D-E14705E58346}" type="pres">
      <dgm:prSet presAssocID="{67AE46C7-A982-4930-A207-0EF255363207}" presName="linNode" presStyleCnt="0"/>
      <dgm:spPr/>
    </dgm:pt>
    <dgm:pt modelId="{F091A2FF-827C-D949-9E2C-B12D11E70272}" type="pres">
      <dgm:prSet presAssocID="{67AE46C7-A982-4930-A207-0EF255363207}" presName="parentText" presStyleLbl="node1" presStyleIdx="0" presStyleCnt="2">
        <dgm:presLayoutVars>
          <dgm:chMax val="1"/>
          <dgm:bulletEnabled val="1"/>
        </dgm:presLayoutVars>
      </dgm:prSet>
      <dgm:spPr/>
    </dgm:pt>
    <dgm:pt modelId="{51972015-36C1-814C-B119-186A07027DF3}" type="pres">
      <dgm:prSet presAssocID="{67AE46C7-A982-4930-A207-0EF255363207}" presName="descendantText" presStyleLbl="alignAccFollowNode1" presStyleIdx="0" presStyleCnt="2">
        <dgm:presLayoutVars>
          <dgm:bulletEnabled val="1"/>
        </dgm:presLayoutVars>
      </dgm:prSet>
      <dgm:spPr/>
    </dgm:pt>
    <dgm:pt modelId="{9B6BA84F-8BC0-C94A-9CBA-68161D18DE55}" type="pres">
      <dgm:prSet presAssocID="{928F1DE1-5FB4-4552-81F7-BC1277E372CF}" presName="sp" presStyleCnt="0"/>
      <dgm:spPr/>
    </dgm:pt>
    <dgm:pt modelId="{5D6BFD6F-3923-4A4B-A4B4-54CF83E6673A}" type="pres">
      <dgm:prSet presAssocID="{13818008-D3FB-4832-AEE9-8CF3D69B1E37}" presName="linNode" presStyleCnt="0"/>
      <dgm:spPr/>
    </dgm:pt>
    <dgm:pt modelId="{C90878DC-6A37-124B-9406-A51B0573F6DA}" type="pres">
      <dgm:prSet presAssocID="{13818008-D3FB-4832-AEE9-8CF3D69B1E37}" presName="parentText" presStyleLbl="node1" presStyleIdx="1" presStyleCnt="2">
        <dgm:presLayoutVars>
          <dgm:chMax val="1"/>
          <dgm:bulletEnabled val="1"/>
        </dgm:presLayoutVars>
      </dgm:prSet>
      <dgm:spPr/>
    </dgm:pt>
    <dgm:pt modelId="{8F2CEC3D-5A32-7249-8E4D-E13867312DE0}" type="pres">
      <dgm:prSet presAssocID="{13818008-D3FB-4832-AEE9-8CF3D69B1E37}" presName="descendantText" presStyleLbl="alignAccFollowNode1" presStyleIdx="1" presStyleCnt="2">
        <dgm:presLayoutVars>
          <dgm:bulletEnabled val="1"/>
        </dgm:presLayoutVars>
      </dgm:prSet>
      <dgm:spPr/>
    </dgm:pt>
  </dgm:ptLst>
  <dgm:cxnLst>
    <dgm:cxn modelId="{19A67606-4E1D-3B4B-ABB3-F88DEEE089F8}" type="presOf" srcId="{61EB4961-5820-4799-8905-4337B95FEA07}" destId="{51972015-36C1-814C-B119-186A07027DF3}" srcOrd="0" destOrd="0" presId="urn:microsoft.com/office/officeart/2005/8/layout/vList5"/>
    <dgm:cxn modelId="{3F76311E-AD10-E642-A078-B928881490B1}" type="presOf" srcId="{124A84F0-519B-4536-921D-2399A1B181F9}" destId="{51972015-36C1-814C-B119-186A07027DF3}" srcOrd="0" destOrd="2" presId="urn:microsoft.com/office/officeart/2005/8/layout/vList5"/>
    <dgm:cxn modelId="{ABDE0B31-5D33-BC4F-8408-1031F00C416B}" type="presOf" srcId="{4B0E3F4A-5437-44C5-B35C-549436C89E16}" destId="{8F2CEC3D-5A32-7249-8E4D-E13867312DE0}" srcOrd="0" destOrd="0" presId="urn:microsoft.com/office/officeart/2005/8/layout/vList5"/>
    <dgm:cxn modelId="{CB92803E-F71F-1940-9018-1AFFFA3DDD40}" type="presOf" srcId="{D34F85A1-29FD-4517-B4FA-30C72D01F528}" destId="{51972015-36C1-814C-B119-186A07027DF3}" srcOrd="0" destOrd="1" presId="urn:microsoft.com/office/officeart/2005/8/layout/vList5"/>
    <dgm:cxn modelId="{00810340-DF44-4069-9DF1-180778508284}" srcId="{67AE46C7-A982-4930-A207-0EF255363207}" destId="{124A84F0-519B-4536-921D-2399A1B181F9}" srcOrd="2" destOrd="0" parTransId="{F15045A9-151D-464F-ADCE-378D7B3DA1B8}" sibTransId="{A4E6582C-608D-4C02-BBEB-FE9ACB8DFAA7}"/>
    <dgm:cxn modelId="{433D5B4C-9725-4344-BF9D-E072FC67DD5E}" type="presOf" srcId="{13818008-D3FB-4832-AEE9-8CF3D69B1E37}" destId="{C90878DC-6A37-124B-9406-A51B0573F6DA}" srcOrd="0" destOrd="0" presId="urn:microsoft.com/office/officeart/2005/8/layout/vList5"/>
    <dgm:cxn modelId="{47C4685F-8D9D-CB47-9AF6-4CEE67D36821}" type="presOf" srcId="{2F7FC7A9-7D20-4A1A-BDDA-D40EA403C173}" destId="{A11A2F22-6CAD-514F-9761-6729CB93DB8E}" srcOrd="0" destOrd="0" presId="urn:microsoft.com/office/officeart/2005/8/layout/vList5"/>
    <dgm:cxn modelId="{0CFEBD68-B7C5-4DE9-A473-4C39A4F94F38}" srcId="{2F7FC7A9-7D20-4A1A-BDDA-D40EA403C173}" destId="{13818008-D3FB-4832-AEE9-8CF3D69B1E37}" srcOrd="1" destOrd="0" parTransId="{CCBE20AA-FFE2-4131-91DE-42EF349B02DC}" sibTransId="{6A515E06-F1E7-455E-A935-3EE8F4F9F2DF}"/>
    <dgm:cxn modelId="{EC08E869-0602-4DA8-B270-23BB3B8B9920}" srcId="{13818008-D3FB-4832-AEE9-8CF3D69B1E37}" destId="{B7AB1CE0-6183-48FD-AC06-74E1759EFCAB}" srcOrd="3" destOrd="0" parTransId="{FADCA7F9-BDFC-47B7-A63C-4A1E96E0F27C}" sibTransId="{F39C8CC5-9F89-4334-8986-7BA10DFDD429}"/>
    <dgm:cxn modelId="{1445FE6E-9761-49EB-AFCA-E9EE8D966948}" srcId="{67AE46C7-A982-4930-A207-0EF255363207}" destId="{61EB4961-5820-4799-8905-4337B95FEA07}" srcOrd="0" destOrd="0" parTransId="{DD166B9C-2621-4522-A74C-32217B06A278}" sibTransId="{4E4B6782-939D-425B-971C-3982DE33F004}"/>
    <dgm:cxn modelId="{59DFF172-041F-4725-89C4-C366DFAD11B9}" srcId="{2F7FC7A9-7D20-4A1A-BDDA-D40EA403C173}" destId="{67AE46C7-A982-4930-A207-0EF255363207}" srcOrd="0" destOrd="0" parTransId="{8C0BF923-7F4B-426B-BB08-3FC20EA6FE70}" sibTransId="{928F1DE1-5FB4-4552-81F7-BC1277E372CF}"/>
    <dgm:cxn modelId="{F85AC981-F855-E74C-85B7-03CA09B58D39}" type="presOf" srcId="{67AE46C7-A982-4930-A207-0EF255363207}" destId="{F091A2FF-827C-D949-9E2C-B12D11E70272}" srcOrd="0" destOrd="0" presId="urn:microsoft.com/office/officeart/2005/8/layout/vList5"/>
    <dgm:cxn modelId="{92BD078F-AB69-4933-AE95-3B96634CF36B}" srcId="{67AE46C7-A982-4930-A207-0EF255363207}" destId="{D34F85A1-29FD-4517-B4FA-30C72D01F528}" srcOrd="1" destOrd="0" parTransId="{39BC5F77-EED4-4B56-8846-5AE48B15F5F6}" sibTransId="{589CC779-E3CF-4F2E-86E7-32CB3CD4F755}"/>
    <dgm:cxn modelId="{3BBEF792-50DE-4486-8B74-6663C50F2240}" srcId="{13818008-D3FB-4832-AEE9-8CF3D69B1E37}" destId="{5FEB93D9-2260-4C1C-83C8-AC84157DAFF9}" srcOrd="1" destOrd="0" parTransId="{105D9ABD-1FF2-4A26-A7B0-41CCAC391DFC}" sibTransId="{CF067965-FA13-4233-9127-D7F838F41038}"/>
    <dgm:cxn modelId="{8021D5B8-FF54-43D0-AA9B-2214B1C20B0A}" srcId="{13818008-D3FB-4832-AEE9-8CF3D69B1E37}" destId="{DD3A865C-696D-45ED-B2EA-33EC12560A8B}" srcOrd="2" destOrd="0" parTransId="{1CB5E20E-DF15-4FE9-9F26-D816D38D64CF}" sibTransId="{47954735-4383-4AB0-AE83-7C26CB427977}"/>
    <dgm:cxn modelId="{4869BABF-3D55-6446-8C01-53F7B0262A3B}" type="presOf" srcId="{5FEB93D9-2260-4C1C-83C8-AC84157DAFF9}" destId="{8F2CEC3D-5A32-7249-8E4D-E13867312DE0}" srcOrd="0" destOrd="1" presId="urn:microsoft.com/office/officeart/2005/8/layout/vList5"/>
    <dgm:cxn modelId="{48380DCB-3D93-D849-88C0-8BCDB4A68794}" type="presOf" srcId="{DD3A865C-696D-45ED-B2EA-33EC12560A8B}" destId="{8F2CEC3D-5A32-7249-8E4D-E13867312DE0}" srcOrd="0" destOrd="2" presId="urn:microsoft.com/office/officeart/2005/8/layout/vList5"/>
    <dgm:cxn modelId="{B5ADB1DB-342A-364F-959F-6DF068FDA1C0}" type="presOf" srcId="{B7AB1CE0-6183-48FD-AC06-74E1759EFCAB}" destId="{8F2CEC3D-5A32-7249-8E4D-E13867312DE0}" srcOrd="0" destOrd="3" presId="urn:microsoft.com/office/officeart/2005/8/layout/vList5"/>
    <dgm:cxn modelId="{353671E3-8F59-4F87-816E-2A6726A04426}" srcId="{13818008-D3FB-4832-AEE9-8CF3D69B1E37}" destId="{4B0E3F4A-5437-44C5-B35C-549436C89E16}" srcOrd="0" destOrd="0" parTransId="{F429792A-87D7-4849-9EC0-F9180D1013D9}" sibTransId="{E9B44C45-263E-477B-A40D-7491CDB7F2F4}"/>
    <dgm:cxn modelId="{F79FFE0D-5376-D449-9896-E3A94FA3DA0C}" type="presParOf" srcId="{A11A2F22-6CAD-514F-9761-6729CB93DB8E}" destId="{80BF6DCA-597D-4342-959D-E14705E58346}" srcOrd="0" destOrd="0" presId="urn:microsoft.com/office/officeart/2005/8/layout/vList5"/>
    <dgm:cxn modelId="{68367098-4720-A148-9AF0-323A2829EB5B}" type="presParOf" srcId="{80BF6DCA-597D-4342-959D-E14705E58346}" destId="{F091A2FF-827C-D949-9E2C-B12D11E70272}" srcOrd="0" destOrd="0" presId="urn:microsoft.com/office/officeart/2005/8/layout/vList5"/>
    <dgm:cxn modelId="{7433849D-6EA1-4C46-9C12-71C9898D0CBB}" type="presParOf" srcId="{80BF6DCA-597D-4342-959D-E14705E58346}" destId="{51972015-36C1-814C-B119-186A07027DF3}" srcOrd="1" destOrd="0" presId="urn:microsoft.com/office/officeart/2005/8/layout/vList5"/>
    <dgm:cxn modelId="{E3A1E18B-FAD6-C74E-A5D5-246F2CCA87D5}" type="presParOf" srcId="{A11A2F22-6CAD-514F-9761-6729CB93DB8E}" destId="{9B6BA84F-8BC0-C94A-9CBA-68161D18DE55}" srcOrd="1" destOrd="0" presId="urn:microsoft.com/office/officeart/2005/8/layout/vList5"/>
    <dgm:cxn modelId="{3281198E-BA1B-CE4E-8AB5-FAF3679C027D}" type="presParOf" srcId="{A11A2F22-6CAD-514F-9761-6729CB93DB8E}" destId="{5D6BFD6F-3923-4A4B-A4B4-54CF83E6673A}" srcOrd="2" destOrd="0" presId="urn:microsoft.com/office/officeart/2005/8/layout/vList5"/>
    <dgm:cxn modelId="{F64C0BFC-020B-4D49-AC05-8F193D7249A1}" type="presParOf" srcId="{5D6BFD6F-3923-4A4B-A4B4-54CF83E6673A}" destId="{C90878DC-6A37-124B-9406-A51B0573F6DA}" srcOrd="0" destOrd="0" presId="urn:microsoft.com/office/officeart/2005/8/layout/vList5"/>
    <dgm:cxn modelId="{4F16ED80-B391-2F42-93B6-29B4E9D128C9}" type="presParOf" srcId="{5D6BFD6F-3923-4A4B-A4B4-54CF83E6673A}" destId="{8F2CEC3D-5A32-7249-8E4D-E13867312DE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0222DDF-E49B-4401-8B96-364F1DBAA6B6}"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E97FF188-4BDF-4BF0-8B7C-2C18C4797B3E}">
      <dgm:prSet/>
      <dgm:spPr/>
      <dgm:t>
        <a:bodyPr/>
        <a:lstStyle/>
        <a:p>
          <a:r>
            <a:rPr lang="en-US" b="1" dirty="0"/>
            <a:t>After any emergency</a:t>
          </a:r>
        </a:p>
      </dgm:t>
    </dgm:pt>
    <dgm:pt modelId="{E6232BD6-9166-46B3-A033-8A8122E55EBC}" type="parTrans" cxnId="{B6E22BBD-95F4-481C-92A3-0EFF57A2B221}">
      <dgm:prSet/>
      <dgm:spPr/>
      <dgm:t>
        <a:bodyPr/>
        <a:lstStyle/>
        <a:p>
          <a:endParaRPr lang="en-US"/>
        </a:p>
      </dgm:t>
    </dgm:pt>
    <dgm:pt modelId="{54FB6907-E9B0-4D41-9F3C-DEE85E65A4D9}" type="sibTrans" cxnId="{B6E22BBD-95F4-481C-92A3-0EFF57A2B221}">
      <dgm:prSet/>
      <dgm:spPr/>
      <dgm:t>
        <a:bodyPr/>
        <a:lstStyle/>
        <a:p>
          <a:endParaRPr lang="en-US"/>
        </a:p>
      </dgm:t>
    </dgm:pt>
    <dgm:pt modelId="{173C582C-B3E9-4B42-B88D-6CCF111F8CD5}">
      <dgm:prSet/>
      <dgm:spPr/>
      <dgm:t>
        <a:bodyPr/>
        <a:lstStyle/>
        <a:p>
          <a:r>
            <a:rPr lang="en-US" b="1" dirty="0"/>
            <a:t>After any unexpected event</a:t>
          </a:r>
        </a:p>
      </dgm:t>
    </dgm:pt>
    <dgm:pt modelId="{B772EDBC-AB08-4789-942E-29BB3095CE36}" type="parTrans" cxnId="{EA1F2545-5CFC-4E45-B85A-978B3DB718BC}">
      <dgm:prSet/>
      <dgm:spPr/>
      <dgm:t>
        <a:bodyPr/>
        <a:lstStyle/>
        <a:p>
          <a:endParaRPr lang="en-US"/>
        </a:p>
      </dgm:t>
    </dgm:pt>
    <dgm:pt modelId="{9487B5F1-A6BB-4EEA-BAFB-2AB10D85060D}" type="sibTrans" cxnId="{EA1F2545-5CFC-4E45-B85A-978B3DB718BC}">
      <dgm:prSet/>
      <dgm:spPr/>
      <dgm:t>
        <a:bodyPr/>
        <a:lstStyle/>
        <a:p>
          <a:endParaRPr lang="en-US"/>
        </a:p>
      </dgm:t>
    </dgm:pt>
    <dgm:pt modelId="{0FEB4E56-01DE-41A0-BAFC-1188EBFE5535}">
      <dgm:prSet/>
      <dgm:spPr/>
      <dgm:t>
        <a:bodyPr/>
        <a:lstStyle/>
        <a:p>
          <a:r>
            <a:rPr lang="en-US" b="1" dirty="0"/>
            <a:t>After a near-miss</a:t>
          </a:r>
        </a:p>
      </dgm:t>
    </dgm:pt>
    <dgm:pt modelId="{44CF6949-3B5B-4257-B223-4C700865276C}" type="parTrans" cxnId="{30881715-7BAB-42D2-9DA2-19F023A71C3F}">
      <dgm:prSet/>
      <dgm:spPr/>
      <dgm:t>
        <a:bodyPr/>
        <a:lstStyle/>
        <a:p>
          <a:endParaRPr lang="en-US"/>
        </a:p>
      </dgm:t>
    </dgm:pt>
    <dgm:pt modelId="{3AFFEC56-3FCB-45A6-835F-827D3ADB9BBE}" type="sibTrans" cxnId="{30881715-7BAB-42D2-9DA2-19F023A71C3F}">
      <dgm:prSet/>
      <dgm:spPr/>
      <dgm:t>
        <a:bodyPr/>
        <a:lstStyle/>
        <a:p>
          <a:endParaRPr lang="en-US"/>
        </a:p>
      </dgm:t>
    </dgm:pt>
    <dgm:pt modelId="{4D5501B7-0DA9-4A6E-8E17-B647C9DC2A5C}">
      <dgm:prSet/>
      <dgm:spPr/>
      <dgm:t>
        <a:bodyPr/>
        <a:lstStyle/>
        <a:p>
          <a:r>
            <a:rPr lang="en-US" b="1" dirty="0"/>
            <a:t>When the team requests a debriefing</a:t>
          </a:r>
        </a:p>
      </dgm:t>
    </dgm:pt>
    <dgm:pt modelId="{2ED3089F-ACF4-4349-A8F7-8F741364C156}" type="parTrans" cxnId="{5549BC36-0B5E-4364-B5D6-9274B0BF39E0}">
      <dgm:prSet/>
      <dgm:spPr/>
      <dgm:t>
        <a:bodyPr/>
        <a:lstStyle/>
        <a:p>
          <a:endParaRPr lang="en-US"/>
        </a:p>
      </dgm:t>
    </dgm:pt>
    <dgm:pt modelId="{F0CAAB7F-2196-443C-A21C-1CABAB84378A}" type="sibTrans" cxnId="{5549BC36-0B5E-4364-B5D6-9274B0BF39E0}">
      <dgm:prSet/>
      <dgm:spPr/>
      <dgm:t>
        <a:bodyPr/>
        <a:lstStyle/>
        <a:p>
          <a:endParaRPr lang="en-US"/>
        </a:p>
      </dgm:t>
    </dgm:pt>
    <dgm:pt modelId="{C8B710C5-7C8F-4082-8F9D-933B97644FA8}">
      <dgm:prSet/>
      <dgm:spPr/>
      <dgm:t>
        <a:bodyPr/>
        <a:lstStyle/>
        <a:p>
          <a:r>
            <a:rPr lang="en-US" b="1"/>
            <a:t>Routine event</a:t>
          </a:r>
        </a:p>
      </dgm:t>
    </dgm:pt>
    <dgm:pt modelId="{AA02BB99-6FEA-4047-9CB1-99B4AB7ABE73}" type="parTrans" cxnId="{BAD6C758-0BE9-4CE1-98F5-DD9CC2F6AB61}">
      <dgm:prSet/>
      <dgm:spPr/>
      <dgm:t>
        <a:bodyPr/>
        <a:lstStyle/>
        <a:p>
          <a:endParaRPr lang="en-US"/>
        </a:p>
      </dgm:t>
    </dgm:pt>
    <dgm:pt modelId="{136F60DD-FBFF-4498-A71F-2B5F263A143E}" type="sibTrans" cxnId="{BAD6C758-0BE9-4CE1-98F5-DD9CC2F6AB61}">
      <dgm:prSet/>
      <dgm:spPr/>
      <dgm:t>
        <a:bodyPr/>
        <a:lstStyle/>
        <a:p>
          <a:endParaRPr lang="en-US"/>
        </a:p>
      </dgm:t>
    </dgm:pt>
    <dgm:pt modelId="{0FBFD66F-694C-9644-B6AD-B4E5CF5A9C1A}" type="pres">
      <dgm:prSet presAssocID="{10222DDF-E49B-4401-8B96-364F1DBAA6B6}" presName="diagram" presStyleCnt="0">
        <dgm:presLayoutVars>
          <dgm:dir/>
          <dgm:resizeHandles val="exact"/>
        </dgm:presLayoutVars>
      </dgm:prSet>
      <dgm:spPr/>
    </dgm:pt>
    <dgm:pt modelId="{2C0012B4-D27F-EE4A-BD53-7D1ABE5A0C52}" type="pres">
      <dgm:prSet presAssocID="{E97FF188-4BDF-4BF0-8B7C-2C18C4797B3E}" presName="node" presStyleLbl="node1" presStyleIdx="0" presStyleCnt="5">
        <dgm:presLayoutVars>
          <dgm:bulletEnabled val="1"/>
        </dgm:presLayoutVars>
      </dgm:prSet>
      <dgm:spPr/>
    </dgm:pt>
    <dgm:pt modelId="{D4D240F1-F8BA-FD45-A3F2-C307B2040DFA}" type="pres">
      <dgm:prSet presAssocID="{54FB6907-E9B0-4D41-9F3C-DEE85E65A4D9}" presName="sibTrans" presStyleCnt="0"/>
      <dgm:spPr/>
    </dgm:pt>
    <dgm:pt modelId="{F132BC24-656A-244F-8E69-55D0EDD54934}" type="pres">
      <dgm:prSet presAssocID="{173C582C-B3E9-4B42-B88D-6CCF111F8CD5}" presName="node" presStyleLbl="node1" presStyleIdx="1" presStyleCnt="5">
        <dgm:presLayoutVars>
          <dgm:bulletEnabled val="1"/>
        </dgm:presLayoutVars>
      </dgm:prSet>
      <dgm:spPr/>
    </dgm:pt>
    <dgm:pt modelId="{B894A822-98FE-7843-866B-4BFBB0DE42E3}" type="pres">
      <dgm:prSet presAssocID="{9487B5F1-A6BB-4EEA-BAFB-2AB10D85060D}" presName="sibTrans" presStyleCnt="0"/>
      <dgm:spPr/>
    </dgm:pt>
    <dgm:pt modelId="{0ACF33EC-E057-E94C-99BC-96CA864A15CC}" type="pres">
      <dgm:prSet presAssocID="{0FEB4E56-01DE-41A0-BAFC-1188EBFE5535}" presName="node" presStyleLbl="node1" presStyleIdx="2" presStyleCnt="5">
        <dgm:presLayoutVars>
          <dgm:bulletEnabled val="1"/>
        </dgm:presLayoutVars>
      </dgm:prSet>
      <dgm:spPr/>
    </dgm:pt>
    <dgm:pt modelId="{0A4A6BF0-BC0C-DC40-9C95-C25EF5960012}" type="pres">
      <dgm:prSet presAssocID="{3AFFEC56-3FCB-45A6-835F-827D3ADB9BBE}" presName="sibTrans" presStyleCnt="0"/>
      <dgm:spPr/>
    </dgm:pt>
    <dgm:pt modelId="{137ABAF8-3295-1E4D-837F-0D2F878309BE}" type="pres">
      <dgm:prSet presAssocID="{4D5501B7-0DA9-4A6E-8E17-B647C9DC2A5C}" presName="node" presStyleLbl="node1" presStyleIdx="3" presStyleCnt="5">
        <dgm:presLayoutVars>
          <dgm:bulletEnabled val="1"/>
        </dgm:presLayoutVars>
      </dgm:prSet>
      <dgm:spPr/>
    </dgm:pt>
    <dgm:pt modelId="{2FECCAD3-D427-BC41-8397-C57152D9A5B6}" type="pres">
      <dgm:prSet presAssocID="{F0CAAB7F-2196-443C-A21C-1CABAB84378A}" presName="sibTrans" presStyleCnt="0"/>
      <dgm:spPr/>
    </dgm:pt>
    <dgm:pt modelId="{A8C7033F-25E0-264F-9E28-857A1F443941}" type="pres">
      <dgm:prSet presAssocID="{C8B710C5-7C8F-4082-8F9D-933B97644FA8}" presName="node" presStyleLbl="node1" presStyleIdx="4" presStyleCnt="5">
        <dgm:presLayoutVars>
          <dgm:bulletEnabled val="1"/>
        </dgm:presLayoutVars>
      </dgm:prSet>
      <dgm:spPr/>
    </dgm:pt>
  </dgm:ptLst>
  <dgm:cxnLst>
    <dgm:cxn modelId="{30881715-7BAB-42D2-9DA2-19F023A71C3F}" srcId="{10222DDF-E49B-4401-8B96-364F1DBAA6B6}" destId="{0FEB4E56-01DE-41A0-BAFC-1188EBFE5535}" srcOrd="2" destOrd="0" parTransId="{44CF6949-3B5B-4257-B223-4C700865276C}" sibTransId="{3AFFEC56-3FCB-45A6-835F-827D3ADB9BBE}"/>
    <dgm:cxn modelId="{5549BC36-0B5E-4364-B5D6-9274B0BF39E0}" srcId="{10222DDF-E49B-4401-8B96-364F1DBAA6B6}" destId="{4D5501B7-0DA9-4A6E-8E17-B647C9DC2A5C}" srcOrd="3" destOrd="0" parTransId="{2ED3089F-ACF4-4349-A8F7-8F741364C156}" sibTransId="{F0CAAB7F-2196-443C-A21C-1CABAB84378A}"/>
    <dgm:cxn modelId="{6E844438-DB23-2E4F-9698-79525651CC2D}" type="presOf" srcId="{0FEB4E56-01DE-41A0-BAFC-1188EBFE5535}" destId="{0ACF33EC-E057-E94C-99BC-96CA864A15CC}" srcOrd="0" destOrd="0" presId="urn:microsoft.com/office/officeart/2005/8/layout/default"/>
    <dgm:cxn modelId="{99A6523A-1D66-E04D-8FB5-217D832E632C}" type="presOf" srcId="{4D5501B7-0DA9-4A6E-8E17-B647C9DC2A5C}" destId="{137ABAF8-3295-1E4D-837F-0D2F878309BE}" srcOrd="0" destOrd="0" presId="urn:microsoft.com/office/officeart/2005/8/layout/default"/>
    <dgm:cxn modelId="{EA1F2545-5CFC-4E45-B85A-978B3DB718BC}" srcId="{10222DDF-E49B-4401-8B96-364F1DBAA6B6}" destId="{173C582C-B3E9-4B42-B88D-6CCF111F8CD5}" srcOrd="1" destOrd="0" parTransId="{B772EDBC-AB08-4789-942E-29BB3095CE36}" sibTransId="{9487B5F1-A6BB-4EEA-BAFB-2AB10D85060D}"/>
    <dgm:cxn modelId="{BAD6C758-0BE9-4CE1-98F5-DD9CC2F6AB61}" srcId="{10222DDF-E49B-4401-8B96-364F1DBAA6B6}" destId="{C8B710C5-7C8F-4082-8F9D-933B97644FA8}" srcOrd="4" destOrd="0" parTransId="{AA02BB99-6FEA-4047-9CB1-99B4AB7ABE73}" sibTransId="{136F60DD-FBFF-4498-A71F-2B5F263A143E}"/>
    <dgm:cxn modelId="{B6E22BBD-95F4-481C-92A3-0EFF57A2B221}" srcId="{10222DDF-E49B-4401-8B96-364F1DBAA6B6}" destId="{E97FF188-4BDF-4BF0-8B7C-2C18C4797B3E}" srcOrd="0" destOrd="0" parTransId="{E6232BD6-9166-46B3-A033-8A8122E55EBC}" sibTransId="{54FB6907-E9B0-4D41-9F3C-DEE85E65A4D9}"/>
    <dgm:cxn modelId="{40BA2DD7-FF1E-C949-BE4A-E4E34EEA7CCA}" type="presOf" srcId="{173C582C-B3E9-4B42-B88D-6CCF111F8CD5}" destId="{F132BC24-656A-244F-8E69-55D0EDD54934}" srcOrd="0" destOrd="0" presId="urn:microsoft.com/office/officeart/2005/8/layout/default"/>
    <dgm:cxn modelId="{5ABFC9DA-1915-B848-B39B-8C48CADC38C6}" type="presOf" srcId="{C8B710C5-7C8F-4082-8F9D-933B97644FA8}" destId="{A8C7033F-25E0-264F-9E28-857A1F443941}" srcOrd="0" destOrd="0" presId="urn:microsoft.com/office/officeart/2005/8/layout/default"/>
    <dgm:cxn modelId="{09978BF5-F3F5-6349-90D4-BE65061E063B}" type="presOf" srcId="{E97FF188-4BDF-4BF0-8B7C-2C18C4797B3E}" destId="{2C0012B4-D27F-EE4A-BD53-7D1ABE5A0C52}" srcOrd="0" destOrd="0" presId="urn:microsoft.com/office/officeart/2005/8/layout/default"/>
    <dgm:cxn modelId="{F1B773F6-D225-434D-859B-32DE476504DB}" type="presOf" srcId="{10222DDF-E49B-4401-8B96-364F1DBAA6B6}" destId="{0FBFD66F-694C-9644-B6AD-B4E5CF5A9C1A}" srcOrd="0" destOrd="0" presId="urn:microsoft.com/office/officeart/2005/8/layout/default"/>
    <dgm:cxn modelId="{E2C226A2-CCB4-2B4A-A607-A7D1EC6E0C34}" type="presParOf" srcId="{0FBFD66F-694C-9644-B6AD-B4E5CF5A9C1A}" destId="{2C0012B4-D27F-EE4A-BD53-7D1ABE5A0C52}" srcOrd="0" destOrd="0" presId="urn:microsoft.com/office/officeart/2005/8/layout/default"/>
    <dgm:cxn modelId="{388EF2C4-E0BA-EF47-A6C8-F7F31A810A3E}" type="presParOf" srcId="{0FBFD66F-694C-9644-B6AD-B4E5CF5A9C1A}" destId="{D4D240F1-F8BA-FD45-A3F2-C307B2040DFA}" srcOrd="1" destOrd="0" presId="urn:microsoft.com/office/officeart/2005/8/layout/default"/>
    <dgm:cxn modelId="{B7A63562-D77D-E24C-A306-AB227C27DEED}" type="presParOf" srcId="{0FBFD66F-694C-9644-B6AD-B4E5CF5A9C1A}" destId="{F132BC24-656A-244F-8E69-55D0EDD54934}" srcOrd="2" destOrd="0" presId="urn:microsoft.com/office/officeart/2005/8/layout/default"/>
    <dgm:cxn modelId="{BBABF57A-32F3-9B41-A731-D1507E5CFD87}" type="presParOf" srcId="{0FBFD66F-694C-9644-B6AD-B4E5CF5A9C1A}" destId="{B894A822-98FE-7843-866B-4BFBB0DE42E3}" srcOrd="3" destOrd="0" presId="urn:microsoft.com/office/officeart/2005/8/layout/default"/>
    <dgm:cxn modelId="{6313092F-938C-3D45-9B20-EF8539F0C4C7}" type="presParOf" srcId="{0FBFD66F-694C-9644-B6AD-B4E5CF5A9C1A}" destId="{0ACF33EC-E057-E94C-99BC-96CA864A15CC}" srcOrd="4" destOrd="0" presId="urn:microsoft.com/office/officeart/2005/8/layout/default"/>
    <dgm:cxn modelId="{290FA42E-8956-2F43-AF34-91DD14A26668}" type="presParOf" srcId="{0FBFD66F-694C-9644-B6AD-B4E5CF5A9C1A}" destId="{0A4A6BF0-BC0C-DC40-9C95-C25EF5960012}" srcOrd="5" destOrd="0" presId="urn:microsoft.com/office/officeart/2005/8/layout/default"/>
    <dgm:cxn modelId="{2771BF6A-7C67-3E4C-98C7-7489A6198AE2}" type="presParOf" srcId="{0FBFD66F-694C-9644-B6AD-B4E5CF5A9C1A}" destId="{137ABAF8-3295-1E4D-837F-0D2F878309BE}" srcOrd="6" destOrd="0" presId="urn:microsoft.com/office/officeart/2005/8/layout/default"/>
    <dgm:cxn modelId="{7881ABDE-8E72-AE4C-AFD3-0C463858071B}" type="presParOf" srcId="{0FBFD66F-694C-9644-B6AD-B4E5CF5A9C1A}" destId="{2FECCAD3-D427-BC41-8397-C57152D9A5B6}" srcOrd="7" destOrd="0" presId="urn:microsoft.com/office/officeart/2005/8/layout/default"/>
    <dgm:cxn modelId="{6F35D9E6-9F6D-AF4C-9A75-823DB9E8DC06}" type="presParOf" srcId="{0FBFD66F-694C-9644-B6AD-B4E5CF5A9C1A}" destId="{A8C7033F-25E0-264F-9E28-857A1F44394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6AFE19-6E11-461B-96CA-0116B8351E52}"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A6471EE8-ED68-47F9-A58A-8F843AD9FC09}">
      <dgm:prSet custT="1"/>
      <dgm:spPr/>
      <dgm:t>
        <a:bodyPr/>
        <a:lstStyle/>
        <a:p>
          <a:r>
            <a:rPr lang="en-US" sz="2400" b="1" dirty="0"/>
            <a:t>Maternal Events:</a:t>
          </a:r>
        </a:p>
      </dgm:t>
    </dgm:pt>
    <dgm:pt modelId="{5CA4ED74-D4AF-4AE3-A908-B0AD8F23C42A}" type="parTrans" cxnId="{DF87788D-30FD-489F-9D80-DB80FC483BA3}">
      <dgm:prSet/>
      <dgm:spPr/>
      <dgm:t>
        <a:bodyPr/>
        <a:lstStyle/>
        <a:p>
          <a:endParaRPr lang="en-US"/>
        </a:p>
      </dgm:t>
    </dgm:pt>
    <dgm:pt modelId="{5F77D082-B0F1-4E96-9B9B-68468C82C44C}" type="sibTrans" cxnId="{DF87788D-30FD-489F-9D80-DB80FC483BA3}">
      <dgm:prSet/>
      <dgm:spPr/>
      <dgm:t>
        <a:bodyPr/>
        <a:lstStyle/>
        <a:p>
          <a:endParaRPr lang="en-US"/>
        </a:p>
      </dgm:t>
    </dgm:pt>
    <dgm:pt modelId="{1089BE42-4E10-4410-9758-60EE0CB7467B}">
      <dgm:prSet custT="1"/>
      <dgm:spPr/>
      <dgm:t>
        <a:bodyPr/>
        <a:lstStyle/>
        <a:p>
          <a:r>
            <a:rPr lang="en-US" sz="2400" b="1" dirty="0"/>
            <a:t>Maternal Death </a:t>
          </a:r>
        </a:p>
      </dgm:t>
    </dgm:pt>
    <dgm:pt modelId="{307A5340-9B5C-4FE0-9F11-4E79DC14DDC9}" type="parTrans" cxnId="{F5671C84-83A5-4D2D-B7A0-203A67453E53}">
      <dgm:prSet/>
      <dgm:spPr/>
      <dgm:t>
        <a:bodyPr/>
        <a:lstStyle/>
        <a:p>
          <a:endParaRPr lang="en-US"/>
        </a:p>
      </dgm:t>
    </dgm:pt>
    <dgm:pt modelId="{21A32B74-B000-41A4-B06E-E7EEEA8529D1}" type="sibTrans" cxnId="{F5671C84-83A5-4D2D-B7A0-203A67453E53}">
      <dgm:prSet/>
      <dgm:spPr/>
      <dgm:t>
        <a:bodyPr/>
        <a:lstStyle/>
        <a:p>
          <a:endParaRPr lang="en-US"/>
        </a:p>
      </dgm:t>
    </dgm:pt>
    <dgm:pt modelId="{161BE237-ACA5-48A5-8944-A36ABF87AB4E}">
      <dgm:prSet custT="1"/>
      <dgm:spPr/>
      <dgm:t>
        <a:bodyPr/>
        <a:lstStyle/>
        <a:p>
          <a:r>
            <a:rPr lang="en-US" sz="2000" b="1" dirty="0"/>
            <a:t>Unanticipated hysterectomy</a:t>
          </a:r>
        </a:p>
      </dgm:t>
    </dgm:pt>
    <dgm:pt modelId="{8F0B945F-3AD0-45B8-BD09-D693FB7F2005}" type="parTrans" cxnId="{B3079A4A-715F-42F4-B705-7CCA5AEA134B}">
      <dgm:prSet/>
      <dgm:spPr/>
      <dgm:t>
        <a:bodyPr/>
        <a:lstStyle/>
        <a:p>
          <a:endParaRPr lang="en-US"/>
        </a:p>
      </dgm:t>
    </dgm:pt>
    <dgm:pt modelId="{9403BFB2-3478-46D6-AFD5-C100980B1E6D}" type="sibTrans" cxnId="{B3079A4A-715F-42F4-B705-7CCA5AEA134B}">
      <dgm:prSet/>
      <dgm:spPr/>
      <dgm:t>
        <a:bodyPr/>
        <a:lstStyle/>
        <a:p>
          <a:endParaRPr lang="en-US"/>
        </a:p>
      </dgm:t>
    </dgm:pt>
    <dgm:pt modelId="{3F0E381F-566A-4F30-8403-00818B803973}">
      <dgm:prSet custT="1"/>
      <dgm:spPr/>
      <dgm:t>
        <a:bodyPr/>
        <a:lstStyle/>
        <a:p>
          <a:r>
            <a:rPr lang="en-US" sz="2000" b="1" dirty="0"/>
            <a:t>Unanticipated admission to ICU </a:t>
          </a:r>
        </a:p>
      </dgm:t>
    </dgm:pt>
    <dgm:pt modelId="{B851ADE1-066F-4ED0-AC45-DEEA5445B2DA}" type="parTrans" cxnId="{72513A05-9A40-448B-AB10-E2025EEA6092}">
      <dgm:prSet/>
      <dgm:spPr/>
      <dgm:t>
        <a:bodyPr/>
        <a:lstStyle/>
        <a:p>
          <a:endParaRPr lang="en-US"/>
        </a:p>
      </dgm:t>
    </dgm:pt>
    <dgm:pt modelId="{58A4BBC7-2569-4D5E-AE61-380F45CEA48B}" type="sibTrans" cxnId="{72513A05-9A40-448B-AB10-E2025EEA6092}">
      <dgm:prSet/>
      <dgm:spPr/>
      <dgm:t>
        <a:bodyPr/>
        <a:lstStyle/>
        <a:p>
          <a:endParaRPr lang="en-US"/>
        </a:p>
      </dgm:t>
    </dgm:pt>
    <dgm:pt modelId="{2C5A7161-7415-4DE7-BFC5-307F5A283C33}">
      <dgm:prSet custT="1"/>
      <dgm:spPr/>
      <dgm:t>
        <a:bodyPr/>
        <a:lstStyle/>
        <a:p>
          <a:r>
            <a:rPr lang="en-US" sz="2400" b="1" dirty="0"/>
            <a:t>Whenever a member of the team thinks it would be useful. </a:t>
          </a:r>
        </a:p>
      </dgm:t>
    </dgm:pt>
    <dgm:pt modelId="{9350F57A-50F3-45BE-A15D-409BB6811DF0}" type="parTrans" cxnId="{19DFE9C3-B0DB-401E-915A-FFBFB641BA4E}">
      <dgm:prSet/>
      <dgm:spPr/>
      <dgm:t>
        <a:bodyPr/>
        <a:lstStyle/>
        <a:p>
          <a:endParaRPr lang="en-US"/>
        </a:p>
      </dgm:t>
    </dgm:pt>
    <dgm:pt modelId="{68443F35-F84B-494E-9EA6-A900FBA598E0}" type="sibTrans" cxnId="{19DFE9C3-B0DB-401E-915A-FFBFB641BA4E}">
      <dgm:prSet/>
      <dgm:spPr/>
      <dgm:t>
        <a:bodyPr/>
        <a:lstStyle/>
        <a:p>
          <a:endParaRPr lang="en-US"/>
        </a:p>
      </dgm:t>
    </dgm:pt>
    <dgm:pt modelId="{63E98306-367B-4FA7-8FED-781BB7844E57}">
      <dgm:prSet custT="1"/>
      <dgm:spPr/>
      <dgm:t>
        <a:bodyPr/>
        <a:lstStyle/>
        <a:p>
          <a:r>
            <a:rPr lang="en-US" sz="2400" b="1" dirty="0"/>
            <a:t>At UTMB:</a:t>
          </a:r>
        </a:p>
      </dgm:t>
    </dgm:pt>
    <dgm:pt modelId="{8B668DA7-C5B2-471D-8415-CB2E45EA4593}" type="parTrans" cxnId="{CEF7CD06-A0EB-48E2-A582-9BA98F40BB34}">
      <dgm:prSet/>
      <dgm:spPr/>
      <dgm:t>
        <a:bodyPr/>
        <a:lstStyle/>
        <a:p>
          <a:endParaRPr lang="en-US"/>
        </a:p>
      </dgm:t>
    </dgm:pt>
    <dgm:pt modelId="{D7AC9510-F91F-4227-B140-ABCBF1E809E6}" type="sibTrans" cxnId="{CEF7CD06-A0EB-48E2-A582-9BA98F40BB34}">
      <dgm:prSet/>
      <dgm:spPr/>
      <dgm:t>
        <a:bodyPr/>
        <a:lstStyle/>
        <a:p>
          <a:endParaRPr lang="en-US"/>
        </a:p>
      </dgm:t>
    </dgm:pt>
    <dgm:pt modelId="{55720A9E-D71D-8844-B857-520A486E7ED5}">
      <dgm:prSet custT="1"/>
      <dgm:spPr/>
      <dgm:t>
        <a:bodyPr/>
        <a:lstStyle/>
        <a:p>
          <a:r>
            <a:rPr lang="en-US" sz="2400" b="1" dirty="0"/>
            <a:t>PPH</a:t>
          </a:r>
        </a:p>
      </dgm:t>
    </dgm:pt>
    <dgm:pt modelId="{93627A6F-7E47-A149-9B8E-722CA3DD7E9A}" type="parTrans" cxnId="{9AAD9184-C0C1-8647-B913-DE29E53A1CB5}">
      <dgm:prSet/>
      <dgm:spPr/>
      <dgm:t>
        <a:bodyPr/>
        <a:lstStyle/>
        <a:p>
          <a:endParaRPr lang="en-US"/>
        </a:p>
      </dgm:t>
    </dgm:pt>
    <dgm:pt modelId="{DEA2BFC4-9D29-0B41-88D6-3C2B41B8E91F}" type="sibTrans" cxnId="{9AAD9184-C0C1-8647-B913-DE29E53A1CB5}">
      <dgm:prSet/>
      <dgm:spPr/>
      <dgm:t>
        <a:bodyPr/>
        <a:lstStyle/>
        <a:p>
          <a:endParaRPr lang="en-US"/>
        </a:p>
      </dgm:t>
    </dgm:pt>
    <dgm:pt modelId="{40DF48D6-55C4-AB4E-A0CF-E53CE29A7E5A}">
      <dgm:prSet custT="1"/>
      <dgm:spPr/>
      <dgm:t>
        <a:bodyPr/>
        <a:lstStyle/>
        <a:p>
          <a:r>
            <a:rPr lang="en-US" sz="2000" b="1" dirty="0"/>
            <a:t>Severe hypertension requiring meds</a:t>
          </a:r>
        </a:p>
      </dgm:t>
    </dgm:pt>
    <dgm:pt modelId="{BFD4B78E-F596-E045-8E77-9BB7606832F8}" type="parTrans" cxnId="{7930B9FF-6A76-694B-8A2D-FF70DF080214}">
      <dgm:prSet/>
      <dgm:spPr/>
      <dgm:t>
        <a:bodyPr/>
        <a:lstStyle/>
        <a:p>
          <a:endParaRPr lang="en-US"/>
        </a:p>
      </dgm:t>
    </dgm:pt>
    <dgm:pt modelId="{9FD8CB8E-4CB8-0B4F-A63F-82A2DC1252F0}" type="sibTrans" cxnId="{7930B9FF-6A76-694B-8A2D-FF70DF080214}">
      <dgm:prSet/>
      <dgm:spPr/>
      <dgm:t>
        <a:bodyPr/>
        <a:lstStyle/>
        <a:p>
          <a:endParaRPr lang="en-US"/>
        </a:p>
      </dgm:t>
    </dgm:pt>
    <dgm:pt modelId="{ED9C7604-FBEC-654A-AF97-1F0C27FC021E}">
      <dgm:prSet custT="1"/>
      <dgm:spPr/>
      <dgm:t>
        <a:bodyPr/>
        <a:lstStyle/>
        <a:p>
          <a:r>
            <a:rPr lang="en-US" sz="2400" b="1" dirty="0"/>
            <a:t>Stat CD</a:t>
          </a:r>
        </a:p>
      </dgm:t>
    </dgm:pt>
    <dgm:pt modelId="{1A6143BB-61A1-1B4E-95C2-3626998D0BAA}" type="parTrans" cxnId="{64071131-C72C-8E48-9A9E-F65710C8E73E}">
      <dgm:prSet/>
      <dgm:spPr/>
      <dgm:t>
        <a:bodyPr/>
        <a:lstStyle/>
        <a:p>
          <a:endParaRPr lang="en-US"/>
        </a:p>
      </dgm:t>
    </dgm:pt>
    <dgm:pt modelId="{81E1D943-2FE3-7049-B8F7-7520DAC294D7}" type="sibTrans" cxnId="{64071131-C72C-8E48-9A9E-F65710C8E73E}">
      <dgm:prSet/>
      <dgm:spPr/>
      <dgm:t>
        <a:bodyPr/>
        <a:lstStyle/>
        <a:p>
          <a:endParaRPr lang="en-US"/>
        </a:p>
      </dgm:t>
    </dgm:pt>
    <dgm:pt modelId="{51567A79-515E-AD40-AC94-02A24B7FFD94}">
      <dgm:prSet custT="1"/>
      <dgm:spPr/>
      <dgm:t>
        <a:bodyPr/>
        <a:lstStyle/>
        <a:p>
          <a:r>
            <a:rPr lang="en-US" sz="2400" b="1" dirty="0"/>
            <a:t>Shoulder dystocia</a:t>
          </a:r>
        </a:p>
      </dgm:t>
    </dgm:pt>
    <dgm:pt modelId="{8E7B318F-BCED-3845-8241-AFC8909F3E5D}" type="parTrans" cxnId="{18D25735-FB33-1843-9AFB-6CEDD978030E}">
      <dgm:prSet/>
      <dgm:spPr/>
      <dgm:t>
        <a:bodyPr/>
        <a:lstStyle/>
        <a:p>
          <a:endParaRPr lang="en-US"/>
        </a:p>
      </dgm:t>
    </dgm:pt>
    <dgm:pt modelId="{6CB57E7F-88C4-D941-9CBD-FC5F5E3A3BAB}" type="sibTrans" cxnId="{18D25735-FB33-1843-9AFB-6CEDD978030E}">
      <dgm:prSet/>
      <dgm:spPr/>
      <dgm:t>
        <a:bodyPr/>
        <a:lstStyle/>
        <a:p>
          <a:endParaRPr lang="en-US"/>
        </a:p>
      </dgm:t>
    </dgm:pt>
    <dgm:pt modelId="{0DF9D15F-5424-EA48-AE88-FD91D58E64E7}" type="pres">
      <dgm:prSet presAssocID="{826AFE19-6E11-461B-96CA-0116B8351E52}" presName="Name0" presStyleCnt="0">
        <dgm:presLayoutVars>
          <dgm:dir/>
          <dgm:animLvl val="lvl"/>
          <dgm:resizeHandles val="exact"/>
        </dgm:presLayoutVars>
      </dgm:prSet>
      <dgm:spPr/>
    </dgm:pt>
    <dgm:pt modelId="{AC47843E-6A72-0549-B6CB-BE0EE3998F7F}" type="pres">
      <dgm:prSet presAssocID="{63E98306-367B-4FA7-8FED-781BB7844E57}" presName="boxAndChildren" presStyleCnt="0"/>
      <dgm:spPr/>
    </dgm:pt>
    <dgm:pt modelId="{DDBA1AF2-6517-2643-B26F-9DC89F6CD21A}" type="pres">
      <dgm:prSet presAssocID="{63E98306-367B-4FA7-8FED-781BB7844E57}" presName="parentTextBox" presStyleLbl="node1" presStyleIdx="0" presStyleCnt="3"/>
      <dgm:spPr/>
    </dgm:pt>
    <dgm:pt modelId="{730E2175-3915-8B41-9940-100571D92397}" type="pres">
      <dgm:prSet presAssocID="{63E98306-367B-4FA7-8FED-781BB7844E57}" presName="entireBox" presStyleLbl="node1" presStyleIdx="0" presStyleCnt="3"/>
      <dgm:spPr/>
    </dgm:pt>
    <dgm:pt modelId="{02755C1E-893C-A040-AC43-225224BE48EC}" type="pres">
      <dgm:prSet presAssocID="{63E98306-367B-4FA7-8FED-781BB7844E57}" presName="descendantBox" presStyleCnt="0"/>
      <dgm:spPr/>
    </dgm:pt>
    <dgm:pt modelId="{B89C1574-3F48-D74D-9D98-1D8410E5FFA0}" type="pres">
      <dgm:prSet presAssocID="{55720A9E-D71D-8844-B857-520A486E7ED5}" presName="childTextBox" presStyleLbl="fgAccFollowNode1" presStyleIdx="0" presStyleCnt="7">
        <dgm:presLayoutVars>
          <dgm:bulletEnabled val="1"/>
        </dgm:presLayoutVars>
      </dgm:prSet>
      <dgm:spPr/>
    </dgm:pt>
    <dgm:pt modelId="{A589B4A7-C0A0-6A40-A7DB-4A726D33ACD5}" type="pres">
      <dgm:prSet presAssocID="{40DF48D6-55C4-AB4E-A0CF-E53CE29A7E5A}" presName="childTextBox" presStyleLbl="fgAccFollowNode1" presStyleIdx="1" presStyleCnt="7">
        <dgm:presLayoutVars>
          <dgm:bulletEnabled val="1"/>
        </dgm:presLayoutVars>
      </dgm:prSet>
      <dgm:spPr/>
    </dgm:pt>
    <dgm:pt modelId="{EE2A0B71-D3DA-4C45-B09B-7EA9AD822F03}" type="pres">
      <dgm:prSet presAssocID="{ED9C7604-FBEC-654A-AF97-1F0C27FC021E}" presName="childTextBox" presStyleLbl="fgAccFollowNode1" presStyleIdx="2" presStyleCnt="7">
        <dgm:presLayoutVars>
          <dgm:bulletEnabled val="1"/>
        </dgm:presLayoutVars>
      </dgm:prSet>
      <dgm:spPr/>
    </dgm:pt>
    <dgm:pt modelId="{0D5978C6-0C0E-3545-B081-EB0F1CB7B7F0}" type="pres">
      <dgm:prSet presAssocID="{51567A79-515E-AD40-AC94-02A24B7FFD94}" presName="childTextBox" presStyleLbl="fgAccFollowNode1" presStyleIdx="3" presStyleCnt="7">
        <dgm:presLayoutVars>
          <dgm:bulletEnabled val="1"/>
        </dgm:presLayoutVars>
      </dgm:prSet>
      <dgm:spPr/>
    </dgm:pt>
    <dgm:pt modelId="{8527B047-1690-4748-9907-A026D4EE605C}" type="pres">
      <dgm:prSet presAssocID="{68443F35-F84B-494E-9EA6-A900FBA598E0}" presName="sp" presStyleCnt="0"/>
      <dgm:spPr/>
    </dgm:pt>
    <dgm:pt modelId="{42182563-F461-CD4D-8896-293CD09FA134}" type="pres">
      <dgm:prSet presAssocID="{2C5A7161-7415-4DE7-BFC5-307F5A283C33}" presName="arrowAndChildren" presStyleCnt="0"/>
      <dgm:spPr/>
    </dgm:pt>
    <dgm:pt modelId="{CBFE2A54-6DF4-634A-95EE-49D77B2FDB48}" type="pres">
      <dgm:prSet presAssocID="{2C5A7161-7415-4DE7-BFC5-307F5A283C33}" presName="parentTextArrow" presStyleLbl="node1" presStyleIdx="1" presStyleCnt="3" custScaleY="66983"/>
      <dgm:spPr/>
    </dgm:pt>
    <dgm:pt modelId="{C6ABC659-4534-F04E-BDA6-174D72726ACD}" type="pres">
      <dgm:prSet presAssocID="{5F77D082-B0F1-4E96-9B9B-68468C82C44C}" presName="sp" presStyleCnt="0"/>
      <dgm:spPr/>
    </dgm:pt>
    <dgm:pt modelId="{16E1F309-572E-0448-BDA2-BC6691E332BB}" type="pres">
      <dgm:prSet presAssocID="{A6471EE8-ED68-47F9-A58A-8F843AD9FC09}" presName="arrowAndChildren" presStyleCnt="0"/>
      <dgm:spPr/>
    </dgm:pt>
    <dgm:pt modelId="{0209D1B1-DC8F-8346-8B43-2EA029D27993}" type="pres">
      <dgm:prSet presAssocID="{A6471EE8-ED68-47F9-A58A-8F843AD9FC09}" presName="parentTextArrow" presStyleLbl="node1" presStyleIdx="1" presStyleCnt="3"/>
      <dgm:spPr/>
    </dgm:pt>
    <dgm:pt modelId="{31F50AB8-BE32-6047-9FAF-2442C6E159E4}" type="pres">
      <dgm:prSet presAssocID="{A6471EE8-ED68-47F9-A58A-8F843AD9FC09}" presName="arrow" presStyleLbl="node1" presStyleIdx="2" presStyleCnt="3"/>
      <dgm:spPr/>
    </dgm:pt>
    <dgm:pt modelId="{96671867-24DE-F448-BFAB-21AB4968CE7D}" type="pres">
      <dgm:prSet presAssocID="{A6471EE8-ED68-47F9-A58A-8F843AD9FC09}" presName="descendantArrow" presStyleCnt="0"/>
      <dgm:spPr/>
    </dgm:pt>
    <dgm:pt modelId="{828D35DC-456F-AF45-8C29-89EBA1FDF126}" type="pres">
      <dgm:prSet presAssocID="{1089BE42-4E10-4410-9758-60EE0CB7467B}" presName="childTextArrow" presStyleLbl="fgAccFollowNode1" presStyleIdx="4" presStyleCnt="7">
        <dgm:presLayoutVars>
          <dgm:bulletEnabled val="1"/>
        </dgm:presLayoutVars>
      </dgm:prSet>
      <dgm:spPr/>
    </dgm:pt>
    <dgm:pt modelId="{3AC5D9FE-349E-1048-92C4-24256D5146C3}" type="pres">
      <dgm:prSet presAssocID="{161BE237-ACA5-48A5-8944-A36ABF87AB4E}" presName="childTextArrow" presStyleLbl="fgAccFollowNode1" presStyleIdx="5" presStyleCnt="7">
        <dgm:presLayoutVars>
          <dgm:bulletEnabled val="1"/>
        </dgm:presLayoutVars>
      </dgm:prSet>
      <dgm:spPr/>
    </dgm:pt>
    <dgm:pt modelId="{FB4DFD92-10B3-8E40-ABD1-3A335637AE57}" type="pres">
      <dgm:prSet presAssocID="{3F0E381F-566A-4F30-8403-00818B803973}" presName="childTextArrow" presStyleLbl="fgAccFollowNode1" presStyleIdx="6" presStyleCnt="7">
        <dgm:presLayoutVars>
          <dgm:bulletEnabled val="1"/>
        </dgm:presLayoutVars>
      </dgm:prSet>
      <dgm:spPr/>
    </dgm:pt>
  </dgm:ptLst>
  <dgm:cxnLst>
    <dgm:cxn modelId="{72513A05-9A40-448B-AB10-E2025EEA6092}" srcId="{A6471EE8-ED68-47F9-A58A-8F843AD9FC09}" destId="{3F0E381F-566A-4F30-8403-00818B803973}" srcOrd="2" destOrd="0" parTransId="{B851ADE1-066F-4ED0-AC45-DEEA5445B2DA}" sibTransId="{58A4BBC7-2569-4D5E-AE61-380F45CEA48B}"/>
    <dgm:cxn modelId="{CEF7CD06-A0EB-48E2-A582-9BA98F40BB34}" srcId="{826AFE19-6E11-461B-96CA-0116B8351E52}" destId="{63E98306-367B-4FA7-8FED-781BB7844E57}" srcOrd="2" destOrd="0" parTransId="{8B668DA7-C5B2-471D-8415-CB2E45EA4593}" sibTransId="{D7AC9510-F91F-4227-B140-ABCBF1E809E6}"/>
    <dgm:cxn modelId="{A2717008-3C2B-8946-B33E-CE7F8C33E2FA}" type="presOf" srcId="{2C5A7161-7415-4DE7-BFC5-307F5A283C33}" destId="{CBFE2A54-6DF4-634A-95EE-49D77B2FDB48}" srcOrd="0" destOrd="0" presId="urn:microsoft.com/office/officeart/2005/8/layout/process4"/>
    <dgm:cxn modelId="{64071131-C72C-8E48-9A9E-F65710C8E73E}" srcId="{63E98306-367B-4FA7-8FED-781BB7844E57}" destId="{ED9C7604-FBEC-654A-AF97-1F0C27FC021E}" srcOrd="2" destOrd="0" parTransId="{1A6143BB-61A1-1B4E-95C2-3626998D0BAA}" sibTransId="{81E1D943-2FE3-7049-B8F7-7520DAC294D7}"/>
    <dgm:cxn modelId="{18D25735-FB33-1843-9AFB-6CEDD978030E}" srcId="{63E98306-367B-4FA7-8FED-781BB7844E57}" destId="{51567A79-515E-AD40-AC94-02A24B7FFD94}" srcOrd="3" destOrd="0" parTransId="{8E7B318F-BCED-3845-8241-AFC8909F3E5D}" sibTransId="{6CB57E7F-88C4-D941-9CBD-FC5F5E3A3BAB}"/>
    <dgm:cxn modelId="{51911C3C-D116-C448-98FE-3595BDBEEDC1}" type="presOf" srcId="{161BE237-ACA5-48A5-8944-A36ABF87AB4E}" destId="{3AC5D9FE-349E-1048-92C4-24256D5146C3}" srcOrd="0" destOrd="0" presId="urn:microsoft.com/office/officeart/2005/8/layout/process4"/>
    <dgm:cxn modelId="{7168A347-B161-2043-968B-700CF868EE75}" type="presOf" srcId="{A6471EE8-ED68-47F9-A58A-8F843AD9FC09}" destId="{0209D1B1-DC8F-8346-8B43-2EA029D27993}" srcOrd="0" destOrd="0" presId="urn:microsoft.com/office/officeart/2005/8/layout/process4"/>
    <dgm:cxn modelId="{B3079A4A-715F-42F4-B705-7CCA5AEA134B}" srcId="{A6471EE8-ED68-47F9-A58A-8F843AD9FC09}" destId="{161BE237-ACA5-48A5-8944-A36ABF87AB4E}" srcOrd="1" destOrd="0" parTransId="{8F0B945F-3AD0-45B8-BD09-D693FB7F2005}" sibTransId="{9403BFB2-3478-46D6-AFD5-C100980B1E6D}"/>
    <dgm:cxn modelId="{A0BDD35A-C306-2B46-9E12-541B306064DD}" type="presOf" srcId="{1089BE42-4E10-4410-9758-60EE0CB7467B}" destId="{828D35DC-456F-AF45-8C29-89EBA1FDF126}" srcOrd="0" destOrd="0" presId="urn:microsoft.com/office/officeart/2005/8/layout/process4"/>
    <dgm:cxn modelId="{9B097B60-56E0-0248-9D07-0222B06A5DD9}" type="presOf" srcId="{55720A9E-D71D-8844-B857-520A486E7ED5}" destId="{B89C1574-3F48-D74D-9D98-1D8410E5FFA0}" srcOrd="0" destOrd="0" presId="urn:microsoft.com/office/officeart/2005/8/layout/process4"/>
    <dgm:cxn modelId="{C9F05076-DCC4-1446-B9BC-5F5E20715FCC}" type="presOf" srcId="{ED9C7604-FBEC-654A-AF97-1F0C27FC021E}" destId="{EE2A0B71-D3DA-4C45-B09B-7EA9AD822F03}" srcOrd="0" destOrd="0" presId="urn:microsoft.com/office/officeart/2005/8/layout/process4"/>
    <dgm:cxn modelId="{0421A276-CA7A-CA4F-95F1-6BB5E5B2C197}" type="presOf" srcId="{40DF48D6-55C4-AB4E-A0CF-E53CE29A7E5A}" destId="{A589B4A7-C0A0-6A40-A7DB-4A726D33ACD5}" srcOrd="0" destOrd="0" presId="urn:microsoft.com/office/officeart/2005/8/layout/process4"/>
    <dgm:cxn modelId="{F50B7F77-A2D1-4849-B009-EDD2D91B4129}" type="presOf" srcId="{826AFE19-6E11-461B-96CA-0116B8351E52}" destId="{0DF9D15F-5424-EA48-AE88-FD91D58E64E7}" srcOrd="0" destOrd="0" presId="urn:microsoft.com/office/officeart/2005/8/layout/process4"/>
    <dgm:cxn modelId="{F5671C84-83A5-4D2D-B7A0-203A67453E53}" srcId="{A6471EE8-ED68-47F9-A58A-8F843AD9FC09}" destId="{1089BE42-4E10-4410-9758-60EE0CB7467B}" srcOrd="0" destOrd="0" parTransId="{307A5340-9B5C-4FE0-9F11-4E79DC14DDC9}" sibTransId="{21A32B74-B000-41A4-B06E-E7EEEA8529D1}"/>
    <dgm:cxn modelId="{9AAD9184-C0C1-8647-B913-DE29E53A1CB5}" srcId="{63E98306-367B-4FA7-8FED-781BB7844E57}" destId="{55720A9E-D71D-8844-B857-520A486E7ED5}" srcOrd="0" destOrd="0" parTransId="{93627A6F-7E47-A149-9B8E-722CA3DD7E9A}" sibTransId="{DEA2BFC4-9D29-0B41-88D6-3C2B41B8E91F}"/>
    <dgm:cxn modelId="{DF87788D-30FD-489F-9D80-DB80FC483BA3}" srcId="{826AFE19-6E11-461B-96CA-0116B8351E52}" destId="{A6471EE8-ED68-47F9-A58A-8F843AD9FC09}" srcOrd="0" destOrd="0" parTransId="{5CA4ED74-D4AF-4AE3-A908-B0AD8F23C42A}" sibTransId="{5F77D082-B0F1-4E96-9B9B-68468C82C44C}"/>
    <dgm:cxn modelId="{2356C4A3-6488-FB4A-8D07-147B854FE2C8}" type="presOf" srcId="{A6471EE8-ED68-47F9-A58A-8F843AD9FC09}" destId="{31F50AB8-BE32-6047-9FAF-2442C6E159E4}" srcOrd="1" destOrd="0" presId="urn:microsoft.com/office/officeart/2005/8/layout/process4"/>
    <dgm:cxn modelId="{638546AA-F058-B04A-85EE-F9BF8D099082}" type="presOf" srcId="{63E98306-367B-4FA7-8FED-781BB7844E57}" destId="{DDBA1AF2-6517-2643-B26F-9DC89F6CD21A}" srcOrd="0" destOrd="0" presId="urn:microsoft.com/office/officeart/2005/8/layout/process4"/>
    <dgm:cxn modelId="{19DFE9C3-B0DB-401E-915A-FFBFB641BA4E}" srcId="{826AFE19-6E11-461B-96CA-0116B8351E52}" destId="{2C5A7161-7415-4DE7-BFC5-307F5A283C33}" srcOrd="1" destOrd="0" parTransId="{9350F57A-50F3-45BE-A15D-409BB6811DF0}" sibTransId="{68443F35-F84B-494E-9EA6-A900FBA598E0}"/>
    <dgm:cxn modelId="{26664BCC-039D-C047-A521-B05FDB14C42F}" type="presOf" srcId="{3F0E381F-566A-4F30-8403-00818B803973}" destId="{FB4DFD92-10B3-8E40-ABD1-3A335637AE57}" srcOrd="0" destOrd="0" presId="urn:microsoft.com/office/officeart/2005/8/layout/process4"/>
    <dgm:cxn modelId="{0BFF7FCF-D67B-A446-B03C-E822DD82A352}" type="presOf" srcId="{63E98306-367B-4FA7-8FED-781BB7844E57}" destId="{730E2175-3915-8B41-9940-100571D92397}" srcOrd="1" destOrd="0" presId="urn:microsoft.com/office/officeart/2005/8/layout/process4"/>
    <dgm:cxn modelId="{ED0E6DD3-B133-A047-881C-85A9C87FB736}" type="presOf" srcId="{51567A79-515E-AD40-AC94-02A24B7FFD94}" destId="{0D5978C6-0C0E-3545-B081-EB0F1CB7B7F0}" srcOrd="0" destOrd="0" presId="urn:microsoft.com/office/officeart/2005/8/layout/process4"/>
    <dgm:cxn modelId="{7930B9FF-6A76-694B-8A2D-FF70DF080214}" srcId="{63E98306-367B-4FA7-8FED-781BB7844E57}" destId="{40DF48D6-55C4-AB4E-A0CF-E53CE29A7E5A}" srcOrd="1" destOrd="0" parTransId="{BFD4B78E-F596-E045-8E77-9BB7606832F8}" sibTransId="{9FD8CB8E-4CB8-0B4F-A63F-82A2DC1252F0}"/>
    <dgm:cxn modelId="{5A8E1B1F-B535-A749-A59D-C3C69675FBCC}" type="presParOf" srcId="{0DF9D15F-5424-EA48-AE88-FD91D58E64E7}" destId="{AC47843E-6A72-0549-B6CB-BE0EE3998F7F}" srcOrd="0" destOrd="0" presId="urn:microsoft.com/office/officeart/2005/8/layout/process4"/>
    <dgm:cxn modelId="{BFE76090-7759-1B49-B359-F5F51E5EE000}" type="presParOf" srcId="{AC47843E-6A72-0549-B6CB-BE0EE3998F7F}" destId="{DDBA1AF2-6517-2643-B26F-9DC89F6CD21A}" srcOrd="0" destOrd="0" presId="urn:microsoft.com/office/officeart/2005/8/layout/process4"/>
    <dgm:cxn modelId="{0AC1014A-7BE6-4F4F-99BD-6D99602C6E48}" type="presParOf" srcId="{AC47843E-6A72-0549-B6CB-BE0EE3998F7F}" destId="{730E2175-3915-8B41-9940-100571D92397}" srcOrd="1" destOrd="0" presId="urn:microsoft.com/office/officeart/2005/8/layout/process4"/>
    <dgm:cxn modelId="{2095635A-A000-A849-832D-698F9022B3A2}" type="presParOf" srcId="{AC47843E-6A72-0549-B6CB-BE0EE3998F7F}" destId="{02755C1E-893C-A040-AC43-225224BE48EC}" srcOrd="2" destOrd="0" presId="urn:microsoft.com/office/officeart/2005/8/layout/process4"/>
    <dgm:cxn modelId="{3793A73D-442A-5043-8586-0259883A549C}" type="presParOf" srcId="{02755C1E-893C-A040-AC43-225224BE48EC}" destId="{B89C1574-3F48-D74D-9D98-1D8410E5FFA0}" srcOrd="0" destOrd="0" presId="urn:microsoft.com/office/officeart/2005/8/layout/process4"/>
    <dgm:cxn modelId="{E8318B0F-0AEE-3441-83F5-93C5B90F0AC2}" type="presParOf" srcId="{02755C1E-893C-A040-AC43-225224BE48EC}" destId="{A589B4A7-C0A0-6A40-A7DB-4A726D33ACD5}" srcOrd="1" destOrd="0" presId="urn:microsoft.com/office/officeart/2005/8/layout/process4"/>
    <dgm:cxn modelId="{0560B1B6-FBE9-0140-99C4-C5937368E7E8}" type="presParOf" srcId="{02755C1E-893C-A040-AC43-225224BE48EC}" destId="{EE2A0B71-D3DA-4C45-B09B-7EA9AD822F03}" srcOrd="2" destOrd="0" presId="urn:microsoft.com/office/officeart/2005/8/layout/process4"/>
    <dgm:cxn modelId="{6CEBFFFF-726E-FD42-863C-0023B8F8577D}" type="presParOf" srcId="{02755C1E-893C-A040-AC43-225224BE48EC}" destId="{0D5978C6-0C0E-3545-B081-EB0F1CB7B7F0}" srcOrd="3" destOrd="0" presId="urn:microsoft.com/office/officeart/2005/8/layout/process4"/>
    <dgm:cxn modelId="{DA334C6F-006F-1940-8920-B5F0E9DD8618}" type="presParOf" srcId="{0DF9D15F-5424-EA48-AE88-FD91D58E64E7}" destId="{8527B047-1690-4748-9907-A026D4EE605C}" srcOrd="1" destOrd="0" presId="urn:microsoft.com/office/officeart/2005/8/layout/process4"/>
    <dgm:cxn modelId="{035274A5-969E-4247-ABCD-572921781051}" type="presParOf" srcId="{0DF9D15F-5424-EA48-AE88-FD91D58E64E7}" destId="{42182563-F461-CD4D-8896-293CD09FA134}" srcOrd="2" destOrd="0" presId="urn:microsoft.com/office/officeart/2005/8/layout/process4"/>
    <dgm:cxn modelId="{87F45247-50FE-844C-82F7-CB9C168A499B}" type="presParOf" srcId="{42182563-F461-CD4D-8896-293CD09FA134}" destId="{CBFE2A54-6DF4-634A-95EE-49D77B2FDB48}" srcOrd="0" destOrd="0" presId="urn:microsoft.com/office/officeart/2005/8/layout/process4"/>
    <dgm:cxn modelId="{1837C813-EB1C-454C-A271-DC045604E5B9}" type="presParOf" srcId="{0DF9D15F-5424-EA48-AE88-FD91D58E64E7}" destId="{C6ABC659-4534-F04E-BDA6-174D72726ACD}" srcOrd="3" destOrd="0" presId="urn:microsoft.com/office/officeart/2005/8/layout/process4"/>
    <dgm:cxn modelId="{37E00C5F-15AE-E943-BD19-9E61C16D1844}" type="presParOf" srcId="{0DF9D15F-5424-EA48-AE88-FD91D58E64E7}" destId="{16E1F309-572E-0448-BDA2-BC6691E332BB}" srcOrd="4" destOrd="0" presId="urn:microsoft.com/office/officeart/2005/8/layout/process4"/>
    <dgm:cxn modelId="{BA9CCEC2-1A79-3E4F-B454-8712CA508FCD}" type="presParOf" srcId="{16E1F309-572E-0448-BDA2-BC6691E332BB}" destId="{0209D1B1-DC8F-8346-8B43-2EA029D27993}" srcOrd="0" destOrd="0" presId="urn:microsoft.com/office/officeart/2005/8/layout/process4"/>
    <dgm:cxn modelId="{2C0F103C-867D-B94F-8151-61B1B556F4CB}" type="presParOf" srcId="{16E1F309-572E-0448-BDA2-BC6691E332BB}" destId="{31F50AB8-BE32-6047-9FAF-2442C6E159E4}" srcOrd="1" destOrd="0" presId="urn:microsoft.com/office/officeart/2005/8/layout/process4"/>
    <dgm:cxn modelId="{1D08E952-CE87-BC4B-8191-31019B4FACD4}" type="presParOf" srcId="{16E1F309-572E-0448-BDA2-BC6691E332BB}" destId="{96671867-24DE-F448-BFAB-21AB4968CE7D}" srcOrd="2" destOrd="0" presId="urn:microsoft.com/office/officeart/2005/8/layout/process4"/>
    <dgm:cxn modelId="{3B1A823A-403E-3244-82B8-A8A45B1BD62B}" type="presParOf" srcId="{96671867-24DE-F448-BFAB-21AB4968CE7D}" destId="{828D35DC-456F-AF45-8C29-89EBA1FDF126}" srcOrd="0" destOrd="0" presId="urn:microsoft.com/office/officeart/2005/8/layout/process4"/>
    <dgm:cxn modelId="{0D417763-AFF4-9A40-8BAF-407838D57651}" type="presParOf" srcId="{96671867-24DE-F448-BFAB-21AB4968CE7D}" destId="{3AC5D9FE-349E-1048-92C4-24256D5146C3}" srcOrd="1" destOrd="0" presId="urn:microsoft.com/office/officeart/2005/8/layout/process4"/>
    <dgm:cxn modelId="{D2394FC3-FF23-9544-8D8B-FD521F8AAB3F}" type="presParOf" srcId="{96671867-24DE-F448-BFAB-21AB4968CE7D}" destId="{FB4DFD92-10B3-8E40-ABD1-3A335637AE57}"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4B9C751-B09C-45B9-BBB3-2F9FB2B0BEC0}"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1959E5BC-986B-46A0-9993-5B41E645E854}">
      <dgm:prSet custT="1"/>
      <dgm:spPr/>
      <dgm:t>
        <a:bodyPr/>
        <a:lstStyle/>
        <a:p>
          <a:r>
            <a:rPr lang="en-US" sz="2000" b="1" dirty="0"/>
            <a:t>Patient care: </a:t>
          </a:r>
        </a:p>
      </dgm:t>
    </dgm:pt>
    <dgm:pt modelId="{E6E25189-BA3F-4BFF-9FC1-B5AE7E6A96F2}" type="parTrans" cxnId="{02EE1C80-F211-4E5C-81C9-123A92EFBB75}">
      <dgm:prSet/>
      <dgm:spPr/>
      <dgm:t>
        <a:bodyPr/>
        <a:lstStyle/>
        <a:p>
          <a:endParaRPr lang="en-US"/>
        </a:p>
      </dgm:t>
    </dgm:pt>
    <dgm:pt modelId="{3DA0F332-9818-482F-88A5-E855306A6FBA}" type="sibTrans" cxnId="{02EE1C80-F211-4E5C-81C9-123A92EFBB75}">
      <dgm:prSet/>
      <dgm:spPr/>
      <dgm:t>
        <a:bodyPr/>
        <a:lstStyle/>
        <a:p>
          <a:endParaRPr lang="en-US"/>
        </a:p>
      </dgm:t>
    </dgm:pt>
    <dgm:pt modelId="{F5181BCA-2145-43EE-8FC8-6967128658F0}">
      <dgm:prSet custT="1"/>
      <dgm:spPr/>
      <dgm:t>
        <a:bodyPr/>
        <a:lstStyle/>
        <a:p>
          <a:r>
            <a:rPr lang="en-US" sz="2000" b="1" dirty="0"/>
            <a:t>Can you tell more about what happened then? At what point did we realize we needed more resources? How well did we follow the phases of care for managing obstetric hemorrhage?</a:t>
          </a:r>
          <a:br>
            <a:rPr lang="en-US" sz="2000" b="1" dirty="0"/>
          </a:br>
          <a:endParaRPr lang="en-US" sz="2000" b="1" dirty="0"/>
        </a:p>
      </dgm:t>
    </dgm:pt>
    <dgm:pt modelId="{70B1EFB3-A1B0-4094-BD94-70C212E57B3B}" type="parTrans" cxnId="{8284D797-286D-4FF6-BF74-3DC2FF002DBD}">
      <dgm:prSet/>
      <dgm:spPr/>
      <dgm:t>
        <a:bodyPr/>
        <a:lstStyle/>
        <a:p>
          <a:endParaRPr lang="en-US"/>
        </a:p>
      </dgm:t>
    </dgm:pt>
    <dgm:pt modelId="{D9AE1116-81F3-4AA7-BBF8-3FB2A6B7E74B}" type="sibTrans" cxnId="{8284D797-286D-4FF6-BF74-3DC2FF002DBD}">
      <dgm:prSet/>
      <dgm:spPr/>
      <dgm:t>
        <a:bodyPr/>
        <a:lstStyle/>
        <a:p>
          <a:endParaRPr lang="en-US"/>
        </a:p>
      </dgm:t>
    </dgm:pt>
    <dgm:pt modelId="{37E706F3-D618-4B42-A329-7EE246732AD3}">
      <dgm:prSet custT="1"/>
      <dgm:spPr/>
      <dgm:t>
        <a:bodyPr/>
        <a:lstStyle/>
        <a:p>
          <a:r>
            <a:rPr lang="en-US" sz="2000" b="1" dirty="0"/>
            <a:t>Technical skills: </a:t>
          </a:r>
        </a:p>
      </dgm:t>
    </dgm:pt>
    <dgm:pt modelId="{24A6544F-FD53-42DB-93B4-99DD0B41A360}" type="parTrans" cxnId="{E529AC9B-65C3-4952-9C4B-BBB6A3F5A66C}">
      <dgm:prSet/>
      <dgm:spPr/>
      <dgm:t>
        <a:bodyPr/>
        <a:lstStyle/>
        <a:p>
          <a:endParaRPr lang="en-US"/>
        </a:p>
      </dgm:t>
    </dgm:pt>
    <dgm:pt modelId="{57D38025-9D11-4400-8104-8B33A08B32F0}" type="sibTrans" cxnId="{E529AC9B-65C3-4952-9C4B-BBB6A3F5A66C}">
      <dgm:prSet/>
      <dgm:spPr/>
      <dgm:t>
        <a:bodyPr/>
        <a:lstStyle/>
        <a:p>
          <a:endParaRPr lang="en-US"/>
        </a:p>
      </dgm:t>
    </dgm:pt>
    <dgm:pt modelId="{A2BFF636-2D5A-4E52-9024-82FF3213969F}">
      <dgm:prSet custT="1"/>
      <dgm:spPr/>
      <dgm:t>
        <a:bodyPr/>
        <a:lstStyle/>
        <a:p>
          <a:r>
            <a:rPr lang="en-US" sz="2000" b="1" dirty="0"/>
            <a:t>How did the cesarean section go?</a:t>
          </a:r>
        </a:p>
      </dgm:t>
    </dgm:pt>
    <dgm:pt modelId="{54DCA080-3D0A-405C-BEBD-FB15B7672309}" type="parTrans" cxnId="{0FB9CD6B-3547-42E5-A6EB-C80871016A5C}">
      <dgm:prSet/>
      <dgm:spPr/>
      <dgm:t>
        <a:bodyPr/>
        <a:lstStyle/>
        <a:p>
          <a:endParaRPr lang="en-US"/>
        </a:p>
      </dgm:t>
    </dgm:pt>
    <dgm:pt modelId="{2187AC59-20BB-4922-8B7B-1E1E2A508F2B}" type="sibTrans" cxnId="{0FB9CD6B-3547-42E5-A6EB-C80871016A5C}">
      <dgm:prSet/>
      <dgm:spPr/>
      <dgm:t>
        <a:bodyPr/>
        <a:lstStyle/>
        <a:p>
          <a:endParaRPr lang="en-US"/>
        </a:p>
      </dgm:t>
    </dgm:pt>
    <dgm:pt modelId="{B0DFC00A-7B21-4DAB-8AEC-5BCA89774287}">
      <dgm:prSet custT="1"/>
      <dgm:spPr/>
      <dgm:t>
        <a:bodyPr/>
        <a:lstStyle/>
        <a:p>
          <a:r>
            <a:rPr lang="en-US" sz="2000" b="1" dirty="0"/>
            <a:t>Resources: </a:t>
          </a:r>
        </a:p>
      </dgm:t>
    </dgm:pt>
    <dgm:pt modelId="{3CEFA56B-E34E-4048-9A5A-02E53243D94A}" type="parTrans" cxnId="{F235B7DC-F1F2-4B28-92CF-55E6844417D2}">
      <dgm:prSet/>
      <dgm:spPr/>
      <dgm:t>
        <a:bodyPr/>
        <a:lstStyle/>
        <a:p>
          <a:endParaRPr lang="en-US"/>
        </a:p>
      </dgm:t>
    </dgm:pt>
    <dgm:pt modelId="{1CFDEFC2-E0F1-4C66-8B3C-F2D141DDE19E}" type="sibTrans" cxnId="{F235B7DC-F1F2-4B28-92CF-55E6844417D2}">
      <dgm:prSet/>
      <dgm:spPr/>
      <dgm:t>
        <a:bodyPr/>
        <a:lstStyle/>
        <a:p>
          <a:endParaRPr lang="en-US"/>
        </a:p>
      </dgm:t>
    </dgm:pt>
    <dgm:pt modelId="{ABDA5363-AC6A-4318-A898-B7648A66FC9A}">
      <dgm:prSet custT="1"/>
      <dgm:spPr/>
      <dgm:t>
        <a:bodyPr/>
        <a:lstStyle/>
        <a:p>
          <a:r>
            <a:rPr lang="en-US" sz="2000" b="1" dirty="0"/>
            <a:t>Who was present? What additional resources did you need?</a:t>
          </a:r>
        </a:p>
      </dgm:t>
    </dgm:pt>
    <dgm:pt modelId="{8914F6BA-9C28-4087-8A3D-D94731D75484}" type="parTrans" cxnId="{001809D3-AFF1-4FE5-ABD5-64F3E0357C88}">
      <dgm:prSet/>
      <dgm:spPr/>
      <dgm:t>
        <a:bodyPr/>
        <a:lstStyle/>
        <a:p>
          <a:endParaRPr lang="en-US"/>
        </a:p>
      </dgm:t>
    </dgm:pt>
    <dgm:pt modelId="{4DB1AD8C-FF1D-4381-9960-BC65C4438414}" type="sibTrans" cxnId="{001809D3-AFF1-4FE5-ABD5-64F3E0357C88}">
      <dgm:prSet/>
      <dgm:spPr/>
      <dgm:t>
        <a:bodyPr/>
        <a:lstStyle/>
        <a:p>
          <a:endParaRPr lang="en-US"/>
        </a:p>
      </dgm:t>
    </dgm:pt>
    <dgm:pt modelId="{11A81B80-D0E8-4DCF-86CB-1B92B6ECA9E8}">
      <dgm:prSet custT="1"/>
      <dgm:spPr/>
      <dgm:t>
        <a:bodyPr/>
        <a:lstStyle/>
        <a:p>
          <a:r>
            <a:rPr lang="en-US" sz="2000" b="1" dirty="0"/>
            <a:t>Teamwork: </a:t>
          </a:r>
        </a:p>
      </dgm:t>
    </dgm:pt>
    <dgm:pt modelId="{940DA693-7187-483C-80E1-006C0E14BD96}" type="parTrans" cxnId="{7EFDD017-1E12-4629-9B47-AF220BD29CD0}">
      <dgm:prSet/>
      <dgm:spPr/>
      <dgm:t>
        <a:bodyPr/>
        <a:lstStyle/>
        <a:p>
          <a:endParaRPr lang="en-US"/>
        </a:p>
      </dgm:t>
    </dgm:pt>
    <dgm:pt modelId="{C7CDEA09-726D-43FA-BA10-1E2B472BC3F6}" type="sibTrans" cxnId="{7EFDD017-1E12-4629-9B47-AF220BD29CD0}">
      <dgm:prSet/>
      <dgm:spPr/>
      <dgm:t>
        <a:bodyPr/>
        <a:lstStyle/>
        <a:p>
          <a:endParaRPr lang="en-US"/>
        </a:p>
      </dgm:t>
    </dgm:pt>
    <dgm:pt modelId="{13223A79-92F5-42B4-81AE-2D9AD6D00917}">
      <dgm:prSet custT="1"/>
      <dgm:spPr/>
      <dgm:t>
        <a:bodyPr/>
        <a:lstStyle/>
        <a:p>
          <a:r>
            <a:rPr lang="en-US" sz="2000" b="1" dirty="0"/>
            <a:t>How well did the team work together? How can we better support each other?</a:t>
          </a:r>
        </a:p>
      </dgm:t>
    </dgm:pt>
    <dgm:pt modelId="{7E2DEC58-5CAE-4F2E-BE19-3D9ADBD24E3D}" type="parTrans" cxnId="{7BD45792-17CA-4DD1-9649-670D7BD80E9D}">
      <dgm:prSet/>
      <dgm:spPr/>
      <dgm:t>
        <a:bodyPr/>
        <a:lstStyle/>
        <a:p>
          <a:endParaRPr lang="en-US"/>
        </a:p>
      </dgm:t>
    </dgm:pt>
    <dgm:pt modelId="{190C8A27-1A2D-48BB-9272-BED31C708B04}" type="sibTrans" cxnId="{7BD45792-17CA-4DD1-9649-670D7BD80E9D}">
      <dgm:prSet/>
      <dgm:spPr/>
      <dgm:t>
        <a:bodyPr/>
        <a:lstStyle/>
        <a:p>
          <a:endParaRPr lang="en-US"/>
        </a:p>
      </dgm:t>
    </dgm:pt>
    <dgm:pt modelId="{EA21DE1A-B358-436F-8BA1-AF8930DCDE2D}">
      <dgm:prSet custT="1"/>
      <dgm:spPr/>
      <dgm:t>
        <a:bodyPr/>
        <a:lstStyle/>
        <a:p>
          <a:r>
            <a:rPr lang="en-US" sz="2000" b="1"/>
            <a:t>Communication: </a:t>
          </a:r>
        </a:p>
      </dgm:t>
    </dgm:pt>
    <dgm:pt modelId="{2ED99E6F-AB72-4ACA-ADF6-FF2CB53EAEB5}" type="parTrans" cxnId="{21D66AAD-98F0-48B6-8B2A-06A9D63F8AB0}">
      <dgm:prSet/>
      <dgm:spPr/>
      <dgm:t>
        <a:bodyPr/>
        <a:lstStyle/>
        <a:p>
          <a:endParaRPr lang="en-US"/>
        </a:p>
      </dgm:t>
    </dgm:pt>
    <dgm:pt modelId="{1EA49810-71C5-483F-8AB5-30EECF992CF8}" type="sibTrans" cxnId="{21D66AAD-98F0-48B6-8B2A-06A9D63F8AB0}">
      <dgm:prSet/>
      <dgm:spPr/>
      <dgm:t>
        <a:bodyPr/>
        <a:lstStyle/>
        <a:p>
          <a:endParaRPr lang="en-US"/>
        </a:p>
      </dgm:t>
    </dgm:pt>
    <dgm:pt modelId="{7D98C9B9-1897-48E3-A0AA-19740165A0DF}">
      <dgm:prSet custT="1"/>
      <dgm:spPr/>
      <dgm:t>
        <a:bodyPr/>
        <a:lstStyle/>
        <a:p>
          <a:r>
            <a:rPr lang="en-US" sz="2000" b="1" dirty="0"/>
            <a:t>What did we know about the patient? What information would have helped you? How was the communication</a:t>
          </a:r>
          <a:br>
            <a:rPr lang="en-US" sz="2000" b="1" dirty="0"/>
          </a:br>
          <a:r>
            <a:rPr lang="en-US" sz="2000" b="1" dirty="0"/>
            <a:t>with the family and the other teams involved?</a:t>
          </a:r>
        </a:p>
      </dgm:t>
    </dgm:pt>
    <dgm:pt modelId="{4474E9FC-D86A-4C83-B353-003F40E82D80}" type="parTrans" cxnId="{165649E3-AC07-4A39-A107-CDC4A8ABF7F1}">
      <dgm:prSet/>
      <dgm:spPr/>
      <dgm:t>
        <a:bodyPr/>
        <a:lstStyle/>
        <a:p>
          <a:endParaRPr lang="en-US"/>
        </a:p>
      </dgm:t>
    </dgm:pt>
    <dgm:pt modelId="{CD260175-AB27-4F35-AA21-58828571F199}" type="sibTrans" cxnId="{165649E3-AC07-4A39-A107-CDC4A8ABF7F1}">
      <dgm:prSet/>
      <dgm:spPr/>
      <dgm:t>
        <a:bodyPr/>
        <a:lstStyle/>
        <a:p>
          <a:endParaRPr lang="en-US"/>
        </a:p>
      </dgm:t>
    </dgm:pt>
    <dgm:pt modelId="{A33F4692-EDC5-E84D-A36C-741120C4B036}">
      <dgm:prSet custT="1"/>
      <dgm:spPr/>
      <dgm:t>
        <a:bodyPr/>
        <a:lstStyle/>
        <a:p>
          <a:endParaRPr lang="en-US" sz="2000" b="1" dirty="0"/>
        </a:p>
      </dgm:t>
    </dgm:pt>
    <dgm:pt modelId="{6C98A3A4-57D9-E846-AE9D-1E3913814FC8}" type="parTrans" cxnId="{BFA1269D-0EC1-0C4A-96DB-F65C77FF4F8E}">
      <dgm:prSet/>
      <dgm:spPr/>
      <dgm:t>
        <a:bodyPr/>
        <a:lstStyle/>
        <a:p>
          <a:endParaRPr lang="en-US"/>
        </a:p>
      </dgm:t>
    </dgm:pt>
    <dgm:pt modelId="{7A8CF169-FC1D-C149-AA4E-845039B4078B}" type="sibTrans" cxnId="{BFA1269D-0EC1-0C4A-96DB-F65C77FF4F8E}">
      <dgm:prSet/>
      <dgm:spPr/>
      <dgm:t>
        <a:bodyPr/>
        <a:lstStyle/>
        <a:p>
          <a:endParaRPr lang="en-US"/>
        </a:p>
      </dgm:t>
    </dgm:pt>
    <dgm:pt modelId="{D8BF76FB-05F7-C047-829F-5CE45EFBCBB0}" type="pres">
      <dgm:prSet presAssocID="{C4B9C751-B09C-45B9-BBB3-2F9FB2B0BEC0}" presName="Name0" presStyleCnt="0">
        <dgm:presLayoutVars>
          <dgm:dir/>
          <dgm:animLvl val="lvl"/>
          <dgm:resizeHandles val="exact"/>
        </dgm:presLayoutVars>
      </dgm:prSet>
      <dgm:spPr/>
    </dgm:pt>
    <dgm:pt modelId="{0B7B2C9C-CFB9-3042-B306-8C401D7C53C2}" type="pres">
      <dgm:prSet presAssocID="{1959E5BC-986B-46A0-9993-5B41E645E854}" presName="linNode" presStyleCnt="0"/>
      <dgm:spPr/>
    </dgm:pt>
    <dgm:pt modelId="{88950C5A-F86C-EC45-9BD8-A9064399B275}" type="pres">
      <dgm:prSet presAssocID="{1959E5BC-986B-46A0-9993-5B41E645E854}" presName="parentText" presStyleLbl="node1" presStyleIdx="0" presStyleCnt="5">
        <dgm:presLayoutVars>
          <dgm:chMax val="1"/>
          <dgm:bulletEnabled val="1"/>
        </dgm:presLayoutVars>
      </dgm:prSet>
      <dgm:spPr/>
    </dgm:pt>
    <dgm:pt modelId="{93B9B66D-A0A5-6249-99DE-0375685FCD05}" type="pres">
      <dgm:prSet presAssocID="{1959E5BC-986B-46A0-9993-5B41E645E854}" presName="descendantText" presStyleLbl="alignAccFollowNode1" presStyleIdx="0" presStyleCnt="5" custScaleY="245701">
        <dgm:presLayoutVars>
          <dgm:bulletEnabled val="1"/>
        </dgm:presLayoutVars>
      </dgm:prSet>
      <dgm:spPr/>
    </dgm:pt>
    <dgm:pt modelId="{EE36FDC2-BF44-A644-8611-BB7D42A47D41}" type="pres">
      <dgm:prSet presAssocID="{3DA0F332-9818-482F-88A5-E855306A6FBA}" presName="sp" presStyleCnt="0"/>
      <dgm:spPr/>
    </dgm:pt>
    <dgm:pt modelId="{8213804C-CC5E-1B4B-9C56-9BF976100271}" type="pres">
      <dgm:prSet presAssocID="{37E706F3-D618-4B42-A329-7EE246732AD3}" presName="linNode" presStyleCnt="0"/>
      <dgm:spPr/>
    </dgm:pt>
    <dgm:pt modelId="{96E26ADE-E8A9-1C49-B948-4BFB36FE0B5C}" type="pres">
      <dgm:prSet presAssocID="{37E706F3-D618-4B42-A329-7EE246732AD3}" presName="parentText" presStyleLbl="node1" presStyleIdx="1" presStyleCnt="5">
        <dgm:presLayoutVars>
          <dgm:chMax val="1"/>
          <dgm:bulletEnabled val="1"/>
        </dgm:presLayoutVars>
      </dgm:prSet>
      <dgm:spPr/>
    </dgm:pt>
    <dgm:pt modelId="{90164D4C-F44B-6F4B-B2CD-EF3451E331B6}" type="pres">
      <dgm:prSet presAssocID="{37E706F3-D618-4B42-A329-7EE246732AD3}" presName="descendantText" presStyleLbl="alignAccFollowNode1" presStyleIdx="1" presStyleCnt="5">
        <dgm:presLayoutVars>
          <dgm:bulletEnabled val="1"/>
        </dgm:presLayoutVars>
      </dgm:prSet>
      <dgm:spPr/>
    </dgm:pt>
    <dgm:pt modelId="{98E64CCA-0E13-5D46-A037-DBF3A66C2031}" type="pres">
      <dgm:prSet presAssocID="{57D38025-9D11-4400-8104-8B33A08B32F0}" presName="sp" presStyleCnt="0"/>
      <dgm:spPr/>
    </dgm:pt>
    <dgm:pt modelId="{9A83629F-D846-5746-87AD-008DBED0ABDD}" type="pres">
      <dgm:prSet presAssocID="{B0DFC00A-7B21-4DAB-8AEC-5BCA89774287}" presName="linNode" presStyleCnt="0"/>
      <dgm:spPr/>
    </dgm:pt>
    <dgm:pt modelId="{16FB7F9D-C38D-3B4A-9AE3-9E3DFB14C751}" type="pres">
      <dgm:prSet presAssocID="{B0DFC00A-7B21-4DAB-8AEC-5BCA89774287}" presName="parentText" presStyleLbl="node1" presStyleIdx="2" presStyleCnt="5">
        <dgm:presLayoutVars>
          <dgm:chMax val="1"/>
          <dgm:bulletEnabled val="1"/>
        </dgm:presLayoutVars>
      </dgm:prSet>
      <dgm:spPr/>
    </dgm:pt>
    <dgm:pt modelId="{03E3EDA5-B6A3-BB4F-A2F7-C26864459AB2}" type="pres">
      <dgm:prSet presAssocID="{B0DFC00A-7B21-4DAB-8AEC-5BCA89774287}" presName="descendantText" presStyleLbl="alignAccFollowNode1" presStyleIdx="2" presStyleCnt="5" custScaleY="120848">
        <dgm:presLayoutVars>
          <dgm:bulletEnabled val="1"/>
        </dgm:presLayoutVars>
      </dgm:prSet>
      <dgm:spPr/>
    </dgm:pt>
    <dgm:pt modelId="{A8C2CC93-2A9B-C043-A24F-BFE552E11D50}" type="pres">
      <dgm:prSet presAssocID="{1CFDEFC2-E0F1-4C66-8B3C-F2D141DDE19E}" presName="sp" presStyleCnt="0"/>
      <dgm:spPr/>
    </dgm:pt>
    <dgm:pt modelId="{2E5CFAA6-BDD7-A344-8378-837668B9C296}" type="pres">
      <dgm:prSet presAssocID="{11A81B80-D0E8-4DCF-86CB-1B92B6ECA9E8}" presName="linNode" presStyleCnt="0"/>
      <dgm:spPr/>
    </dgm:pt>
    <dgm:pt modelId="{3AED314B-329F-FA4C-833E-2A94918D351C}" type="pres">
      <dgm:prSet presAssocID="{11A81B80-D0E8-4DCF-86CB-1B92B6ECA9E8}" presName="parentText" presStyleLbl="node1" presStyleIdx="3" presStyleCnt="5">
        <dgm:presLayoutVars>
          <dgm:chMax val="1"/>
          <dgm:bulletEnabled val="1"/>
        </dgm:presLayoutVars>
      </dgm:prSet>
      <dgm:spPr/>
    </dgm:pt>
    <dgm:pt modelId="{8709628B-3D05-814A-BA4F-8D38A5329551}" type="pres">
      <dgm:prSet presAssocID="{11A81B80-D0E8-4DCF-86CB-1B92B6ECA9E8}" presName="descendantText" presStyleLbl="alignAccFollowNode1" presStyleIdx="3" presStyleCnt="5">
        <dgm:presLayoutVars>
          <dgm:bulletEnabled val="1"/>
        </dgm:presLayoutVars>
      </dgm:prSet>
      <dgm:spPr/>
    </dgm:pt>
    <dgm:pt modelId="{D190C298-BE00-1041-BD1A-F531B937B90B}" type="pres">
      <dgm:prSet presAssocID="{C7CDEA09-726D-43FA-BA10-1E2B472BC3F6}" presName="sp" presStyleCnt="0"/>
      <dgm:spPr/>
    </dgm:pt>
    <dgm:pt modelId="{4EE82E69-BC83-1D43-B012-925199895193}" type="pres">
      <dgm:prSet presAssocID="{EA21DE1A-B358-436F-8BA1-AF8930DCDE2D}" presName="linNode" presStyleCnt="0"/>
      <dgm:spPr/>
    </dgm:pt>
    <dgm:pt modelId="{A9ECBD3B-E62A-224E-9803-B15FDD21AED5}" type="pres">
      <dgm:prSet presAssocID="{EA21DE1A-B358-436F-8BA1-AF8930DCDE2D}" presName="parentText" presStyleLbl="node1" presStyleIdx="4" presStyleCnt="5">
        <dgm:presLayoutVars>
          <dgm:chMax val="1"/>
          <dgm:bulletEnabled val="1"/>
        </dgm:presLayoutVars>
      </dgm:prSet>
      <dgm:spPr/>
    </dgm:pt>
    <dgm:pt modelId="{0203A96A-DE65-E347-A8A4-B4D9B6D431D7}" type="pres">
      <dgm:prSet presAssocID="{EA21DE1A-B358-436F-8BA1-AF8930DCDE2D}" presName="descendantText" presStyleLbl="alignAccFollowNode1" presStyleIdx="4" presStyleCnt="5" custScaleY="163933">
        <dgm:presLayoutVars>
          <dgm:bulletEnabled val="1"/>
        </dgm:presLayoutVars>
      </dgm:prSet>
      <dgm:spPr/>
    </dgm:pt>
  </dgm:ptLst>
  <dgm:cxnLst>
    <dgm:cxn modelId="{ADD5AF03-6A0D-9A4D-836B-5D1B0EC18B6F}" type="presOf" srcId="{37E706F3-D618-4B42-A329-7EE246732AD3}" destId="{96E26ADE-E8A9-1C49-B948-4BFB36FE0B5C}" srcOrd="0" destOrd="0" presId="urn:microsoft.com/office/officeart/2005/8/layout/vList5"/>
    <dgm:cxn modelId="{ECD1C410-7A05-4049-BE99-BC975538DF05}" type="presOf" srcId="{ABDA5363-AC6A-4318-A898-B7648A66FC9A}" destId="{03E3EDA5-B6A3-BB4F-A2F7-C26864459AB2}" srcOrd="0" destOrd="0" presId="urn:microsoft.com/office/officeart/2005/8/layout/vList5"/>
    <dgm:cxn modelId="{C375AE16-F534-9748-96BA-AA73C2960DAB}" type="presOf" srcId="{B0DFC00A-7B21-4DAB-8AEC-5BCA89774287}" destId="{16FB7F9D-C38D-3B4A-9AE3-9E3DFB14C751}" srcOrd="0" destOrd="0" presId="urn:microsoft.com/office/officeart/2005/8/layout/vList5"/>
    <dgm:cxn modelId="{7EFDD017-1E12-4629-9B47-AF220BD29CD0}" srcId="{C4B9C751-B09C-45B9-BBB3-2F9FB2B0BEC0}" destId="{11A81B80-D0E8-4DCF-86CB-1B92B6ECA9E8}" srcOrd="3" destOrd="0" parTransId="{940DA693-7187-483C-80E1-006C0E14BD96}" sibTransId="{C7CDEA09-726D-43FA-BA10-1E2B472BC3F6}"/>
    <dgm:cxn modelId="{301D254E-42D2-574B-8272-4E906EDB09E3}" type="presOf" srcId="{A33F4692-EDC5-E84D-A36C-741120C4B036}" destId="{93B9B66D-A0A5-6249-99DE-0375685FCD05}" srcOrd="0" destOrd="0" presId="urn:microsoft.com/office/officeart/2005/8/layout/vList5"/>
    <dgm:cxn modelId="{BA074852-1A89-014A-A2E1-B8B040C317A7}" type="presOf" srcId="{11A81B80-D0E8-4DCF-86CB-1B92B6ECA9E8}" destId="{3AED314B-329F-FA4C-833E-2A94918D351C}" srcOrd="0" destOrd="0" presId="urn:microsoft.com/office/officeart/2005/8/layout/vList5"/>
    <dgm:cxn modelId="{878CC463-DEA7-EC4A-A285-99F96DA46604}" type="presOf" srcId="{13223A79-92F5-42B4-81AE-2D9AD6D00917}" destId="{8709628B-3D05-814A-BA4F-8D38A5329551}" srcOrd="0" destOrd="0" presId="urn:microsoft.com/office/officeart/2005/8/layout/vList5"/>
    <dgm:cxn modelId="{0FB9CD6B-3547-42E5-A6EB-C80871016A5C}" srcId="{37E706F3-D618-4B42-A329-7EE246732AD3}" destId="{A2BFF636-2D5A-4E52-9024-82FF3213969F}" srcOrd="0" destOrd="0" parTransId="{54DCA080-3D0A-405C-BEBD-FB15B7672309}" sibTransId="{2187AC59-20BB-4922-8B7B-1E1E2A508F2B}"/>
    <dgm:cxn modelId="{02EE1C80-F211-4E5C-81C9-123A92EFBB75}" srcId="{C4B9C751-B09C-45B9-BBB3-2F9FB2B0BEC0}" destId="{1959E5BC-986B-46A0-9993-5B41E645E854}" srcOrd="0" destOrd="0" parTransId="{E6E25189-BA3F-4BFF-9FC1-B5AE7E6A96F2}" sibTransId="{3DA0F332-9818-482F-88A5-E855306A6FBA}"/>
    <dgm:cxn modelId="{862B0C83-8F5C-0043-AC48-F77C0424DC59}" type="presOf" srcId="{1959E5BC-986B-46A0-9993-5B41E645E854}" destId="{88950C5A-F86C-EC45-9BD8-A9064399B275}" srcOrd="0" destOrd="0" presId="urn:microsoft.com/office/officeart/2005/8/layout/vList5"/>
    <dgm:cxn modelId="{75430C85-D7C0-9943-B897-7EF1E2EFBD41}" type="presOf" srcId="{A2BFF636-2D5A-4E52-9024-82FF3213969F}" destId="{90164D4C-F44B-6F4B-B2CD-EF3451E331B6}" srcOrd="0" destOrd="0" presId="urn:microsoft.com/office/officeart/2005/8/layout/vList5"/>
    <dgm:cxn modelId="{7BD45792-17CA-4DD1-9649-670D7BD80E9D}" srcId="{11A81B80-D0E8-4DCF-86CB-1B92B6ECA9E8}" destId="{13223A79-92F5-42B4-81AE-2D9AD6D00917}" srcOrd="0" destOrd="0" parTransId="{7E2DEC58-5CAE-4F2E-BE19-3D9ADBD24E3D}" sibTransId="{190C8A27-1A2D-48BB-9272-BED31C708B04}"/>
    <dgm:cxn modelId="{8284D797-286D-4FF6-BF74-3DC2FF002DBD}" srcId="{1959E5BC-986B-46A0-9993-5B41E645E854}" destId="{F5181BCA-2145-43EE-8FC8-6967128658F0}" srcOrd="1" destOrd="0" parTransId="{70B1EFB3-A1B0-4094-BD94-70C212E57B3B}" sibTransId="{D9AE1116-81F3-4AA7-BBF8-3FB2A6B7E74B}"/>
    <dgm:cxn modelId="{E529AC9B-65C3-4952-9C4B-BBB6A3F5A66C}" srcId="{C4B9C751-B09C-45B9-BBB3-2F9FB2B0BEC0}" destId="{37E706F3-D618-4B42-A329-7EE246732AD3}" srcOrd="1" destOrd="0" parTransId="{24A6544F-FD53-42DB-93B4-99DD0B41A360}" sibTransId="{57D38025-9D11-4400-8104-8B33A08B32F0}"/>
    <dgm:cxn modelId="{BFA1269D-0EC1-0C4A-96DB-F65C77FF4F8E}" srcId="{1959E5BC-986B-46A0-9993-5B41E645E854}" destId="{A33F4692-EDC5-E84D-A36C-741120C4B036}" srcOrd="0" destOrd="0" parTransId="{6C98A3A4-57D9-E846-AE9D-1E3913814FC8}" sibTransId="{7A8CF169-FC1D-C149-AA4E-845039B4078B}"/>
    <dgm:cxn modelId="{D7BFC0A0-63B5-6F48-8DF7-4C882ED97E86}" type="presOf" srcId="{7D98C9B9-1897-48E3-A0AA-19740165A0DF}" destId="{0203A96A-DE65-E347-A8A4-B4D9B6D431D7}" srcOrd="0" destOrd="0" presId="urn:microsoft.com/office/officeart/2005/8/layout/vList5"/>
    <dgm:cxn modelId="{59FFD5A4-E1E7-CB40-8F09-097F11C1A66F}" type="presOf" srcId="{C4B9C751-B09C-45B9-BBB3-2F9FB2B0BEC0}" destId="{D8BF76FB-05F7-C047-829F-5CE45EFBCBB0}" srcOrd="0" destOrd="0" presId="urn:microsoft.com/office/officeart/2005/8/layout/vList5"/>
    <dgm:cxn modelId="{21D66AAD-98F0-48B6-8B2A-06A9D63F8AB0}" srcId="{C4B9C751-B09C-45B9-BBB3-2F9FB2B0BEC0}" destId="{EA21DE1A-B358-436F-8BA1-AF8930DCDE2D}" srcOrd="4" destOrd="0" parTransId="{2ED99E6F-AB72-4ACA-ADF6-FF2CB53EAEB5}" sibTransId="{1EA49810-71C5-483F-8AB5-30EECF992CF8}"/>
    <dgm:cxn modelId="{001809D3-AFF1-4FE5-ABD5-64F3E0357C88}" srcId="{B0DFC00A-7B21-4DAB-8AEC-5BCA89774287}" destId="{ABDA5363-AC6A-4318-A898-B7648A66FC9A}" srcOrd="0" destOrd="0" parTransId="{8914F6BA-9C28-4087-8A3D-D94731D75484}" sibTransId="{4DB1AD8C-FF1D-4381-9960-BC65C4438414}"/>
    <dgm:cxn modelId="{F235B7DC-F1F2-4B28-92CF-55E6844417D2}" srcId="{C4B9C751-B09C-45B9-BBB3-2F9FB2B0BEC0}" destId="{B0DFC00A-7B21-4DAB-8AEC-5BCA89774287}" srcOrd="2" destOrd="0" parTransId="{3CEFA56B-E34E-4048-9A5A-02E53243D94A}" sibTransId="{1CFDEFC2-E0F1-4C66-8B3C-F2D141DDE19E}"/>
    <dgm:cxn modelId="{165649E3-AC07-4A39-A107-CDC4A8ABF7F1}" srcId="{EA21DE1A-B358-436F-8BA1-AF8930DCDE2D}" destId="{7D98C9B9-1897-48E3-A0AA-19740165A0DF}" srcOrd="0" destOrd="0" parTransId="{4474E9FC-D86A-4C83-B353-003F40E82D80}" sibTransId="{CD260175-AB27-4F35-AA21-58828571F199}"/>
    <dgm:cxn modelId="{2B7E1FF3-93CF-2744-92B5-2021754643A5}" type="presOf" srcId="{F5181BCA-2145-43EE-8FC8-6967128658F0}" destId="{93B9B66D-A0A5-6249-99DE-0375685FCD05}" srcOrd="0" destOrd="1" presId="urn:microsoft.com/office/officeart/2005/8/layout/vList5"/>
    <dgm:cxn modelId="{07E4EBF5-E4C6-6A48-9EDB-7CADADF28BAD}" type="presOf" srcId="{EA21DE1A-B358-436F-8BA1-AF8930DCDE2D}" destId="{A9ECBD3B-E62A-224E-9803-B15FDD21AED5}" srcOrd="0" destOrd="0" presId="urn:microsoft.com/office/officeart/2005/8/layout/vList5"/>
    <dgm:cxn modelId="{198C2385-2B02-8147-A00D-CC04DD6542F0}" type="presParOf" srcId="{D8BF76FB-05F7-C047-829F-5CE45EFBCBB0}" destId="{0B7B2C9C-CFB9-3042-B306-8C401D7C53C2}" srcOrd="0" destOrd="0" presId="urn:microsoft.com/office/officeart/2005/8/layout/vList5"/>
    <dgm:cxn modelId="{DE459B0C-E68F-B043-A845-B4AFE5AAE67C}" type="presParOf" srcId="{0B7B2C9C-CFB9-3042-B306-8C401D7C53C2}" destId="{88950C5A-F86C-EC45-9BD8-A9064399B275}" srcOrd="0" destOrd="0" presId="urn:microsoft.com/office/officeart/2005/8/layout/vList5"/>
    <dgm:cxn modelId="{00389A1B-EDB8-E84B-8424-6A848387D935}" type="presParOf" srcId="{0B7B2C9C-CFB9-3042-B306-8C401D7C53C2}" destId="{93B9B66D-A0A5-6249-99DE-0375685FCD05}" srcOrd="1" destOrd="0" presId="urn:microsoft.com/office/officeart/2005/8/layout/vList5"/>
    <dgm:cxn modelId="{E4A6CC58-0A57-0F44-83F7-43F52BF77DDE}" type="presParOf" srcId="{D8BF76FB-05F7-C047-829F-5CE45EFBCBB0}" destId="{EE36FDC2-BF44-A644-8611-BB7D42A47D41}" srcOrd="1" destOrd="0" presId="urn:microsoft.com/office/officeart/2005/8/layout/vList5"/>
    <dgm:cxn modelId="{BA29766D-101E-7E4A-B3A5-B3D8241A548F}" type="presParOf" srcId="{D8BF76FB-05F7-C047-829F-5CE45EFBCBB0}" destId="{8213804C-CC5E-1B4B-9C56-9BF976100271}" srcOrd="2" destOrd="0" presId="urn:microsoft.com/office/officeart/2005/8/layout/vList5"/>
    <dgm:cxn modelId="{8BB10A6C-DA5D-0543-B88B-CB1F746D5321}" type="presParOf" srcId="{8213804C-CC5E-1B4B-9C56-9BF976100271}" destId="{96E26ADE-E8A9-1C49-B948-4BFB36FE0B5C}" srcOrd="0" destOrd="0" presId="urn:microsoft.com/office/officeart/2005/8/layout/vList5"/>
    <dgm:cxn modelId="{90AD4DC5-7C02-2641-BE1D-EDF0B6B43A5E}" type="presParOf" srcId="{8213804C-CC5E-1B4B-9C56-9BF976100271}" destId="{90164D4C-F44B-6F4B-B2CD-EF3451E331B6}" srcOrd="1" destOrd="0" presId="urn:microsoft.com/office/officeart/2005/8/layout/vList5"/>
    <dgm:cxn modelId="{8501FDE1-13E2-2645-8AF1-76F9447D2E04}" type="presParOf" srcId="{D8BF76FB-05F7-C047-829F-5CE45EFBCBB0}" destId="{98E64CCA-0E13-5D46-A037-DBF3A66C2031}" srcOrd="3" destOrd="0" presId="urn:microsoft.com/office/officeart/2005/8/layout/vList5"/>
    <dgm:cxn modelId="{DD54FDFB-4423-A84D-A1A7-237F2DDF2CCB}" type="presParOf" srcId="{D8BF76FB-05F7-C047-829F-5CE45EFBCBB0}" destId="{9A83629F-D846-5746-87AD-008DBED0ABDD}" srcOrd="4" destOrd="0" presId="urn:microsoft.com/office/officeart/2005/8/layout/vList5"/>
    <dgm:cxn modelId="{A58046C0-B922-A24D-90E4-39A434C32FB0}" type="presParOf" srcId="{9A83629F-D846-5746-87AD-008DBED0ABDD}" destId="{16FB7F9D-C38D-3B4A-9AE3-9E3DFB14C751}" srcOrd="0" destOrd="0" presId="urn:microsoft.com/office/officeart/2005/8/layout/vList5"/>
    <dgm:cxn modelId="{F8ED771A-3A37-DF44-8B93-4786A2115621}" type="presParOf" srcId="{9A83629F-D846-5746-87AD-008DBED0ABDD}" destId="{03E3EDA5-B6A3-BB4F-A2F7-C26864459AB2}" srcOrd="1" destOrd="0" presId="urn:microsoft.com/office/officeart/2005/8/layout/vList5"/>
    <dgm:cxn modelId="{414A8480-409C-1545-B271-1DB8D5E55453}" type="presParOf" srcId="{D8BF76FB-05F7-C047-829F-5CE45EFBCBB0}" destId="{A8C2CC93-2A9B-C043-A24F-BFE552E11D50}" srcOrd="5" destOrd="0" presId="urn:microsoft.com/office/officeart/2005/8/layout/vList5"/>
    <dgm:cxn modelId="{84D66656-5E3A-504D-8CF6-9953B4B758C9}" type="presParOf" srcId="{D8BF76FB-05F7-C047-829F-5CE45EFBCBB0}" destId="{2E5CFAA6-BDD7-A344-8378-837668B9C296}" srcOrd="6" destOrd="0" presId="urn:microsoft.com/office/officeart/2005/8/layout/vList5"/>
    <dgm:cxn modelId="{6BB9A6D0-A4AF-5347-8F42-B7E64A05AD63}" type="presParOf" srcId="{2E5CFAA6-BDD7-A344-8378-837668B9C296}" destId="{3AED314B-329F-FA4C-833E-2A94918D351C}" srcOrd="0" destOrd="0" presId="urn:microsoft.com/office/officeart/2005/8/layout/vList5"/>
    <dgm:cxn modelId="{28298979-32DE-9243-97EB-70714469DB5D}" type="presParOf" srcId="{2E5CFAA6-BDD7-A344-8378-837668B9C296}" destId="{8709628B-3D05-814A-BA4F-8D38A5329551}" srcOrd="1" destOrd="0" presId="urn:microsoft.com/office/officeart/2005/8/layout/vList5"/>
    <dgm:cxn modelId="{87D14EB8-A7F6-274E-B0BE-DD368FBD6920}" type="presParOf" srcId="{D8BF76FB-05F7-C047-829F-5CE45EFBCBB0}" destId="{D190C298-BE00-1041-BD1A-F531B937B90B}" srcOrd="7" destOrd="0" presId="urn:microsoft.com/office/officeart/2005/8/layout/vList5"/>
    <dgm:cxn modelId="{F2266398-0826-B744-B896-95A9FE0DECB8}" type="presParOf" srcId="{D8BF76FB-05F7-C047-829F-5CE45EFBCBB0}" destId="{4EE82E69-BC83-1D43-B012-925199895193}" srcOrd="8" destOrd="0" presId="urn:microsoft.com/office/officeart/2005/8/layout/vList5"/>
    <dgm:cxn modelId="{8266ED60-6FA3-2D4A-9D75-621BFA758FA9}" type="presParOf" srcId="{4EE82E69-BC83-1D43-B012-925199895193}" destId="{A9ECBD3B-E62A-224E-9803-B15FDD21AED5}" srcOrd="0" destOrd="0" presId="urn:microsoft.com/office/officeart/2005/8/layout/vList5"/>
    <dgm:cxn modelId="{FE4DD3A1-5830-5947-B639-6A8EB2B19380}" type="presParOf" srcId="{4EE82E69-BC83-1D43-B012-925199895193}" destId="{0203A96A-DE65-E347-A8A4-B4D9B6D431D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54717-D791-644B-BFC1-5C318E19584E}">
      <dsp:nvSpPr>
        <dsp:cNvPr id="0" name=""/>
        <dsp:cNvSpPr/>
      </dsp:nvSpPr>
      <dsp:spPr>
        <a:xfrm>
          <a:off x="0" y="258778"/>
          <a:ext cx="7559504" cy="131274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dirty="0"/>
            <a:t>Brief, informal exchange and feedback session.</a:t>
          </a:r>
        </a:p>
      </dsp:txBody>
      <dsp:txXfrm>
        <a:off x="64083" y="322861"/>
        <a:ext cx="7431338" cy="1184574"/>
      </dsp:txXfrm>
    </dsp:sp>
    <dsp:sp modelId="{EE7C29EB-374B-0642-9F55-F23AD7D84D3D}">
      <dsp:nvSpPr>
        <dsp:cNvPr id="0" name=""/>
        <dsp:cNvSpPr/>
      </dsp:nvSpPr>
      <dsp:spPr>
        <a:xfrm>
          <a:off x="0" y="1571518"/>
          <a:ext cx="7559504"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14"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b="1" kern="1200" dirty="0"/>
            <a:t>Occurs after an event.</a:t>
          </a:r>
        </a:p>
      </dsp:txBody>
      <dsp:txXfrm>
        <a:off x="0" y="1571518"/>
        <a:ext cx="7559504" cy="546480"/>
      </dsp:txXfrm>
    </dsp:sp>
    <dsp:sp modelId="{8CD491D8-4DC1-D249-9B70-D0B30F1659C6}">
      <dsp:nvSpPr>
        <dsp:cNvPr id="0" name=""/>
        <dsp:cNvSpPr/>
      </dsp:nvSpPr>
      <dsp:spPr>
        <a:xfrm>
          <a:off x="0" y="2117998"/>
          <a:ext cx="7559504" cy="1312740"/>
        </a:xfrm>
        <a:prstGeom prst="roundRect">
          <a:avLst/>
        </a:prstGeom>
        <a:solidFill>
          <a:schemeClr val="accent5">
            <a:hueOff val="5360733"/>
            <a:satOff val="-14688"/>
            <a:lumOff val="-20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dirty="0"/>
            <a:t>Designed to improve teamwork skills and outcomes.</a:t>
          </a:r>
        </a:p>
      </dsp:txBody>
      <dsp:txXfrm>
        <a:off x="64083" y="2182081"/>
        <a:ext cx="7431338" cy="1184574"/>
      </dsp:txXfrm>
    </dsp:sp>
    <dsp:sp modelId="{C7A4D8E7-8D5D-ED48-BEE2-D0007232A048}">
      <dsp:nvSpPr>
        <dsp:cNvPr id="0" name=""/>
        <dsp:cNvSpPr/>
      </dsp:nvSpPr>
      <dsp:spPr>
        <a:xfrm>
          <a:off x="0" y="3430738"/>
          <a:ext cx="7559504" cy="2595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14"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b="1" kern="1200" dirty="0"/>
            <a:t>An accurate reconstruction of key events.</a:t>
          </a:r>
        </a:p>
        <a:p>
          <a:pPr marL="228600" lvl="1" indent="-228600" algn="l" defTabSz="1155700">
            <a:lnSpc>
              <a:spcPct val="90000"/>
            </a:lnSpc>
            <a:spcBef>
              <a:spcPct val="0"/>
            </a:spcBef>
            <a:spcAft>
              <a:spcPct val="20000"/>
            </a:spcAft>
            <a:buChar char="•"/>
          </a:pPr>
          <a:r>
            <a:rPr lang="en-US" sz="2600" b="1" kern="1200" dirty="0"/>
            <a:t>Analysis of why the event occurred.</a:t>
          </a:r>
        </a:p>
        <a:p>
          <a:pPr marL="228600" lvl="1" indent="-228600" algn="l" defTabSz="1155700">
            <a:lnSpc>
              <a:spcPct val="90000"/>
            </a:lnSpc>
            <a:spcBef>
              <a:spcPct val="0"/>
            </a:spcBef>
            <a:spcAft>
              <a:spcPct val="20000"/>
            </a:spcAft>
            <a:buChar char="•"/>
          </a:pPr>
          <a:r>
            <a:rPr lang="en-US" sz="2600" b="1" kern="1200" dirty="0"/>
            <a:t>What should/could be done differently next time.</a:t>
          </a:r>
        </a:p>
        <a:p>
          <a:pPr marL="228600" lvl="1" indent="-228600" algn="l" defTabSz="1155700">
            <a:lnSpc>
              <a:spcPct val="90000"/>
            </a:lnSpc>
            <a:spcBef>
              <a:spcPct val="0"/>
            </a:spcBef>
            <a:spcAft>
              <a:spcPct val="20000"/>
            </a:spcAft>
            <a:buChar char="•"/>
          </a:pPr>
          <a:r>
            <a:rPr lang="en-US" sz="2600" b="1" kern="1200" dirty="0"/>
            <a:t>Identify systems issues to be addressed.</a:t>
          </a:r>
        </a:p>
        <a:p>
          <a:pPr marL="228600" lvl="1" indent="-228600" algn="l" defTabSz="1155700">
            <a:lnSpc>
              <a:spcPct val="90000"/>
            </a:lnSpc>
            <a:spcBef>
              <a:spcPct val="0"/>
            </a:spcBef>
            <a:spcAft>
              <a:spcPct val="20000"/>
            </a:spcAft>
            <a:buChar char="•"/>
          </a:pPr>
          <a:r>
            <a:rPr lang="en-US" sz="2600" b="1" kern="1200" dirty="0"/>
            <a:t>Allows acknowledgement of strengths and identifies opportunities for improvement. </a:t>
          </a:r>
        </a:p>
      </dsp:txBody>
      <dsp:txXfrm>
        <a:off x="0" y="3430738"/>
        <a:ext cx="7559504" cy="25957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5F92E-FC63-BB4B-896A-1D8D36AD9E0B}">
      <dsp:nvSpPr>
        <dsp:cNvPr id="0" name=""/>
        <dsp:cNvSpPr/>
      </dsp:nvSpPr>
      <dsp:spPr>
        <a:xfrm rot="5400000">
          <a:off x="6731621" y="-2839081"/>
          <a:ext cx="837972" cy="672998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b="1" kern="1200"/>
            <a:t>Limit use of first-person pronouns.</a:t>
          </a:r>
          <a:endParaRPr lang="en-US" sz="2300" kern="1200"/>
        </a:p>
      </dsp:txBody>
      <dsp:txXfrm rot="-5400000">
        <a:off x="3785615" y="147831"/>
        <a:ext cx="6689078" cy="756160"/>
      </dsp:txXfrm>
    </dsp:sp>
    <dsp:sp modelId="{E8520C26-4CB6-844B-95BD-42A18D3FEB8C}">
      <dsp:nvSpPr>
        <dsp:cNvPr id="0" name=""/>
        <dsp:cNvSpPr/>
      </dsp:nvSpPr>
      <dsp:spPr>
        <a:xfrm>
          <a:off x="0" y="2177"/>
          <a:ext cx="3785616" cy="104746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b="1" kern="1200"/>
            <a:t>De-emphasizing leader viewpoint: </a:t>
          </a:r>
          <a:endParaRPr lang="en-US" sz="2900" kern="1200"/>
        </a:p>
      </dsp:txBody>
      <dsp:txXfrm>
        <a:off x="51133" y="53310"/>
        <a:ext cx="3683350" cy="945199"/>
      </dsp:txXfrm>
    </dsp:sp>
    <dsp:sp modelId="{677C7DB3-7D93-C047-AD65-CD846A067F75}">
      <dsp:nvSpPr>
        <dsp:cNvPr id="0" name=""/>
        <dsp:cNvSpPr/>
      </dsp:nvSpPr>
      <dsp:spPr>
        <a:xfrm rot="5400000">
          <a:off x="6731621" y="-1739242"/>
          <a:ext cx="837972" cy="6729984"/>
        </a:xfrm>
        <a:prstGeom prst="round2SameRect">
          <a:avLst/>
        </a:prstGeom>
        <a:solidFill>
          <a:schemeClr val="accent2">
            <a:tint val="40000"/>
            <a:alpha val="90000"/>
            <a:hueOff val="-2106868"/>
            <a:satOff val="-6512"/>
            <a:lumOff val="-878"/>
            <a:alphaOff val="0"/>
          </a:schemeClr>
        </a:solidFill>
        <a:ln w="12700" cap="flat" cmpd="sng" algn="ctr">
          <a:solidFill>
            <a:schemeClr val="accent2">
              <a:tint val="40000"/>
              <a:alpha val="90000"/>
              <a:hueOff val="-2106868"/>
              <a:satOff val="-6512"/>
              <a:lumOff val="-87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b="1" kern="1200" dirty="0"/>
            <a:t>Draw performance assessment from team members.</a:t>
          </a:r>
          <a:endParaRPr lang="en-US" sz="2300" kern="1200" dirty="0"/>
        </a:p>
      </dsp:txBody>
      <dsp:txXfrm rot="-5400000">
        <a:off x="3785615" y="1247670"/>
        <a:ext cx="6689078" cy="756160"/>
      </dsp:txXfrm>
    </dsp:sp>
    <dsp:sp modelId="{90881697-F259-AF44-A425-B8E2DF7BCE94}">
      <dsp:nvSpPr>
        <dsp:cNvPr id="0" name=""/>
        <dsp:cNvSpPr/>
      </dsp:nvSpPr>
      <dsp:spPr>
        <a:xfrm>
          <a:off x="0" y="1102016"/>
          <a:ext cx="3785616" cy="1047465"/>
        </a:xfrm>
        <a:prstGeom prst="roundRect">
          <a:avLst/>
        </a:prstGeom>
        <a:solidFill>
          <a:schemeClr val="accent2">
            <a:hueOff val="-2245596"/>
            <a:satOff val="12699"/>
            <a:lumOff val="-5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b="1" kern="1200"/>
            <a:t>Avoiding qualitative statements: </a:t>
          </a:r>
          <a:endParaRPr lang="en-US" sz="2900" kern="1200"/>
        </a:p>
      </dsp:txBody>
      <dsp:txXfrm>
        <a:off x="51133" y="1153149"/>
        <a:ext cx="3683350" cy="945199"/>
      </dsp:txXfrm>
    </dsp:sp>
    <dsp:sp modelId="{6E851978-4693-6945-BB9A-46D226748297}">
      <dsp:nvSpPr>
        <dsp:cNvPr id="0" name=""/>
        <dsp:cNvSpPr/>
      </dsp:nvSpPr>
      <dsp:spPr>
        <a:xfrm rot="5400000">
          <a:off x="6731621" y="-639403"/>
          <a:ext cx="837972" cy="6729984"/>
        </a:xfrm>
        <a:prstGeom prst="round2SameRect">
          <a:avLst/>
        </a:prstGeom>
        <a:solidFill>
          <a:schemeClr val="accent2">
            <a:tint val="40000"/>
            <a:alpha val="90000"/>
            <a:hueOff val="-4213737"/>
            <a:satOff val="-13024"/>
            <a:lumOff val="-1757"/>
            <a:alphaOff val="0"/>
          </a:schemeClr>
        </a:solidFill>
        <a:ln w="12700" cap="flat" cmpd="sng" algn="ctr">
          <a:solidFill>
            <a:schemeClr val="accent2">
              <a:tint val="40000"/>
              <a:alpha val="90000"/>
              <a:hueOff val="-4213737"/>
              <a:satOff val="-13024"/>
              <a:lumOff val="-175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b="1" kern="1200"/>
            <a:t>Emphasize team member (not leader) experiences.</a:t>
          </a:r>
          <a:endParaRPr lang="en-US" sz="2300" kern="1200"/>
        </a:p>
      </dsp:txBody>
      <dsp:txXfrm rot="-5400000">
        <a:off x="3785615" y="2347509"/>
        <a:ext cx="6689078" cy="756160"/>
      </dsp:txXfrm>
    </dsp:sp>
    <dsp:sp modelId="{CEE979ED-7BF6-F848-816E-8816E79FB2BF}">
      <dsp:nvSpPr>
        <dsp:cNvPr id="0" name=""/>
        <dsp:cNvSpPr/>
      </dsp:nvSpPr>
      <dsp:spPr>
        <a:xfrm>
          <a:off x="0" y="2201855"/>
          <a:ext cx="3785616" cy="1047465"/>
        </a:xfrm>
        <a:prstGeom prst="roundRect">
          <a:avLst/>
        </a:prstGeom>
        <a:solidFill>
          <a:schemeClr val="accent2">
            <a:hueOff val="-4491192"/>
            <a:satOff val="25398"/>
            <a:lumOff val="-1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b="1" kern="1200"/>
            <a:t>Minimizing personal anecdotes: </a:t>
          </a:r>
          <a:endParaRPr lang="en-US" sz="2900" kern="1200"/>
        </a:p>
      </dsp:txBody>
      <dsp:txXfrm>
        <a:off x="51133" y="2252988"/>
        <a:ext cx="3683350" cy="945199"/>
      </dsp:txXfrm>
    </dsp:sp>
    <dsp:sp modelId="{6FCE5F23-7167-274E-9059-35C0E80E5875}">
      <dsp:nvSpPr>
        <dsp:cNvPr id="0" name=""/>
        <dsp:cNvSpPr/>
      </dsp:nvSpPr>
      <dsp:spPr>
        <a:xfrm rot="5400000">
          <a:off x="6731621" y="460435"/>
          <a:ext cx="837972" cy="6729984"/>
        </a:xfrm>
        <a:prstGeom prst="round2SameRect">
          <a:avLst/>
        </a:prstGeom>
        <a:solidFill>
          <a:schemeClr val="accent2">
            <a:tint val="40000"/>
            <a:alpha val="90000"/>
            <a:hueOff val="-6320605"/>
            <a:satOff val="-19536"/>
            <a:lumOff val="-2635"/>
            <a:alphaOff val="0"/>
          </a:schemeClr>
        </a:solidFill>
        <a:ln w="12700" cap="flat" cmpd="sng" algn="ctr">
          <a:solidFill>
            <a:schemeClr val="accent2">
              <a:tint val="40000"/>
              <a:alpha val="90000"/>
              <a:hueOff val="-6320605"/>
              <a:satOff val="-19536"/>
              <a:lumOff val="-263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b="1" kern="1200"/>
            <a:t>Debrief as if experiencing the event for the first time.</a:t>
          </a:r>
          <a:endParaRPr lang="en-US" sz="2300" kern="1200"/>
        </a:p>
      </dsp:txBody>
      <dsp:txXfrm rot="-5400000">
        <a:off x="3785615" y="3447347"/>
        <a:ext cx="6689078" cy="756160"/>
      </dsp:txXfrm>
    </dsp:sp>
    <dsp:sp modelId="{0F589EC1-09BA-AD4F-8AE4-7A0BF429541E}">
      <dsp:nvSpPr>
        <dsp:cNvPr id="0" name=""/>
        <dsp:cNvSpPr/>
      </dsp:nvSpPr>
      <dsp:spPr>
        <a:xfrm>
          <a:off x="0" y="3301694"/>
          <a:ext cx="3785616" cy="1047465"/>
        </a:xfrm>
        <a:prstGeom prst="roundRect">
          <a:avLst/>
        </a:prstGeom>
        <a:solidFill>
          <a:schemeClr val="accent2">
            <a:hueOff val="-6736787"/>
            <a:satOff val="38097"/>
            <a:lumOff val="-1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b="1" kern="1200"/>
            <a:t>Eschewing hindsight bias: </a:t>
          </a:r>
          <a:endParaRPr lang="en-US" sz="2900" kern="1200"/>
        </a:p>
      </dsp:txBody>
      <dsp:txXfrm>
        <a:off x="51133" y="3352827"/>
        <a:ext cx="3683350" cy="94519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7C418-FFB7-C442-A0EB-9E92C58DA575}">
      <dsp:nvSpPr>
        <dsp:cNvPr id="0" name=""/>
        <dsp:cNvSpPr/>
      </dsp:nvSpPr>
      <dsp:spPr>
        <a:xfrm>
          <a:off x="0" y="322527"/>
          <a:ext cx="10515600" cy="856799"/>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16127" tIns="333248" rIns="816127" bIns="170688" numCol="1" spcCol="1270" anchor="t" anchorCtr="0">
          <a:noAutofit/>
        </a:bodyPr>
        <a:lstStyle/>
        <a:p>
          <a:pPr marL="228600" lvl="1" indent="-228600" algn="l" defTabSz="1066800">
            <a:lnSpc>
              <a:spcPct val="90000"/>
            </a:lnSpc>
            <a:spcBef>
              <a:spcPct val="0"/>
            </a:spcBef>
            <a:spcAft>
              <a:spcPct val="15000"/>
            </a:spcAft>
            <a:buChar char="•"/>
          </a:pPr>
          <a:r>
            <a:rPr lang="en-US" sz="2400" b="1" i="0" kern="1200" dirty="0"/>
            <a:t>Learning objectives upon which the scenario is based</a:t>
          </a:r>
          <a:endParaRPr lang="en-US" sz="2400" kern="1200" dirty="0"/>
        </a:p>
      </dsp:txBody>
      <dsp:txXfrm>
        <a:off x="0" y="322527"/>
        <a:ext cx="10515600" cy="856799"/>
      </dsp:txXfrm>
    </dsp:sp>
    <dsp:sp modelId="{FAE5BFD0-0A8D-5A44-B230-10F288D5DD00}">
      <dsp:nvSpPr>
        <dsp:cNvPr id="0" name=""/>
        <dsp:cNvSpPr/>
      </dsp:nvSpPr>
      <dsp:spPr>
        <a:xfrm>
          <a:off x="525780" y="86367"/>
          <a:ext cx="7360920" cy="4723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b="1" i="0" kern="1200" dirty="0"/>
            <a:t>Primary: </a:t>
          </a:r>
          <a:endParaRPr lang="en-US" sz="2400" kern="1200" dirty="0"/>
        </a:p>
      </dsp:txBody>
      <dsp:txXfrm>
        <a:off x="548837" y="109424"/>
        <a:ext cx="7314806" cy="426206"/>
      </dsp:txXfrm>
    </dsp:sp>
    <dsp:sp modelId="{CE6D2B62-563B-CF4D-8080-FC9ACA037585}">
      <dsp:nvSpPr>
        <dsp:cNvPr id="0" name=""/>
        <dsp:cNvSpPr/>
      </dsp:nvSpPr>
      <dsp:spPr>
        <a:xfrm>
          <a:off x="0" y="1501887"/>
          <a:ext cx="10515600" cy="856799"/>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16127" tIns="333248" rIns="816127" bIns="170688" numCol="1" spcCol="1270" anchor="t" anchorCtr="0">
          <a:noAutofit/>
        </a:bodyPr>
        <a:lstStyle/>
        <a:p>
          <a:pPr marL="228600" lvl="1" indent="-228600" algn="l" defTabSz="1066800">
            <a:lnSpc>
              <a:spcPct val="90000"/>
            </a:lnSpc>
            <a:spcBef>
              <a:spcPct val="0"/>
            </a:spcBef>
            <a:spcAft>
              <a:spcPct val="15000"/>
            </a:spcAft>
            <a:buChar char="•"/>
          </a:pPr>
          <a:r>
            <a:rPr lang="en-US" sz="2400" b="1" i="0" kern="1200" dirty="0"/>
            <a:t>Unexpected events during the scenario</a:t>
          </a:r>
          <a:endParaRPr lang="en-US" sz="2400" kern="1200" dirty="0"/>
        </a:p>
      </dsp:txBody>
      <dsp:txXfrm>
        <a:off x="0" y="1501887"/>
        <a:ext cx="10515600" cy="856799"/>
      </dsp:txXfrm>
    </dsp:sp>
    <dsp:sp modelId="{352D1E33-C39A-7440-88E5-A7526E9ED15E}">
      <dsp:nvSpPr>
        <dsp:cNvPr id="0" name=""/>
        <dsp:cNvSpPr/>
      </dsp:nvSpPr>
      <dsp:spPr>
        <a:xfrm>
          <a:off x="525780" y="1265727"/>
          <a:ext cx="7360920" cy="4723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b="1" kern="1200" dirty="0"/>
            <a:t>S</a:t>
          </a:r>
          <a:r>
            <a:rPr lang="en-US" sz="2400" b="1" i="0" kern="1200" dirty="0"/>
            <a:t>econdary</a:t>
          </a:r>
          <a:endParaRPr lang="en-US" sz="2400" kern="1200" dirty="0"/>
        </a:p>
      </dsp:txBody>
      <dsp:txXfrm>
        <a:off x="548837" y="1288784"/>
        <a:ext cx="7314806" cy="426206"/>
      </dsp:txXfrm>
    </dsp:sp>
    <dsp:sp modelId="{DB408E5B-407D-0C49-A559-3C82DBF6B24D}">
      <dsp:nvSpPr>
        <dsp:cNvPr id="0" name=""/>
        <dsp:cNvSpPr/>
      </dsp:nvSpPr>
      <dsp:spPr>
        <a:xfrm>
          <a:off x="0" y="2681247"/>
          <a:ext cx="10515600" cy="856799"/>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16127" tIns="333248" rIns="816127" bIns="170688" numCol="1" spcCol="1270" anchor="t" anchorCtr="0">
          <a:noAutofit/>
        </a:bodyPr>
        <a:lstStyle/>
        <a:p>
          <a:pPr marL="228600" lvl="1" indent="-228600" algn="l" defTabSz="1066800">
            <a:lnSpc>
              <a:spcPct val="90000"/>
            </a:lnSpc>
            <a:spcBef>
              <a:spcPct val="0"/>
            </a:spcBef>
            <a:spcAft>
              <a:spcPct val="15000"/>
            </a:spcAft>
            <a:buChar char="•"/>
          </a:pPr>
          <a:r>
            <a:rPr lang="en-US" sz="2400" b="1" i="0" kern="1200" dirty="0"/>
            <a:t>Concerns raised during the debriefing</a:t>
          </a:r>
          <a:endParaRPr lang="en-US" sz="2400" kern="1200" dirty="0"/>
        </a:p>
      </dsp:txBody>
      <dsp:txXfrm>
        <a:off x="0" y="2681247"/>
        <a:ext cx="10515600" cy="856799"/>
      </dsp:txXfrm>
    </dsp:sp>
    <dsp:sp modelId="{46B0FCB1-47BB-5B40-9B3F-510EB6F312B0}">
      <dsp:nvSpPr>
        <dsp:cNvPr id="0" name=""/>
        <dsp:cNvSpPr/>
      </dsp:nvSpPr>
      <dsp:spPr>
        <a:xfrm>
          <a:off x="525780" y="2445087"/>
          <a:ext cx="7360920" cy="47232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b="1" i="0" kern="1200"/>
            <a:t>Tertiary</a:t>
          </a:r>
          <a:endParaRPr lang="en-US" sz="2400" kern="1200"/>
        </a:p>
      </dsp:txBody>
      <dsp:txXfrm>
        <a:off x="548837" y="2468144"/>
        <a:ext cx="7314806" cy="426206"/>
      </dsp:txXfrm>
    </dsp:sp>
    <dsp:sp modelId="{7F347F18-5798-E44C-BA8D-14F451ACA698}">
      <dsp:nvSpPr>
        <dsp:cNvPr id="0" name=""/>
        <dsp:cNvSpPr/>
      </dsp:nvSpPr>
      <dsp:spPr>
        <a:xfrm>
          <a:off x="0" y="3860607"/>
          <a:ext cx="10515600" cy="856799"/>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16127" tIns="333248" rIns="816127" bIns="170688"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a:t>H</a:t>
          </a:r>
          <a:r>
            <a:rPr lang="en-US" sz="2400" b="1" i="0" kern="1200" dirty="0"/>
            <a:t>ypothetical situations</a:t>
          </a:r>
          <a:endParaRPr lang="en-US" sz="2400" kern="1200" dirty="0"/>
        </a:p>
      </dsp:txBody>
      <dsp:txXfrm>
        <a:off x="0" y="3860607"/>
        <a:ext cx="10515600" cy="856799"/>
      </dsp:txXfrm>
    </dsp:sp>
    <dsp:sp modelId="{D663C9B6-779C-0740-82EB-DAA8F5CF4794}">
      <dsp:nvSpPr>
        <dsp:cNvPr id="0" name=""/>
        <dsp:cNvSpPr/>
      </dsp:nvSpPr>
      <dsp:spPr>
        <a:xfrm>
          <a:off x="525780" y="3624447"/>
          <a:ext cx="7360920" cy="47232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b="1" i="0" kern="1200"/>
            <a:t>Quaternary</a:t>
          </a:r>
          <a:endParaRPr lang="en-US" sz="2400" kern="1200"/>
        </a:p>
      </dsp:txBody>
      <dsp:txXfrm>
        <a:off x="548837" y="3647504"/>
        <a:ext cx="7314806" cy="42620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5AAC3-49F0-3F49-8466-67E50EBAFF32}">
      <dsp:nvSpPr>
        <dsp:cNvPr id="0" name=""/>
        <dsp:cNvSpPr/>
      </dsp:nvSpPr>
      <dsp:spPr>
        <a:xfrm>
          <a:off x="0" y="6809"/>
          <a:ext cx="6801937" cy="78341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What happened/what did you notice (at that point in the scenario)?</a:t>
          </a:r>
          <a:endParaRPr lang="en-US" sz="2400" kern="1200" dirty="0"/>
        </a:p>
      </dsp:txBody>
      <dsp:txXfrm>
        <a:off x="22945" y="29754"/>
        <a:ext cx="6756047" cy="737524"/>
      </dsp:txXfrm>
    </dsp:sp>
    <dsp:sp modelId="{29A4BDEE-53C8-AA42-AB29-9EA8EACCA1EB}">
      <dsp:nvSpPr>
        <dsp:cNvPr id="0" name=""/>
        <dsp:cNvSpPr/>
      </dsp:nvSpPr>
      <dsp:spPr>
        <a:xfrm rot="5400000">
          <a:off x="2933360" y="832875"/>
          <a:ext cx="935216" cy="76773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0">
            <a:lnSpc>
              <a:spcPct val="90000"/>
            </a:lnSpc>
            <a:spcBef>
              <a:spcPct val="0"/>
            </a:spcBef>
            <a:spcAft>
              <a:spcPct val="35000"/>
            </a:spcAft>
            <a:buNone/>
          </a:pPr>
          <a:endParaRPr lang="en-US" sz="5000" kern="1200"/>
        </a:p>
      </dsp:txBody>
      <dsp:txXfrm rot="-5400000">
        <a:off x="3170647" y="749135"/>
        <a:ext cx="460641" cy="704896"/>
      </dsp:txXfrm>
    </dsp:sp>
    <dsp:sp modelId="{63219CB3-4DB1-5044-ABF0-D506A690751A}">
      <dsp:nvSpPr>
        <dsp:cNvPr id="0" name=""/>
        <dsp:cNvSpPr/>
      </dsp:nvSpPr>
      <dsp:spPr>
        <a:xfrm>
          <a:off x="0" y="1643262"/>
          <a:ext cx="6801937" cy="68751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What circumstances led to that?</a:t>
          </a:r>
          <a:endParaRPr lang="en-US" sz="2400" kern="1200" dirty="0"/>
        </a:p>
      </dsp:txBody>
      <dsp:txXfrm>
        <a:off x="20137" y="1663399"/>
        <a:ext cx="6761663" cy="647241"/>
      </dsp:txXfrm>
    </dsp:sp>
    <dsp:sp modelId="{67B2CDD2-5D23-6249-9B20-44AA5FA2E573}">
      <dsp:nvSpPr>
        <dsp:cNvPr id="0" name=""/>
        <dsp:cNvSpPr/>
      </dsp:nvSpPr>
      <dsp:spPr>
        <a:xfrm rot="5400000">
          <a:off x="2942109" y="2373430"/>
          <a:ext cx="917718" cy="76773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178050">
            <a:lnSpc>
              <a:spcPct val="90000"/>
            </a:lnSpc>
            <a:spcBef>
              <a:spcPct val="0"/>
            </a:spcBef>
            <a:spcAft>
              <a:spcPct val="35000"/>
            </a:spcAft>
            <a:buNone/>
          </a:pPr>
          <a:endParaRPr lang="en-US" sz="4900" kern="1200"/>
        </a:p>
      </dsp:txBody>
      <dsp:txXfrm rot="-5400000">
        <a:off x="3170647" y="2298439"/>
        <a:ext cx="460641" cy="687398"/>
      </dsp:txXfrm>
    </dsp:sp>
    <dsp:sp modelId="{393C9B21-F50E-1243-9FCA-2E013AB4155B}">
      <dsp:nvSpPr>
        <dsp:cNvPr id="0" name=""/>
        <dsp:cNvSpPr/>
      </dsp:nvSpPr>
      <dsp:spPr>
        <a:xfrm>
          <a:off x="0" y="3183817"/>
          <a:ext cx="6801937" cy="68751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What happened to the patient as a result?</a:t>
          </a:r>
          <a:endParaRPr lang="en-US" sz="2400" kern="1200" dirty="0"/>
        </a:p>
      </dsp:txBody>
      <dsp:txXfrm>
        <a:off x="20137" y="3203954"/>
        <a:ext cx="6761663" cy="647241"/>
      </dsp:txXfrm>
    </dsp:sp>
    <dsp:sp modelId="{9D011098-2F48-A445-A906-91FCAD439F7F}">
      <dsp:nvSpPr>
        <dsp:cNvPr id="0" name=""/>
        <dsp:cNvSpPr/>
      </dsp:nvSpPr>
      <dsp:spPr>
        <a:xfrm rot="5400000">
          <a:off x="2969098" y="3913985"/>
          <a:ext cx="863740" cy="76773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000250">
            <a:lnSpc>
              <a:spcPct val="90000"/>
            </a:lnSpc>
            <a:spcBef>
              <a:spcPct val="0"/>
            </a:spcBef>
            <a:spcAft>
              <a:spcPct val="35000"/>
            </a:spcAft>
            <a:buNone/>
          </a:pPr>
          <a:endParaRPr lang="en-US" sz="4500" kern="1200"/>
        </a:p>
      </dsp:txBody>
      <dsp:txXfrm rot="-5400000">
        <a:off x="3170647" y="3865983"/>
        <a:ext cx="460641" cy="633420"/>
      </dsp:txXfrm>
    </dsp:sp>
    <dsp:sp modelId="{96E3F5D7-0284-6F49-A5C2-47AC90D23529}">
      <dsp:nvSpPr>
        <dsp:cNvPr id="0" name=""/>
        <dsp:cNvSpPr/>
      </dsp:nvSpPr>
      <dsp:spPr>
        <a:xfrm>
          <a:off x="0" y="4724372"/>
          <a:ext cx="6801937" cy="167443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What can be done to:</a:t>
          </a:r>
          <a:endParaRPr lang="en-US" sz="2400" kern="1200" dirty="0"/>
        </a:p>
        <a:p>
          <a:pPr marL="228600" lvl="1" indent="-228600" algn="l" defTabSz="1066800">
            <a:lnSpc>
              <a:spcPct val="90000"/>
            </a:lnSpc>
            <a:spcBef>
              <a:spcPct val="0"/>
            </a:spcBef>
            <a:spcAft>
              <a:spcPct val="15000"/>
            </a:spcAft>
            <a:buChar char="•"/>
          </a:pPr>
          <a:r>
            <a:rPr lang="en-US" sz="2400" b="1" kern="1200" dirty="0"/>
            <a:t>Facilitate the recurrence of that positive event?</a:t>
          </a:r>
          <a:endParaRPr lang="en-US" sz="2400" kern="1200" dirty="0"/>
        </a:p>
        <a:p>
          <a:pPr marL="228600" lvl="1" indent="-228600" algn="l" defTabSz="1066800">
            <a:lnSpc>
              <a:spcPct val="90000"/>
            </a:lnSpc>
            <a:spcBef>
              <a:spcPct val="0"/>
            </a:spcBef>
            <a:spcAft>
              <a:spcPct val="15000"/>
            </a:spcAft>
            <a:buChar char="•"/>
          </a:pPr>
          <a:r>
            <a:rPr lang="en-US" sz="2400" b="1" kern="1200" dirty="0"/>
            <a:t>Prevent that negative event from happening again?</a:t>
          </a:r>
          <a:endParaRPr lang="en-US" sz="2400" kern="1200" dirty="0"/>
        </a:p>
      </dsp:txBody>
      <dsp:txXfrm>
        <a:off x="49042" y="4773414"/>
        <a:ext cx="6703853" cy="157634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9642F-2787-8E48-94F5-1B02BCE0F1D9}">
      <dsp:nvSpPr>
        <dsp:cNvPr id="0" name=""/>
        <dsp:cNvSpPr/>
      </dsp:nvSpPr>
      <dsp:spPr>
        <a:xfrm rot="5400000">
          <a:off x="6581606" y="-2435205"/>
          <a:ext cx="1698634" cy="6993810"/>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b="1" kern="1200"/>
            <a:t>Teamwork</a:t>
          </a:r>
        </a:p>
        <a:p>
          <a:pPr marL="228600" lvl="1" indent="-228600" algn="l" defTabSz="1066800">
            <a:lnSpc>
              <a:spcPct val="90000"/>
            </a:lnSpc>
            <a:spcBef>
              <a:spcPct val="0"/>
            </a:spcBef>
            <a:spcAft>
              <a:spcPct val="15000"/>
            </a:spcAft>
            <a:buChar char="•"/>
          </a:pPr>
          <a:r>
            <a:rPr lang="en-US" sz="2400" b="1" kern="1200" dirty="0"/>
            <a:t>Knowledge/ skills</a:t>
          </a:r>
        </a:p>
        <a:p>
          <a:pPr marL="228600" lvl="1" indent="-228600" algn="l" defTabSz="1066800">
            <a:lnSpc>
              <a:spcPct val="90000"/>
            </a:lnSpc>
            <a:spcBef>
              <a:spcPct val="0"/>
            </a:spcBef>
            <a:spcAft>
              <a:spcPct val="15000"/>
            </a:spcAft>
            <a:buChar char="•"/>
          </a:pPr>
          <a:r>
            <a:rPr lang="en-US" sz="2400" b="1" kern="1200"/>
            <a:t>Systems</a:t>
          </a:r>
        </a:p>
      </dsp:txBody>
      <dsp:txXfrm rot="-5400000">
        <a:off x="3934018" y="295303"/>
        <a:ext cx="6910890" cy="1532794"/>
      </dsp:txXfrm>
    </dsp:sp>
    <dsp:sp modelId="{ECD93E73-F2EC-9444-84ED-4EA02B8B449D}">
      <dsp:nvSpPr>
        <dsp:cNvPr id="0" name=""/>
        <dsp:cNvSpPr/>
      </dsp:nvSpPr>
      <dsp:spPr>
        <a:xfrm>
          <a:off x="0" y="53"/>
          <a:ext cx="3934018" cy="212329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kern="1200"/>
            <a:t>Real time identification of opportunities for improvement in:</a:t>
          </a:r>
        </a:p>
      </dsp:txBody>
      <dsp:txXfrm>
        <a:off x="103651" y="103704"/>
        <a:ext cx="3726716" cy="1915990"/>
      </dsp:txXfrm>
    </dsp:sp>
    <dsp:sp modelId="{9C840CB7-D7C3-2344-98D8-9683C0CF198E}">
      <dsp:nvSpPr>
        <dsp:cNvPr id="0" name=""/>
        <dsp:cNvSpPr/>
      </dsp:nvSpPr>
      <dsp:spPr>
        <a:xfrm rot="5400000">
          <a:off x="6581606" y="-205748"/>
          <a:ext cx="1698634" cy="6993810"/>
        </a:xfrm>
        <a:prstGeom prst="round2SameRect">
          <a:avLst/>
        </a:prstGeom>
        <a:solidFill>
          <a:schemeClr val="accent2">
            <a:tint val="40000"/>
            <a:alpha val="90000"/>
            <a:hueOff val="-6320605"/>
            <a:satOff val="-19536"/>
            <a:lumOff val="-2635"/>
            <a:alphaOff val="0"/>
          </a:schemeClr>
        </a:solidFill>
        <a:ln w="12700" cap="flat" cmpd="sng" algn="ctr">
          <a:solidFill>
            <a:schemeClr val="accent2">
              <a:tint val="40000"/>
              <a:alpha val="90000"/>
              <a:hueOff val="-6320605"/>
              <a:satOff val="-19536"/>
              <a:lumOff val="-263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b="1" kern="1200"/>
            <a:t>Team members feel empowered, supported and heard</a:t>
          </a:r>
        </a:p>
        <a:p>
          <a:pPr marL="228600" lvl="1" indent="-228600" algn="l" defTabSz="1066800">
            <a:lnSpc>
              <a:spcPct val="90000"/>
            </a:lnSpc>
            <a:spcBef>
              <a:spcPct val="0"/>
            </a:spcBef>
            <a:spcAft>
              <a:spcPct val="15000"/>
            </a:spcAft>
            <a:buChar char="•"/>
          </a:pPr>
          <a:r>
            <a:rPr lang="en-US" sz="2400" b="1" kern="1200"/>
            <a:t>Allows identification of potential “second victims”</a:t>
          </a:r>
        </a:p>
      </dsp:txBody>
      <dsp:txXfrm rot="-5400000">
        <a:off x="3934018" y="2524760"/>
        <a:ext cx="6910890" cy="1532794"/>
      </dsp:txXfrm>
    </dsp:sp>
    <dsp:sp modelId="{09506A7B-6604-AF4B-AC7F-70C9330272F3}">
      <dsp:nvSpPr>
        <dsp:cNvPr id="0" name=""/>
        <dsp:cNvSpPr/>
      </dsp:nvSpPr>
      <dsp:spPr>
        <a:xfrm>
          <a:off x="0" y="2229510"/>
          <a:ext cx="3934018" cy="2123292"/>
        </a:xfrm>
        <a:prstGeom prst="roundRect">
          <a:avLst/>
        </a:prstGeom>
        <a:solidFill>
          <a:schemeClr val="accent2">
            <a:hueOff val="-6736787"/>
            <a:satOff val="38097"/>
            <a:lumOff val="-1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kern="1200"/>
            <a:t>“Emotional debriefing”</a:t>
          </a:r>
        </a:p>
      </dsp:txBody>
      <dsp:txXfrm>
        <a:off x="103651" y="2333161"/>
        <a:ext cx="3726716" cy="191599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1DB0B-08C3-5C45-8808-C9F5D9AC5886}">
      <dsp:nvSpPr>
        <dsp:cNvPr id="0" name=""/>
        <dsp:cNvSpPr/>
      </dsp:nvSpPr>
      <dsp:spPr>
        <a:xfrm rot="5400000">
          <a:off x="6194225" y="-2169453"/>
          <a:ext cx="1912765" cy="672998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b="1" kern="1200" dirty="0"/>
            <a:t>Variations in state laws make this difficult to answer</a:t>
          </a:r>
        </a:p>
      </dsp:txBody>
      <dsp:txXfrm rot="-5400000">
        <a:off x="3785616" y="332529"/>
        <a:ext cx="6636611" cy="1726019"/>
      </dsp:txXfrm>
    </dsp:sp>
    <dsp:sp modelId="{BAB8E5BA-20C5-3F4D-A182-C7FD117C2299}">
      <dsp:nvSpPr>
        <dsp:cNvPr id="0" name=""/>
        <dsp:cNvSpPr/>
      </dsp:nvSpPr>
      <dsp:spPr>
        <a:xfrm>
          <a:off x="0" y="59"/>
          <a:ext cx="3785616" cy="239095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b="1" kern="1200"/>
            <a:t>Are debriefings legally protected?</a:t>
          </a:r>
        </a:p>
      </dsp:txBody>
      <dsp:txXfrm>
        <a:off x="116717" y="116776"/>
        <a:ext cx="3552182" cy="2157522"/>
      </dsp:txXfrm>
    </dsp:sp>
    <dsp:sp modelId="{255246A1-A7A3-6445-8164-E919741BBA1A}">
      <dsp:nvSpPr>
        <dsp:cNvPr id="0" name=""/>
        <dsp:cNvSpPr/>
      </dsp:nvSpPr>
      <dsp:spPr>
        <a:xfrm rot="5400000">
          <a:off x="6194225" y="341050"/>
          <a:ext cx="1912765" cy="6729984"/>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b="1" kern="1200"/>
            <a:t>Collaborate and coordinate within existing quality and patient safety structures  </a:t>
          </a:r>
        </a:p>
        <a:p>
          <a:pPr marL="228600" lvl="1" indent="-228600" algn="l" defTabSz="1200150">
            <a:lnSpc>
              <a:spcPct val="90000"/>
            </a:lnSpc>
            <a:spcBef>
              <a:spcPct val="0"/>
            </a:spcBef>
            <a:spcAft>
              <a:spcPct val="15000"/>
            </a:spcAft>
            <a:buChar char="•"/>
          </a:pPr>
          <a:r>
            <a:rPr lang="en-US" sz="2700" b="1" kern="1200"/>
            <a:t>Work closely with legal and risk management</a:t>
          </a:r>
          <a:r>
            <a:rPr lang="en-US" sz="2700" b="1" kern="1200" baseline="30000"/>
            <a:t> </a:t>
          </a:r>
          <a:r>
            <a:rPr lang="en-US" sz="2700" b="1" kern="1200"/>
            <a:t>  </a:t>
          </a:r>
        </a:p>
      </dsp:txBody>
      <dsp:txXfrm rot="-5400000">
        <a:off x="3785616" y="2843033"/>
        <a:ext cx="6636611" cy="1726019"/>
      </dsp:txXfrm>
    </dsp:sp>
    <dsp:sp modelId="{C9E4386D-FF09-B445-8E5D-03F385903ADE}">
      <dsp:nvSpPr>
        <dsp:cNvPr id="0" name=""/>
        <dsp:cNvSpPr/>
      </dsp:nvSpPr>
      <dsp:spPr>
        <a:xfrm>
          <a:off x="0" y="2510564"/>
          <a:ext cx="3785616" cy="239095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b="1" kern="1200"/>
            <a:t>To help ensure success of debriefing make certain that protections are in place.</a:t>
          </a:r>
        </a:p>
      </dsp:txBody>
      <dsp:txXfrm>
        <a:off x="116717" y="2627281"/>
        <a:ext cx="3552182" cy="21575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C6B2E-2AA3-9349-BB1F-A1F9FACE2D45}">
      <dsp:nvSpPr>
        <dsp:cNvPr id="0" name=""/>
        <dsp:cNvSpPr/>
      </dsp:nvSpPr>
      <dsp:spPr>
        <a:xfrm>
          <a:off x="0" y="3212233"/>
          <a:ext cx="7474983" cy="288680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The flow of information is multidirectional - both between and among the leader(s) of the debriefing and those being debriefed. </a:t>
          </a:r>
        </a:p>
      </dsp:txBody>
      <dsp:txXfrm>
        <a:off x="0" y="3212233"/>
        <a:ext cx="7474983" cy="1558876"/>
      </dsp:txXfrm>
    </dsp:sp>
    <dsp:sp modelId="{66E5E102-8BAB-5044-A0AE-788A7E7656EA}">
      <dsp:nvSpPr>
        <dsp:cNvPr id="0" name=""/>
        <dsp:cNvSpPr/>
      </dsp:nvSpPr>
      <dsp:spPr>
        <a:xfrm>
          <a:off x="0" y="4657113"/>
          <a:ext cx="7474983" cy="144192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Debriefing is different than feedback, where the flow of information is in one direction - from a person (or a device) to another person. </a:t>
          </a:r>
        </a:p>
      </dsp:txBody>
      <dsp:txXfrm>
        <a:off x="0" y="4657113"/>
        <a:ext cx="7474983" cy="1441928"/>
      </dsp:txXfrm>
    </dsp:sp>
    <dsp:sp modelId="{0A83249E-D0F5-D044-A1FF-F0E0CC80C898}">
      <dsp:nvSpPr>
        <dsp:cNvPr id="0" name=""/>
        <dsp:cNvSpPr/>
      </dsp:nvSpPr>
      <dsp:spPr>
        <a:xfrm rot="10800000">
          <a:off x="0" y="2281"/>
          <a:ext cx="7474983" cy="3244210"/>
        </a:xfrm>
        <a:prstGeom prst="upArrowCallout">
          <a:avLst/>
        </a:prstGeom>
        <a:solidFill>
          <a:schemeClr val="accent2">
            <a:hueOff val="-6736787"/>
            <a:satOff val="38097"/>
            <a:lumOff val="-1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It may be led by an individual or a group. </a:t>
          </a:r>
        </a:p>
      </dsp:txBody>
      <dsp:txXfrm rot="-10800000">
        <a:off x="0" y="2281"/>
        <a:ext cx="7474983" cy="1138717"/>
      </dsp:txXfrm>
    </dsp:sp>
    <dsp:sp modelId="{5A61993D-91C7-2149-AB61-C3712BE79260}">
      <dsp:nvSpPr>
        <dsp:cNvPr id="0" name=""/>
        <dsp:cNvSpPr/>
      </dsp:nvSpPr>
      <dsp:spPr>
        <a:xfrm>
          <a:off x="0" y="971141"/>
          <a:ext cx="7474983" cy="1120243"/>
        </a:xfrm>
        <a:prstGeom prst="rect">
          <a:avLst/>
        </a:prstGeom>
        <a:solidFill>
          <a:schemeClr val="accent2">
            <a:tint val="40000"/>
            <a:alpha val="90000"/>
            <a:hueOff val="-6320605"/>
            <a:satOff val="-19536"/>
            <a:lumOff val="-2635"/>
            <a:alphaOff val="0"/>
          </a:schemeClr>
        </a:solidFill>
        <a:ln w="12700" cap="flat" cmpd="sng" algn="ctr">
          <a:solidFill>
            <a:schemeClr val="accent2">
              <a:tint val="40000"/>
              <a:alpha val="90000"/>
              <a:hueOff val="-6320605"/>
              <a:satOff val="-19536"/>
              <a:lumOff val="-263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The person or persons leading a debriefing may or may not have been involved in the event that is being discussed. </a:t>
          </a:r>
        </a:p>
      </dsp:txBody>
      <dsp:txXfrm>
        <a:off x="0" y="971141"/>
        <a:ext cx="7474983" cy="11202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9A6F49-7944-3544-AF36-83ACAE86542A}">
      <dsp:nvSpPr>
        <dsp:cNvPr id="0" name=""/>
        <dsp:cNvSpPr/>
      </dsp:nvSpPr>
      <dsp:spPr>
        <a:xfrm>
          <a:off x="1627420" y="2731"/>
          <a:ext cx="6509680" cy="119844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306" tIns="304404" rIns="126306" bIns="304404" numCol="1" spcCol="1270" anchor="t" anchorCtr="0">
          <a:noAutofit/>
        </a:bodyPr>
        <a:lstStyle/>
        <a:p>
          <a:pPr marL="0" lvl="0" indent="0" algn="l" defTabSz="800100">
            <a:lnSpc>
              <a:spcPct val="90000"/>
            </a:lnSpc>
            <a:spcBef>
              <a:spcPct val="0"/>
            </a:spcBef>
            <a:spcAft>
              <a:spcPct val="35000"/>
            </a:spcAft>
            <a:buNone/>
          </a:pPr>
          <a:r>
            <a:rPr lang="en-US" sz="1800" b="1" kern="1200" dirty="0"/>
            <a:t>Preparing team members: </a:t>
          </a:r>
        </a:p>
        <a:p>
          <a:pPr marL="171450" lvl="1" indent="-171450" algn="l" defTabSz="800100">
            <a:lnSpc>
              <a:spcPct val="90000"/>
            </a:lnSpc>
            <a:spcBef>
              <a:spcPct val="0"/>
            </a:spcBef>
            <a:spcAft>
              <a:spcPct val="15000"/>
            </a:spcAft>
            <a:buChar char="•"/>
          </a:pPr>
          <a:r>
            <a:rPr lang="en-US" sz="1800" b="1" kern="1200" dirty="0"/>
            <a:t>Clearly communicate expectations.</a:t>
          </a:r>
        </a:p>
      </dsp:txBody>
      <dsp:txXfrm>
        <a:off x="1627420" y="2731"/>
        <a:ext cx="6509680" cy="1198441"/>
      </dsp:txXfrm>
    </dsp:sp>
    <dsp:sp modelId="{ADC34170-0518-CD4B-9B99-7EA93AD0E26B}">
      <dsp:nvSpPr>
        <dsp:cNvPr id="0" name=""/>
        <dsp:cNvSpPr/>
      </dsp:nvSpPr>
      <dsp:spPr>
        <a:xfrm>
          <a:off x="0" y="2731"/>
          <a:ext cx="1627420" cy="1198441"/>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118" tIns="118379" rIns="86118" bIns="118379" numCol="1" spcCol="1270" anchor="ctr" anchorCtr="0">
          <a:noAutofit/>
        </a:bodyPr>
        <a:lstStyle/>
        <a:p>
          <a:pPr marL="0" lvl="0" indent="0" algn="ctr" defTabSz="800100">
            <a:lnSpc>
              <a:spcPct val="90000"/>
            </a:lnSpc>
            <a:spcBef>
              <a:spcPct val="0"/>
            </a:spcBef>
            <a:spcAft>
              <a:spcPct val="35000"/>
            </a:spcAft>
            <a:buNone/>
          </a:pPr>
          <a:r>
            <a:rPr lang="en-US" sz="1800" b="1" kern="1200" dirty="0"/>
            <a:t>Preparing</a:t>
          </a:r>
        </a:p>
      </dsp:txBody>
      <dsp:txXfrm>
        <a:off x="0" y="2731"/>
        <a:ext cx="1627420" cy="1198441"/>
      </dsp:txXfrm>
    </dsp:sp>
    <dsp:sp modelId="{E6FC4B71-EED4-3A4D-98B8-1BB8E47EB284}">
      <dsp:nvSpPr>
        <dsp:cNvPr id="0" name=""/>
        <dsp:cNvSpPr/>
      </dsp:nvSpPr>
      <dsp:spPr>
        <a:xfrm>
          <a:off x="1627420" y="1273079"/>
          <a:ext cx="6509680" cy="1198441"/>
        </a:xfrm>
        <a:prstGeom prst="rect">
          <a:avLst/>
        </a:prstGeom>
        <a:solidFill>
          <a:schemeClr val="accent2">
            <a:hueOff val="-1684197"/>
            <a:satOff val="9524"/>
            <a:lumOff val="-4265"/>
            <a:alphaOff val="0"/>
          </a:schemeClr>
        </a:solidFill>
        <a:ln w="12700" cap="flat" cmpd="sng" algn="ctr">
          <a:solidFill>
            <a:schemeClr val="accent2">
              <a:hueOff val="-1684197"/>
              <a:satOff val="9524"/>
              <a:lumOff val="-42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306" tIns="304404" rIns="126306" bIns="304404" numCol="1" spcCol="1270" anchor="t" anchorCtr="0">
          <a:noAutofit/>
        </a:bodyPr>
        <a:lstStyle/>
        <a:p>
          <a:pPr marL="0" lvl="0" indent="0" algn="l" defTabSz="800100">
            <a:lnSpc>
              <a:spcPct val="90000"/>
            </a:lnSpc>
            <a:spcBef>
              <a:spcPct val="0"/>
            </a:spcBef>
            <a:spcAft>
              <a:spcPct val="35000"/>
            </a:spcAft>
            <a:buNone/>
          </a:pPr>
          <a:r>
            <a:rPr lang="en-US" sz="1800" b="1" kern="1200" dirty="0"/>
            <a:t>Initiating debriefings: </a:t>
          </a:r>
        </a:p>
        <a:p>
          <a:pPr marL="171450" lvl="1" indent="-171450" algn="l" defTabSz="800100">
            <a:lnSpc>
              <a:spcPct val="90000"/>
            </a:lnSpc>
            <a:spcBef>
              <a:spcPct val="0"/>
            </a:spcBef>
            <a:spcAft>
              <a:spcPct val="15000"/>
            </a:spcAft>
            <a:buChar char="•"/>
          </a:pPr>
          <a:r>
            <a:rPr lang="en-US" sz="1800" b="1" kern="1200" dirty="0"/>
            <a:t>“What happened in 10 words or less?”</a:t>
          </a:r>
        </a:p>
      </dsp:txBody>
      <dsp:txXfrm>
        <a:off x="1627420" y="1273079"/>
        <a:ext cx="6509680" cy="1198441"/>
      </dsp:txXfrm>
    </dsp:sp>
    <dsp:sp modelId="{913CEB8F-0104-F341-8F1E-38076F151CD8}">
      <dsp:nvSpPr>
        <dsp:cNvPr id="0" name=""/>
        <dsp:cNvSpPr/>
      </dsp:nvSpPr>
      <dsp:spPr>
        <a:xfrm>
          <a:off x="0" y="1273079"/>
          <a:ext cx="1627420" cy="1198441"/>
        </a:xfrm>
        <a:prstGeom prst="rect">
          <a:avLst/>
        </a:prstGeom>
        <a:solidFill>
          <a:schemeClr val="lt1">
            <a:hueOff val="0"/>
            <a:satOff val="0"/>
            <a:lumOff val="0"/>
            <a:alphaOff val="0"/>
          </a:schemeClr>
        </a:solidFill>
        <a:ln w="12700" cap="flat" cmpd="sng" algn="ctr">
          <a:solidFill>
            <a:schemeClr val="accent2">
              <a:hueOff val="-1684197"/>
              <a:satOff val="9524"/>
              <a:lumOff val="-42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118" tIns="118379" rIns="86118" bIns="118379" numCol="1" spcCol="1270" anchor="ctr" anchorCtr="0">
          <a:noAutofit/>
        </a:bodyPr>
        <a:lstStyle/>
        <a:p>
          <a:pPr marL="0" lvl="0" indent="0" algn="ctr" defTabSz="800100">
            <a:lnSpc>
              <a:spcPct val="90000"/>
            </a:lnSpc>
            <a:spcBef>
              <a:spcPct val="0"/>
            </a:spcBef>
            <a:spcAft>
              <a:spcPct val="35000"/>
            </a:spcAft>
            <a:buNone/>
          </a:pPr>
          <a:r>
            <a:rPr lang="en-US" sz="1800" b="1" kern="1200"/>
            <a:t>Initiating</a:t>
          </a:r>
        </a:p>
      </dsp:txBody>
      <dsp:txXfrm>
        <a:off x="0" y="1273079"/>
        <a:ext cx="1627420" cy="1198441"/>
      </dsp:txXfrm>
    </dsp:sp>
    <dsp:sp modelId="{6ED9C2BD-6A9B-5349-864C-9848903FC70F}">
      <dsp:nvSpPr>
        <dsp:cNvPr id="0" name=""/>
        <dsp:cNvSpPr/>
      </dsp:nvSpPr>
      <dsp:spPr>
        <a:xfrm>
          <a:off x="1627420" y="2543427"/>
          <a:ext cx="6509680" cy="1198441"/>
        </a:xfrm>
        <a:prstGeom prst="rect">
          <a:avLst/>
        </a:prstGeom>
        <a:solidFill>
          <a:schemeClr val="accent2">
            <a:hueOff val="-3368394"/>
            <a:satOff val="19049"/>
            <a:lumOff val="-8530"/>
            <a:alphaOff val="0"/>
          </a:schemeClr>
        </a:solidFill>
        <a:ln w="12700" cap="flat" cmpd="sng" algn="ctr">
          <a:solidFill>
            <a:schemeClr val="accent2">
              <a:hueOff val="-3368394"/>
              <a:satOff val="19049"/>
              <a:lumOff val="-8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306" tIns="304404" rIns="126306" bIns="304404" numCol="1" spcCol="1270" anchor="t" anchorCtr="0">
          <a:noAutofit/>
        </a:bodyPr>
        <a:lstStyle/>
        <a:p>
          <a:pPr marL="0" lvl="0" indent="0" algn="l" defTabSz="800100">
            <a:lnSpc>
              <a:spcPct val="90000"/>
            </a:lnSpc>
            <a:spcBef>
              <a:spcPct val="0"/>
            </a:spcBef>
            <a:spcAft>
              <a:spcPct val="35000"/>
            </a:spcAft>
            <a:buNone/>
          </a:pPr>
          <a:r>
            <a:rPr lang="en-US" sz="1800" b="1" kern="1200" dirty="0"/>
            <a:t>Sequencing debriefings: </a:t>
          </a:r>
        </a:p>
        <a:p>
          <a:pPr marL="171450" lvl="1" indent="-171450" algn="l" defTabSz="800100">
            <a:lnSpc>
              <a:spcPct val="90000"/>
            </a:lnSpc>
            <a:spcBef>
              <a:spcPct val="0"/>
            </a:spcBef>
            <a:spcAft>
              <a:spcPct val="15000"/>
            </a:spcAft>
            <a:buChar char="•"/>
          </a:pPr>
          <a:r>
            <a:rPr lang="en-US" sz="1800" b="1" kern="1200" dirty="0"/>
            <a:t>Chronological order is easiest to follow.</a:t>
          </a:r>
        </a:p>
      </dsp:txBody>
      <dsp:txXfrm>
        <a:off x="1627420" y="2543427"/>
        <a:ext cx="6509680" cy="1198441"/>
      </dsp:txXfrm>
    </dsp:sp>
    <dsp:sp modelId="{86232CD1-A906-DB49-9242-55E02CE9A80D}">
      <dsp:nvSpPr>
        <dsp:cNvPr id="0" name=""/>
        <dsp:cNvSpPr/>
      </dsp:nvSpPr>
      <dsp:spPr>
        <a:xfrm>
          <a:off x="0" y="2543427"/>
          <a:ext cx="1627420" cy="1198441"/>
        </a:xfrm>
        <a:prstGeom prst="rect">
          <a:avLst/>
        </a:prstGeom>
        <a:solidFill>
          <a:schemeClr val="lt1">
            <a:hueOff val="0"/>
            <a:satOff val="0"/>
            <a:lumOff val="0"/>
            <a:alphaOff val="0"/>
          </a:schemeClr>
        </a:solidFill>
        <a:ln w="12700" cap="flat" cmpd="sng" algn="ctr">
          <a:solidFill>
            <a:schemeClr val="accent2">
              <a:hueOff val="-3368394"/>
              <a:satOff val="19049"/>
              <a:lumOff val="-85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118" tIns="118379" rIns="86118" bIns="118379" numCol="1" spcCol="1270" anchor="ctr" anchorCtr="0">
          <a:noAutofit/>
        </a:bodyPr>
        <a:lstStyle/>
        <a:p>
          <a:pPr marL="0" lvl="0" indent="0" algn="ctr" defTabSz="800100">
            <a:lnSpc>
              <a:spcPct val="90000"/>
            </a:lnSpc>
            <a:spcBef>
              <a:spcPct val="0"/>
            </a:spcBef>
            <a:spcAft>
              <a:spcPct val="35000"/>
            </a:spcAft>
            <a:buNone/>
          </a:pPr>
          <a:r>
            <a:rPr lang="en-US" sz="1800" b="1" kern="1200"/>
            <a:t>Sequencing</a:t>
          </a:r>
        </a:p>
      </dsp:txBody>
      <dsp:txXfrm>
        <a:off x="0" y="2543427"/>
        <a:ext cx="1627420" cy="1198441"/>
      </dsp:txXfrm>
    </dsp:sp>
    <dsp:sp modelId="{A361ECFA-4F97-B040-901F-3896641BD517}">
      <dsp:nvSpPr>
        <dsp:cNvPr id="0" name=""/>
        <dsp:cNvSpPr/>
      </dsp:nvSpPr>
      <dsp:spPr>
        <a:xfrm>
          <a:off x="1627420" y="3813775"/>
          <a:ext cx="6509680" cy="1198441"/>
        </a:xfrm>
        <a:prstGeom prst="rect">
          <a:avLst/>
        </a:prstGeom>
        <a:solidFill>
          <a:schemeClr val="accent2">
            <a:hueOff val="-5052590"/>
            <a:satOff val="28573"/>
            <a:lumOff val="-12794"/>
            <a:alphaOff val="0"/>
          </a:schemeClr>
        </a:solidFill>
        <a:ln w="12700" cap="flat" cmpd="sng" algn="ctr">
          <a:solidFill>
            <a:schemeClr val="accent2">
              <a:hueOff val="-5052590"/>
              <a:satOff val="28573"/>
              <a:lumOff val="-127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306" tIns="304404" rIns="126306" bIns="304404" numCol="1" spcCol="1270" anchor="t" anchorCtr="0">
          <a:noAutofit/>
        </a:bodyPr>
        <a:lstStyle/>
        <a:p>
          <a:pPr marL="0" lvl="0" indent="0" algn="l" defTabSz="800100">
            <a:lnSpc>
              <a:spcPct val="90000"/>
            </a:lnSpc>
            <a:spcBef>
              <a:spcPct val="0"/>
            </a:spcBef>
            <a:spcAft>
              <a:spcPct val="35000"/>
            </a:spcAft>
            <a:buNone/>
          </a:pPr>
          <a:r>
            <a:rPr lang="en-US" sz="1800" b="1" kern="1200" dirty="0"/>
            <a:t>Pacing debriefings: </a:t>
          </a:r>
        </a:p>
        <a:p>
          <a:pPr marL="171450" lvl="1" indent="-171450" algn="l" defTabSz="800100">
            <a:lnSpc>
              <a:spcPct val="90000"/>
            </a:lnSpc>
            <a:spcBef>
              <a:spcPct val="0"/>
            </a:spcBef>
            <a:spcAft>
              <a:spcPct val="15000"/>
            </a:spcAft>
            <a:buChar char="•"/>
          </a:pPr>
          <a:r>
            <a:rPr lang="en-US" sz="1800" b="1" kern="1200" dirty="0"/>
            <a:t>Maintain awareness of time remaining for debriefing.</a:t>
          </a:r>
        </a:p>
      </dsp:txBody>
      <dsp:txXfrm>
        <a:off x="1627420" y="3813775"/>
        <a:ext cx="6509680" cy="1198441"/>
      </dsp:txXfrm>
    </dsp:sp>
    <dsp:sp modelId="{976E1D81-8699-B147-8FB0-FE63792766C7}">
      <dsp:nvSpPr>
        <dsp:cNvPr id="0" name=""/>
        <dsp:cNvSpPr/>
      </dsp:nvSpPr>
      <dsp:spPr>
        <a:xfrm>
          <a:off x="0" y="3813775"/>
          <a:ext cx="1627420" cy="1198441"/>
        </a:xfrm>
        <a:prstGeom prst="rect">
          <a:avLst/>
        </a:prstGeom>
        <a:solidFill>
          <a:schemeClr val="lt1">
            <a:hueOff val="0"/>
            <a:satOff val="0"/>
            <a:lumOff val="0"/>
            <a:alphaOff val="0"/>
          </a:schemeClr>
        </a:solidFill>
        <a:ln w="12700" cap="flat" cmpd="sng" algn="ctr">
          <a:solidFill>
            <a:schemeClr val="accent2">
              <a:hueOff val="-5052590"/>
              <a:satOff val="28573"/>
              <a:lumOff val="-1279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118" tIns="118379" rIns="86118" bIns="118379" numCol="1" spcCol="1270" anchor="ctr" anchorCtr="0">
          <a:noAutofit/>
        </a:bodyPr>
        <a:lstStyle/>
        <a:p>
          <a:pPr marL="0" lvl="0" indent="0" algn="ctr" defTabSz="800100">
            <a:lnSpc>
              <a:spcPct val="90000"/>
            </a:lnSpc>
            <a:spcBef>
              <a:spcPct val="0"/>
            </a:spcBef>
            <a:spcAft>
              <a:spcPct val="35000"/>
            </a:spcAft>
            <a:buNone/>
          </a:pPr>
          <a:r>
            <a:rPr lang="en-US" sz="1800" b="1" kern="1200"/>
            <a:t>Pacing</a:t>
          </a:r>
        </a:p>
      </dsp:txBody>
      <dsp:txXfrm>
        <a:off x="0" y="3813775"/>
        <a:ext cx="1627420" cy="1198441"/>
      </dsp:txXfrm>
    </dsp:sp>
    <dsp:sp modelId="{E739D89E-D5D4-1849-B64B-E34AB6CD143B}">
      <dsp:nvSpPr>
        <dsp:cNvPr id="0" name=""/>
        <dsp:cNvSpPr/>
      </dsp:nvSpPr>
      <dsp:spPr>
        <a:xfrm>
          <a:off x="1627420" y="5084123"/>
          <a:ext cx="6509680" cy="1198441"/>
        </a:xfrm>
        <a:prstGeom prst="rect">
          <a:avLst/>
        </a:prstGeom>
        <a:solidFill>
          <a:schemeClr val="accent2">
            <a:hueOff val="-6736787"/>
            <a:satOff val="38097"/>
            <a:lumOff val="-17059"/>
            <a:alphaOff val="0"/>
          </a:schemeClr>
        </a:solidFill>
        <a:ln w="12700" cap="flat" cmpd="sng" algn="ctr">
          <a:solidFill>
            <a:schemeClr val="accent2">
              <a:hueOff val="-6736787"/>
              <a:satOff val="38097"/>
              <a:lumOff val="-1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306" tIns="304404" rIns="126306" bIns="304404" numCol="1" spcCol="1270" anchor="t" anchorCtr="0">
          <a:noAutofit/>
        </a:bodyPr>
        <a:lstStyle/>
        <a:p>
          <a:pPr marL="0" lvl="0" indent="0" algn="l" defTabSz="800100">
            <a:lnSpc>
              <a:spcPct val="90000"/>
            </a:lnSpc>
            <a:spcBef>
              <a:spcPct val="0"/>
            </a:spcBef>
            <a:spcAft>
              <a:spcPct val="35000"/>
            </a:spcAft>
            <a:buNone/>
          </a:pPr>
          <a:r>
            <a:rPr lang="en-US" sz="1800" b="1" kern="1200" dirty="0"/>
            <a:t>Terminating debriefings: </a:t>
          </a:r>
        </a:p>
        <a:p>
          <a:pPr marL="171450" lvl="1" indent="-171450" algn="l" defTabSz="800100">
            <a:lnSpc>
              <a:spcPct val="90000"/>
            </a:lnSpc>
            <a:spcBef>
              <a:spcPct val="0"/>
            </a:spcBef>
            <a:spcAft>
              <a:spcPct val="15000"/>
            </a:spcAft>
            <a:buChar char="•"/>
          </a:pPr>
          <a:r>
            <a:rPr lang="en-US" sz="1800" b="1" kern="1200" dirty="0"/>
            <a:t>“Any final questions/comments</a:t>
          </a:r>
          <a:r>
            <a:rPr lang="en-US" sz="1800" kern="1200" dirty="0"/>
            <a:t>?”</a:t>
          </a:r>
        </a:p>
      </dsp:txBody>
      <dsp:txXfrm>
        <a:off x="1627420" y="5084123"/>
        <a:ext cx="6509680" cy="1198441"/>
      </dsp:txXfrm>
    </dsp:sp>
    <dsp:sp modelId="{F2206F34-0C5E-3648-8F28-749B1FEE6DC9}">
      <dsp:nvSpPr>
        <dsp:cNvPr id="0" name=""/>
        <dsp:cNvSpPr/>
      </dsp:nvSpPr>
      <dsp:spPr>
        <a:xfrm>
          <a:off x="0" y="5084123"/>
          <a:ext cx="1627420" cy="1198441"/>
        </a:xfrm>
        <a:prstGeom prst="rect">
          <a:avLst/>
        </a:prstGeom>
        <a:solidFill>
          <a:schemeClr val="lt1">
            <a:hueOff val="0"/>
            <a:satOff val="0"/>
            <a:lumOff val="0"/>
            <a:alphaOff val="0"/>
          </a:schemeClr>
        </a:solidFill>
        <a:ln w="12700" cap="flat" cmpd="sng" algn="ctr">
          <a:solidFill>
            <a:schemeClr val="accent2">
              <a:hueOff val="-6736787"/>
              <a:satOff val="38097"/>
              <a:lumOff val="-170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118" tIns="118379" rIns="86118" bIns="118379" numCol="1" spcCol="1270" anchor="ctr" anchorCtr="0">
          <a:noAutofit/>
        </a:bodyPr>
        <a:lstStyle/>
        <a:p>
          <a:pPr marL="0" lvl="0" indent="0" algn="ctr" defTabSz="800100">
            <a:lnSpc>
              <a:spcPct val="90000"/>
            </a:lnSpc>
            <a:spcBef>
              <a:spcPct val="0"/>
            </a:spcBef>
            <a:spcAft>
              <a:spcPct val="35000"/>
            </a:spcAft>
            <a:buNone/>
          </a:pPr>
          <a:r>
            <a:rPr lang="en-US" sz="1800" b="1" kern="1200" dirty="0"/>
            <a:t>Terminating</a:t>
          </a:r>
        </a:p>
      </dsp:txBody>
      <dsp:txXfrm>
        <a:off x="0" y="5084123"/>
        <a:ext cx="1627420" cy="11984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9ED84-913F-0648-8257-B9C4E5CA7C37}">
      <dsp:nvSpPr>
        <dsp:cNvPr id="0" name=""/>
        <dsp:cNvSpPr/>
      </dsp:nvSpPr>
      <dsp:spPr>
        <a:xfrm rot="5400000">
          <a:off x="7407410" y="-3243617"/>
          <a:ext cx="910962" cy="7400368"/>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t>Entire interdisciplinary team (obstetrics, nursing, pediatrics, and anesthesia) </a:t>
          </a:r>
        </a:p>
        <a:p>
          <a:pPr marL="171450" lvl="1" indent="-171450" algn="l" defTabSz="800100">
            <a:lnSpc>
              <a:spcPct val="90000"/>
            </a:lnSpc>
            <a:spcBef>
              <a:spcPct val="0"/>
            </a:spcBef>
            <a:spcAft>
              <a:spcPct val="15000"/>
            </a:spcAft>
            <a:buChar char="•"/>
          </a:pPr>
          <a:r>
            <a:rPr lang="en-US" sz="1800" b="1" kern="1200" dirty="0"/>
            <a:t>Social Work: most severe events</a:t>
          </a:r>
        </a:p>
      </dsp:txBody>
      <dsp:txXfrm rot="-5400000">
        <a:off x="4162708" y="45554"/>
        <a:ext cx="7355899" cy="822024"/>
      </dsp:txXfrm>
    </dsp:sp>
    <dsp:sp modelId="{210CC180-0A34-CD4B-ADA7-9C7EE952DD0E}">
      <dsp:nvSpPr>
        <dsp:cNvPr id="0" name=""/>
        <dsp:cNvSpPr/>
      </dsp:nvSpPr>
      <dsp:spPr>
        <a:xfrm>
          <a:off x="0" y="60810"/>
          <a:ext cx="4162707" cy="79151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Who?</a:t>
          </a:r>
        </a:p>
      </dsp:txBody>
      <dsp:txXfrm>
        <a:off x="38638" y="99448"/>
        <a:ext cx="4085431" cy="714237"/>
      </dsp:txXfrm>
    </dsp:sp>
    <dsp:sp modelId="{7B2596F2-5332-2948-A8EF-B13F6D280ECB}">
      <dsp:nvSpPr>
        <dsp:cNvPr id="0" name=""/>
        <dsp:cNvSpPr/>
      </dsp:nvSpPr>
      <dsp:spPr>
        <a:xfrm rot="5400000">
          <a:off x="7652006" y="-2356421"/>
          <a:ext cx="437143" cy="7407602"/>
        </a:xfrm>
        <a:prstGeom prst="round2SameRect">
          <a:avLst/>
        </a:prstGeom>
        <a:solidFill>
          <a:schemeClr val="accent5">
            <a:tint val="40000"/>
            <a:alpha val="90000"/>
            <a:hueOff val="1197153"/>
            <a:satOff val="-5735"/>
            <a:lumOff val="-902"/>
            <a:alphaOff val="0"/>
          </a:schemeClr>
        </a:solidFill>
        <a:ln w="12700" cap="flat" cmpd="sng" algn="ctr">
          <a:solidFill>
            <a:schemeClr val="accent5">
              <a:tint val="40000"/>
              <a:alpha val="90000"/>
              <a:hueOff val="1197153"/>
              <a:satOff val="-5735"/>
              <a:lumOff val="-9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t>Identify certain trigger events</a:t>
          </a:r>
        </a:p>
      </dsp:txBody>
      <dsp:txXfrm rot="-5400000">
        <a:off x="4166777" y="1150148"/>
        <a:ext cx="7386262" cy="394463"/>
      </dsp:txXfrm>
    </dsp:sp>
    <dsp:sp modelId="{B27ADDD4-3FC9-C04D-8550-F8477BE29061}">
      <dsp:nvSpPr>
        <dsp:cNvPr id="0" name=""/>
        <dsp:cNvSpPr/>
      </dsp:nvSpPr>
      <dsp:spPr>
        <a:xfrm>
          <a:off x="0" y="951623"/>
          <a:ext cx="4166776" cy="791513"/>
        </a:xfrm>
        <a:prstGeom prst="roundRect">
          <a:avLst/>
        </a:prstGeom>
        <a:solidFill>
          <a:schemeClr val="accent5">
            <a:hueOff val="1072147"/>
            <a:satOff val="-2938"/>
            <a:lumOff val="-4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What?</a:t>
          </a:r>
        </a:p>
      </dsp:txBody>
      <dsp:txXfrm>
        <a:off x="38638" y="990261"/>
        <a:ext cx="4089500" cy="714237"/>
      </dsp:txXfrm>
    </dsp:sp>
    <dsp:sp modelId="{31F46B2D-5520-9449-B3D5-EDB28E7F0A76}">
      <dsp:nvSpPr>
        <dsp:cNvPr id="0" name=""/>
        <dsp:cNvSpPr/>
      </dsp:nvSpPr>
      <dsp:spPr>
        <a:xfrm rot="5400000">
          <a:off x="7442211" y="-1496792"/>
          <a:ext cx="841359" cy="7400368"/>
        </a:xfrm>
        <a:prstGeom prst="round2SameRect">
          <a:avLst/>
        </a:prstGeom>
        <a:solidFill>
          <a:schemeClr val="accent5">
            <a:tint val="40000"/>
            <a:alpha val="90000"/>
            <a:hueOff val="2394306"/>
            <a:satOff val="-11470"/>
            <a:lumOff val="-1804"/>
            <a:alphaOff val="0"/>
          </a:schemeClr>
        </a:solidFill>
        <a:ln w="12700" cap="flat" cmpd="sng" algn="ctr">
          <a:solidFill>
            <a:schemeClr val="accent5">
              <a:tint val="40000"/>
              <a:alpha val="90000"/>
              <a:hueOff val="2394306"/>
              <a:satOff val="-11470"/>
              <a:lumOff val="-1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t>As close to an event as possible to maximize the potential for information gathering and identification of systems issues</a:t>
          </a:r>
        </a:p>
        <a:p>
          <a:pPr marL="171450" lvl="1" indent="-171450" algn="l" defTabSz="800100">
            <a:lnSpc>
              <a:spcPct val="90000"/>
            </a:lnSpc>
            <a:spcBef>
              <a:spcPct val="0"/>
            </a:spcBef>
            <a:spcAft>
              <a:spcPct val="15000"/>
            </a:spcAft>
            <a:buChar char="•"/>
          </a:pPr>
          <a:r>
            <a:rPr lang="en-US" sz="1800" b="1" kern="1200" dirty="0"/>
            <a:t>Before documenting the event when possible</a:t>
          </a:r>
        </a:p>
      </dsp:txBody>
      <dsp:txXfrm rot="-5400000">
        <a:off x="4162707" y="1823784"/>
        <a:ext cx="7359296" cy="759215"/>
      </dsp:txXfrm>
    </dsp:sp>
    <dsp:sp modelId="{1389D62C-B1F7-8E48-AA7D-1BD86F27F03B}">
      <dsp:nvSpPr>
        <dsp:cNvPr id="0" name=""/>
        <dsp:cNvSpPr/>
      </dsp:nvSpPr>
      <dsp:spPr>
        <a:xfrm>
          <a:off x="0" y="1807635"/>
          <a:ext cx="4162707" cy="791513"/>
        </a:xfrm>
        <a:prstGeom prst="roundRect">
          <a:avLst/>
        </a:prstGeom>
        <a:solidFill>
          <a:schemeClr val="accent5">
            <a:hueOff val="2144293"/>
            <a:satOff val="-5875"/>
            <a:lumOff val="-8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When?</a:t>
          </a:r>
        </a:p>
      </dsp:txBody>
      <dsp:txXfrm>
        <a:off x="38638" y="1846273"/>
        <a:ext cx="4085431" cy="714237"/>
      </dsp:txXfrm>
    </dsp:sp>
    <dsp:sp modelId="{57943DD1-FE85-384D-8E56-2E033B0E5B88}">
      <dsp:nvSpPr>
        <dsp:cNvPr id="0" name=""/>
        <dsp:cNvSpPr/>
      </dsp:nvSpPr>
      <dsp:spPr>
        <a:xfrm rot="5400000">
          <a:off x="7553972" y="-644396"/>
          <a:ext cx="633210" cy="7407602"/>
        </a:xfrm>
        <a:prstGeom prst="round2SameRect">
          <a:avLst/>
        </a:prstGeom>
        <a:solidFill>
          <a:schemeClr val="accent5">
            <a:tint val="40000"/>
            <a:alpha val="90000"/>
            <a:hueOff val="3591459"/>
            <a:satOff val="-17204"/>
            <a:lumOff val="-2706"/>
            <a:alphaOff val="0"/>
          </a:schemeClr>
        </a:solidFill>
        <a:ln w="12700" cap="flat" cmpd="sng" algn="ctr">
          <a:solidFill>
            <a:schemeClr val="accent5">
              <a:tint val="40000"/>
              <a:alpha val="90000"/>
              <a:hueOff val="3591459"/>
              <a:satOff val="-17204"/>
              <a:lumOff val="-2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t>Safe space where participants feel comfortable enough to express opinions and offer suggestions.</a:t>
          </a:r>
        </a:p>
      </dsp:txBody>
      <dsp:txXfrm rot="-5400000">
        <a:off x="4166777" y="2773710"/>
        <a:ext cx="7376691" cy="571388"/>
      </dsp:txXfrm>
    </dsp:sp>
    <dsp:sp modelId="{F2C94F24-0788-F64C-9B43-EBB6C7E2878F}">
      <dsp:nvSpPr>
        <dsp:cNvPr id="0" name=""/>
        <dsp:cNvSpPr/>
      </dsp:nvSpPr>
      <dsp:spPr>
        <a:xfrm>
          <a:off x="0" y="2663647"/>
          <a:ext cx="4166776" cy="791513"/>
        </a:xfrm>
        <a:prstGeom prst="roundRect">
          <a:avLst/>
        </a:prstGeom>
        <a:solidFill>
          <a:schemeClr val="accent5">
            <a:hueOff val="3216440"/>
            <a:satOff val="-8813"/>
            <a:lumOff val="-12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Where?</a:t>
          </a:r>
        </a:p>
      </dsp:txBody>
      <dsp:txXfrm>
        <a:off x="38638" y="2702285"/>
        <a:ext cx="4089500" cy="714237"/>
      </dsp:txXfrm>
    </dsp:sp>
    <dsp:sp modelId="{4FE2820E-C87D-6A4F-B6F3-3146A6987476}">
      <dsp:nvSpPr>
        <dsp:cNvPr id="0" name=""/>
        <dsp:cNvSpPr/>
      </dsp:nvSpPr>
      <dsp:spPr>
        <a:xfrm rot="5400000">
          <a:off x="7440989" y="216454"/>
          <a:ext cx="843803" cy="7400368"/>
        </a:xfrm>
        <a:prstGeom prst="round2SameRect">
          <a:avLst/>
        </a:prstGeom>
        <a:solidFill>
          <a:schemeClr val="accent5">
            <a:tint val="40000"/>
            <a:alpha val="90000"/>
            <a:hueOff val="4788612"/>
            <a:satOff val="-22939"/>
            <a:lumOff val="-3608"/>
            <a:alphaOff val="0"/>
          </a:schemeClr>
        </a:solidFill>
        <a:ln w="12700" cap="flat" cmpd="sng" algn="ctr">
          <a:solidFill>
            <a:schemeClr val="accent5">
              <a:tint val="40000"/>
              <a:alpha val="90000"/>
              <a:hueOff val="4788612"/>
              <a:satOff val="-22939"/>
              <a:lumOff val="-3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t>To help the team identify opportunities for improvement in teamwork, skills, and outcomes</a:t>
          </a:r>
        </a:p>
        <a:p>
          <a:pPr marL="171450" lvl="1" indent="-171450" algn="l" defTabSz="800100">
            <a:lnSpc>
              <a:spcPct val="90000"/>
            </a:lnSpc>
            <a:spcBef>
              <a:spcPct val="0"/>
            </a:spcBef>
            <a:spcAft>
              <a:spcPct val="15000"/>
            </a:spcAft>
            <a:buChar char="•"/>
          </a:pPr>
          <a:r>
            <a:rPr lang="en-US" sz="1800" b="1" kern="1200" dirty="0"/>
            <a:t>Emotional well-being</a:t>
          </a:r>
        </a:p>
      </dsp:txBody>
      <dsp:txXfrm rot="-5400000">
        <a:off x="4162707" y="3535928"/>
        <a:ext cx="7359177" cy="761421"/>
      </dsp:txXfrm>
    </dsp:sp>
    <dsp:sp modelId="{552DD1D9-AB48-3B4A-BC3F-C0B0FA403F2C}">
      <dsp:nvSpPr>
        <dsp:cNvPr id="0" name=""/>
        <dsp:cNvSpPr/>
      </dsp:nvSpPr>
      <dsp:spPr>
        <a:xfrm>
          <a:off x="0" y="3520881"/>
          <a:ext cx="4162707" cy="791513"/>
        </a:xfrm>
        <a:prstGeom prst="roundRect">
          <a:avLst/>
        </a:prstGeom>
        <a:solidFill>
          <a:schemeClr val="accent5">
            <a:hueOff val="4288586"/>
            <a:satOff val="-11750"/>
            <a:lumOff val="-16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Why?</a:t>
          </a:r>
        </a:p>
      </dsp:txBody>
      <dsp:txXfrm>
        <a:off x="38638" y="3559519"/>
        <a:ext cx="4085431" cy="714237"/>
      </dsp:txXfrm>
    </dsp:sp>
    <dsp:sp modelId="{7ACD1327-56ED-634A-BC99-604FC41CE67B}">
      <dsp:nvSpPr>
        <dsp:cNvPr id="0" name=""/>
        <dsp:cNvSpPr/>
      </dsp:nvSpPr>
      <dsp:spPr>
        <a:xfrm rot="5400000">
          <a:off x="7553972" y="1070071"/>
          <a:ext cx="633210" cy="7407602"/>
        </a:xfrm>
        <a:prstGeom prst="round2SameRect">
          <a:avLst/>
        </a:prstGeom>
        <a:solidFill>
          <a:schemeClr val="accent5">
            <a:tint val="40000"/>
            <a:alpha val="90000"/>
            <a:hueOff val="5985764"/>
            <a:satOff val="-28674"/>
            <a:lumOff val="-4510"/>
            <a:alphaOff val="0"/>
          </a:schemeClr>
        </a:solidFill>
        <a:ln w="12700" cap="flat" cmpd="sng" algn="ctr">
          <a:solidFill>
            <a:schemeClr val="accent5">
              <a:tint val="40000"/>
              <a:alpha val="90000"/>
              <a:hueOff val="5985764"/>
              <a:satOff val="-28674"/>
              <a:lumOff val="-45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t>Trained debriefers </a:t>
          </a:r>
        </a:p>
        <a:p>
          <a:pPr marL="171450" lvl="1" indent="-171450" algn="l" defTabSz="800100">
            <a:lnSpc>
              <a:spcPct val="90000"/>
            </a:lnSpc>
            <a:spcBef>
              <a:spcPct val="0"/>
            </a:spcBef>
            <a:spcAft>
              <a:spcPct val="15000"/>
            </a:spcAft>
            <a:buChar char="•"/>
          </a:pPr>
          <a:r>
            <a:rPr lang="en-US" sz="1800" b="1" kern="1200" dirty="0"/>
            <a:t>Use of a debriefing guide</a:t>
          </a:r>
        </a:p>
      </dsp:txBody>
      <dsp:txXfrm rot="-5400000">
        <a:off x="4166777" y="4488178"/>
        <a:ext cx="7376691" cy="571388"/>
      </dsp:txXfrm>
    </dsp:sp>
    <dsp:sp modelId="{6AD2D33A-0365-9348-8468-660D303AAF08}">
      <dsp:nvSpPr>
        <dsp:cNvPr id="0" name=""/>
        <dsp:cNvSpPr/>
      </dsp:nvSpPr>
      <dsp:spPr>
        <a:xfrm>
          <a:off x="0" y="4378116"/>
          <a:ext cx="4166776" cy="791513"/>
        </a:xfrm>
        <a:prstGeom prst="roundRect">
          <a:avLst/>
        </a:prstGeom>
        <a:solidFill>
          <a:schemeClr val="accent5">
            <a:hueOff val="5360733"/>
            <a:satOff val="-14688"/>
            <a:lumOff val="-20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How?</a:t>
          </a:r>
        </a:p>
      </dsp:txBody>
      <dsp:txXfrm>
        <a:off x="38638" y="4416754"/>
        <a:ext cx="4089500" cy="7142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745A3-BEDF-1C40-939E-EE8AC40972AC}">
      <dsp:nvSpPr>
        <dsp:cNvPr id="0" name=""/>
        <dsp:cNvSpPr/>
      </dsp:nvSpPr>
      <dsp:spPr>
        <a:xfrm>
          <a:off x="0" y="310222"/>
          <a:ext cx="6900512" cy="128677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95732" rIns="535556" bIns="128016"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We believe that everyone participating is intelligent, well-trained, cares about doing their best, and wants to improve. </a:t>
          </a:r>
          <a:endParaRPr lang="en-US" sz="1800" kern="1200" dirty="0"/>
        </a:p>
      </dsp:txBody>
      <dsp:txXfrm>
        <a:off x="0" y="310222"/>
        <a:ext cx="6900512" cy="1286775"/>
      </dsp:txXfrm>
    </dsp:sp>
    <dsp:sp modelId="{B9DFF294-C002-6D4E-9A82-A6687C5EA6A2}">
      <dsp:nvSpPr>
        <dsp:cNvPr id="0" name=""/>
        <dsp:cNvSpPr/>
      </dsp:nvSpPr>
      <dsp:spPr>
        <a:xfrm>
          <a:off x="345025" y="29782"/>
          <a:ext cx="4830358" cy="5608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00100">
            <a:lnSpc>
              <a:spcPct val="90000"/>
            </a:lnSpc>
            <a:spcBef>
              <a:spcPct val="0"/>
            </a:spcBef>
            <a:spcAft>
              <a:spcPct val="35000"/>
            </a:spcAft>
            <a:buNone/>
          </a:pPr>
          <a:r>
            <a:rPr lang="en-US" sz="1800" b="1" kern="1200" dirty="0"/>
            <a:t>The basic assumption… </a:t>
          </a:r>
          <a:endParaRPr lang="en-US" sz="1800" kern="1200" dirty="0"/>
        </a:p>
      </dsp:txBody>
      <dsp:txXfrm>
        <a:off x="372405" y="57162"/>
        <a:ext cx="4775598" cy="506119"/>
      </dsp:txXfrm>
    </dsp:sp>
    <dsp:sp modelId="{D13EA8E4-C062-5341-A7FA-CE957C7532D3}">
      <dsp:nvSpPr>
        <dsp:cNvPr id="0" name=""/>
        <dsp:cNvSpPr/>
      </dsp:nvSpPr>
      <dsp:spPr>
        <a:xfrm>
          <a:off x="0" y="2113583"/>
          <a:ext cx="6900512" cy="478800"/>
        </a:xfrm>
        <a:prstGeom prst="rect">
          <a:avLst/>
        </a:prstGeom>
        <a:solidFill>
          <a:schemeClr val="lt1">
            <a:alpha val="90000"/>
            <a:hueOff val="0"/>
            <a:satOff val="0"/>
            <a:lumOff val="0"/>
            <a:alphaOff val="0"/>
          </a:schemeClr>
        </a:solidFill>
        <a:ln w="12700" cap="flat" cmpd="sng" algn="ctr">
          <a:solidFill>
            <a:schemeClr val="accent2">
              <a:hueOff val="-1684197"/>
              <a:satOff val="9524"/>
              <a:lumOff val="-42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DDA88B-111C-CE48-92AD-08FD6C604599}">
      <dsp:nvSpPr>
        <dsp:cNvPr id="0" name=""/>
        <dsp:cNvSpPr/>
      </dsp:nvSpPr>
      <dsp:spPr>
        <a:xfrm>
          <a:off x="345025" y="1699597"/>
          <a:ext cx="4830358" cy="694425"/>
        </a:xfrm>
        <a:prstGeom prst="roundRect">
          <a:avLst/>
        </a:prstGeom>
        <a:solidFill>
          <a:schemeClr val="accent2">
            <a:hueOff val="-1684197"/>
            <a:satOff val="9524"/>
            <a:lumOff val="-42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00100">
            <a:lnSpc>
              <a:spcPct val="90000"/>
            </a:lnSpc>
            <a:spcBef>
              <a:spcPct val="0"/>
            </a:spcBef>
            <a:spcAft>
              <a:spcPct val="35000"/>
            </a:spcAft>
            <a:buNone/>
          </a:pPr>
          <a:r>
            <a:rPr lang="en-US" sz="1800" b="1" kern="1200" dirty="0"/>
            <a:t>Discussion during debriefings should remain confidential. </a:t>
          </a:r>
          <a:endParaRPr lang="en-US" sz="1800" kern="1200" dirty="0"/>
        </a:p>
      </dsp:txBody>
      <dsp:txXfrm>
        <a:off x="378924" y="1733496"/>
        <a:ext cx="4762560" cy="626627"/>
      </dsp:txXfrm>
    </dsp:sp>
    <dsp:sp modelId="{5A021D52-6B04-004D-9C13-E40BFDBC5E8E}">
      <dsp:nvSpPr>
        <dsp:cNvPr id="0" name=""/>
        <dsp:cNvSpPr/>
      </dsp:nvSpPr>
      <dsp:spPr>
        <a:xfrm>
          <a:off x="0" y="3079359"/>
          <a:ext cx="6900512" cy="778049"/>
        </a:xfrm>
        <a:prstGeom prst="rect">
          <a:avLst/>
        </a:prstGeom>
        <a:solidFill>
          <a:schemeClr val="lt1">
            <a:alpha val="90000"/>
            <a:hueOff val="0"/>
            <a:satOff val="0"/>
            <a:lumOff val="0"/>
            <a:alphaOff val="0"/>
          </a:schemeClr>
        </a:solidFill>
        <a:ln w="12700" cap="flat" cmpd="sng" algn="ctr">
          <a:solidFill>
            <a:schemeClr val="accent2">
              <a:hueOff val="-3368394"/>
              <a:satOff val="19049"/>
              <a:lumOff val="-85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95732" rIns="535556" bIns="128016"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It is ok to politely disagree, but do not assign blame. </a:t>
          </a:r>
          <a:endParaRPr lang="en-US" sz="1800" kern="1200" dirty="0"/>
        </a:p>
      </dsp:txBody>
      <dsp:txXfrm>
        <a:off x="0" y="3079359"/>
        <a:ext cx="6900512" cy="778049"/>
      </dsp:txXfrm>
    </dsp:sp>
    <dsp:sp modelId="{06E30160-A7A9-6447-B62C-73D9D7D9920F}">
      <dsp:nvSpPr>
        <dsp:cNvPr id="0" name=""/>
        <dsp:cNvSpPr/>
      </dsp:nvSpPr>
      <dsp:spPr>
        <a:xfrm>
          <a:off x="345025" y="2694983"/>
          <a:ext cx="4830358" cy="664816"/>
        </a:xfrm>
        <a:prstGeom prst="roundRect">
          <a:avLst/>
        </a:prstGeom>
        <a:solidFill>
          <a:schemeClr val="accent2">
            <a:hueOff val="-3368394"/>
            <a:satOff val="19049"/>
            <a:lumOff val="-8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00100">
            <a:lnSpc>
              <a:spcPct val="90000"/>
            </a:lnSpc>
            <a:spcBef>
              <a:spcPct val="0"/>
            </a:spcBef>
            <a:spcAft>
              <a:spcPct val="35000"/>
            </a:spcAft>
            <a:buNone/>
          </a:pPr>
          <a:r>
            <a:rPr lang="en-US" sz="1800" b="1" kern="1200" dirty="0"/>
            <a:t>The debriefing environment must be non-threatening. </a:t>
          </a:r>
          <a:endParaRPr lang="en-US" sz="1800" kern="1200" dirty="0"/>
        </a:p>
      </dsp:txBody>
      <dsp:txXfrm>
        <a:off x="377479" y="2727437"/>
        <a:ext cx="4765450" cy="599908"/>
      </dsp:txXfrm>
    </dsp:sp>
    <dsp:sp modelId="{EFF606B8-D96F-334A-9152-86D2F06BDF15}">
      <dsp:nvSpPr>
        <dsp:cNvPr id="0" name=""/>
        <dsp:cNvSpPr/>
      </dsp:nvSpPr>
      <dsp:spPr>
        <a:xfrm>
          <a:off x="0" y="4359687"/>
          <a:ext cx="6900512" cy="1077300"/>
        </a:xfrm>
        <a:prstGeom prst="rect">
          <a:avLst/>
        </a:prstGeom>
        <a:solidFill>
          <a:schemeClr val="lt1">
            <a:alpha val="90000"/>
            <a:hueOff val="0"/>
            <a:satOff val="0"/>
            <a:lumOff val="0"/>
            <a:alphaOff val="0"/>
          </a:schemeClr>
        </a:solidFill>
        <a:ln w="12700" cap="flat" cmpd="sng" algn="ctr">
          <a:solidFill>
            <a:schemeClr val="accent2">
              <a:hueOff val="-5052590"/>
              <a:satOff val="28573"/>
              <a:lumOff val="-1279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95732" rIns="535556" bIns="128016"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Be polite, respectful and curious. </a:t>
          </a:r>
          <a:endParaRPr lang="en-US" sz="1800" kern="1200" dirty="0"/>
        </a:p>
        <a:p>
          <a:pPr marL="171450" lvl="1" indent="-171450" algn="l" defTabSz="800100">
            <a:lnSpc>
              <a:spcPct val="90000"/>
            </a:lnSpc>
            <a:spcBef>
              <a:spcPct val="0"/>
            </a:spcBef>
            <a:spcAft>
              <a:spcPct val="15000"/>
            </a:spcAft>
            <a:buChar char="•"/>
          </a:pPr>
          <a:r>
            <a:rPr lang="en-US" sz="1800" b="1" kern="1200" dirty="0"/>
            <a:t>There should be no interruptions or outside conversations. </a:t>
          </a:r>
          <a:endParaRPr lang="en-US" sz="1800" kern="1200" dirty="0"/>
        </a:p>
      </dsp:txBody>
      <dsp:txXfrm>
        <a:off x="0" y="4359687"/>
        <a:ext cx="6900512" cy="1077300"/>
      </dsp:txXfrm>
    </dsp:sp>
    <dsp:sp modelId="{B323A151-F75D-D84E-B65B-260817A5EB17}">
      <dsp:nvSpPr>
        <dsp:cNvPr id="0" name=""/>
        <dsp:cNvSpPr/>
      </dsp:nvSpPr>
      <dsp:spPr>
        <a:xfrm>
          <a:off x="345025" y="3960009"/>
          <a:ext cx="4830358" cy="680117"/>
        </a:xfrm>
        <a:prstGeom prst="roundRect">
          <a:avLst/>
        </a:prstGeom>
        <a:solidFill>
          <a:schemeClr val="accent2">
            <a:hueOff val="-5052590"/>
            <a:satOff val="28573"/>
            <a:lumOff val="-127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00100">
            <a:lnSpc>
              <a:spcPct val="90000"/>
            </a:lnSpc>
            <a:spcBef>
              <a:spcPct val="0"/>
            </a:spcBef>
            <a:spcAft>
              <a:spcPct val="35000"/>
            </a:spcAft>
            <a:buNone/>
          </a:pPr>
          <a:r>
            <a:rPr lang="en-US" sz="1800" b="1" kern="1200" dirty="0"/>
            <a:t>Participants should maintain professional behavior. </a:t>
          </a:r>
          <a:endParaRPr lang="en-US" sz="1800" kern="1200" dirty="0"/>
        </a:p>
      </dsp:txBody>
      <dsp:txXfrm>
        <a:off x="378226" y="3993210"/>
        <a:ext cx="4763956" cy="613715"/>
      </dsp:txXfrm>
    </dsp:sp>
    <dsp:sp modelId="{9410A518-248D-1E45-BBBA-2245FCA42A9B}">
      <dsp:nvSpPr>
        <dsp:cNvPr id="0" name=""/>
        <dsp:cNvSpPr/>
      </dsp:nvSpPr>
      <dsp:spPr>
        <a:xfrm>
          <a:off x="0" y="5820027"/>
          <a:ext cx="6900512" cy="478800"/>
        </a:xfrm>
        <a:prstGeom prst="rect">
          <a:avLst/>
        </a:prstGeom>
        <a:solidFill>
          <a:schemeClr val="lt1">
            <a:alpha val="90000"/>
            <a:hueOff val="0"/>
            <a:satOff val="0"/>
            <a:lumOff val="0"/>
            <a:alphaOff val="0"/>
          </a:schemeClr>
        </a:solidFill>
        <a:ln w="12700" cap="flat" cmpd="sng" algn="ctr">
          <a:solidFill>
            <a:schemeClr val="accent2">
              <a:hueOff val="-6736787"/>
              <a:satOff val="38097"/>
              <a:lumOff val="-17059"/>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B9718B-0557-7747-B6BF-8651864F7869}">
      <dsp:nvSpPr>
        <dsp:cNvPr id="0" name=""/>
        <dsp:cNvSpPr/>
      </dsp:nvSpPr>
      <dsp:spPr>
        <a:xfrm>
          <a:off x="345025" y="5539587"/>
          <a:ext cx="4830358" cy="560879"/>
        </a:xfrm>
        <a:prstGeom prst="roundRect">
          <a:avLst/>
        </a:prstGeom>
        <a:solidFill>
          <a:schemeClr val="accent2">
            <a:hueOff val="-6736787"/>
            <a:satOff val="38097"/>
            <a:lumOff val="-1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00100">
            <a:lnSpc>
              <a:spcPct val="90000"/>
            </a:lnSpc>
            <a:spcBef>
              <a:spcPct val="0"/>
            </a:spcBef>
            <a:spcAft>
              <a:spcPct val="35000"/>
            </a:spcAft>
            <a:buNone/>
          </a:pPr>
          <a:r>
            <a:rPr lang="en-US" sz="1800" b="1" kern="1200" dirty="0"/>
            <a:t>Debriefings are a time for critical reflection. </a:t>
          </a:r>
          <a:endParaRPr lang="en-US" sz="1800" kern="1200" dirty="0"/>
        </a:p>
      </dsp:txBody>
      <dsp:txXfrm>
        <a:off x="372405" y="5566967"/>
        <a:ext cx="4775598" cy="5061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72015-36C1-814C-B119-186A07027DF3}">
      <dsp:nvSpPr>
        <dsp:cNvPr id="0" name=""/>
        <dsp:cNvSpPr/>
      </dsp:nvSpPr>
      <dsp:spPr>
        <a:xfrm rot="5400000">
          <a:off x="7140063" y="-2714086"/>
          <a:ext cx="1657383" cy="7500005"/>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b="1" kern="1200" dirty="0"/>
            <a:t>Empathetic, non-blaming, non-threatening</a:t>
          </a:r>
        </a:p>
        <a:p>
          <a:pPr marL="228600" lvl="1" indent="-228600" algn="l" defTabSz="977900">
            <a:lnSpc>
              <a:spcPct val="90000"/>
            </a:lnSpc>
            <a:spcBef>
              <a:spcPct val="0"/>
            </a:spcBef>
            <a:spcAft>
              <a:spcPct val="15000"/>
            </a:spcAft>
            <a:buChar char="•"/>
          </a:pPr>
          <a:r>
            <a:rPr lang="en-US" sz="2200" b="1" kern="1200" dirty="0"/>
            <a:t>Conversational</a:t>
          </a:r>
        </a:p>
        <a:p>
          <a:pPr marL="228600" lvl="1" indent="-228600" algn="l" defTabSz="977900">
            <a:lnSpc>
              <a:spcPct val="90000"/>
            </a:lnSpc>
            <a:spcBef>
              <a:spcPct val="0"/>
            </a:spcBef>
            <a:spcAft>
              <a:spcPct val="15000"/>
            </a:spcAft>
            <a:buChar char="•"/>
          </a:pPr>
          <a:r>
            <a:rPr lang="en-US" sz="2200" b="1" kern="1200" dirty="0"/>
            <a:t>Pair advocacy with inquiry</a:t>
          </a:r>
        </a:p>
      </dsp:txBody>
      <dsp:txXfrm rot="-5400000">
        <a:off x="4218753" y="288131"/>
        <a:ext cx="7419098" cy="1495569"/>
      </dsp:txXfrm>
    </dsp:sp>
    <dsp:sp modelId="{F091A2FF-827C-D949-9E2C-B12D11E70272}">
      <dsp:nvSpPr>
        <dsp:cNvPr id="0" name=""/>
        <dsp:cNvSpPr/>
      </dsp:nvSpPr>
      <dsp:spPr>
        <a:xfrm>
          <a:off x="0" y="51"/>
          <a:ext cx="4218752" cy="20717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b="1" kern="1200" dirty="0"/>
            <a:t>Key elements of good debriefing:</a:t>
          </a:r>
        </a:p>
      </dsp:txBody>
      <dsp:txXfrm>
        <a:off x="101133" y="101184"/>
        <a:ext cx="4016486" cy="1869462"/>
      </dsp:txXfrm>
    </dsp:sp>
    <dsp:sp modelId="{8F2CEC3D-5A32-7249-8E4D-E13867312DE0}">
      <dsp:nvSpPr>
        <dsp:cNvPr id="0" name=""/>
        <dsp:cNvSpPr/>
      </dsp:nvSpPr>
      <dsp:spPr>
        <a:xfrm rot="5400000">
          <a:off x="7140063" y="-538770"/>
          <a:ext cx="1657383" cy="7500005"/>
        </a:xfrm>
        <a:prstGeom prst="round2SameRect">
          <a:avLst/>
        </a:prstGeom>
        <a:solidFill>
          <a:schemeClr val="accent5">
            <a:tint val="40000"/>
            <a:alpha val="90000"/>
            <a:hueOff val="5985764"/>
            <a:satOff val="-28674"/>
            <a:lumOff val="-4510"/>
            <a:alphaOff val="0"/>
          </a:schemeClr>
        </a:solidFill>
        <a:ln w="12700" cap="flat" cmpd="sng" algn="ctr">
          <a:solidFill>
            <a:schemeClr val="accent5">
              <a:tint val="40000"/>
              <a:alpha val="90000"/>
              <a:hueOff val="5985764"/>
              <a:satOff val="-28674"/>
              <a:lumOff val="-45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b="1" kern="1200" dirty="0"/>
            <a:t>“Don’t you know…?”</a:t>
          </a:r>
        </a:p>
        <a:p>
          <a:pPr marL="228600" lvl="1" indent="-228600" algn="l" defTabSz="977900">
            <a:lnSpc>
              <a:spcPct val="90000"/>
            </a:lnSpc>
            <a:spcBef>
              <a:spcPct val="0"/>
            </a:spcBef>
            <a:spcAft>
              <a:spcPct val="15000"/>
            </a:spcAft>
            <a:buChar char="•"/>
          </a:pPr>
          <a:r>
            <a:rPr lang="en-US" sz="2200" b="1" kern="1200" dirty="0"/>
            <a:t>“Did it occur to you…?”</a:t>
          </a:r>
        </a:p>
        <a:p>
          <a:pPr marL="228600" lvl="1" indent="-228600" algn="l" defTabSz="977900">
            <a:lnSpc>
              <a:spcPct val="90000"/>
            </a:lnSpc>
            <a:spcBef>
              <a:spcPct val="0"/>
            </a:spcBef>
            <a:spcAft>
              <a:spcPct val="15000"/>
            </a:spcAft>
            <a:buChar char="•"/>
          </a:pPr>
          <a:r>
            <a:rPr lang="en-US" sz="2200" b="1" kern="1200" dirty="0"/>
            <a:t>“Why didn’t you double check?”</a:t>
          </a:r>
        </a:p>
        <a:p>
          <a:pPr marL="228600" lvl="1" indent="-228600" algn="l" defTabSz="977900">
            <a:lnSpc>
              <a:spcPct val="90000"/>
            </a:lnSpc>
            <a:spcBef>
              <a:spcPct val="0"/>
            </a:spcBef>
            <a:spcAft>
              <a:spcPct val="15000"/>
            </a:spcAft>
            <a:buChar char="•"/>
          </a:pPr>
          <a:r>
            <a:rPr lang="en-US" sz="2200" b="1" kern="1200" dirty="0"/>
            <a:t>Guess what I am thinking…</a:t>
          </a:r>
        </a:p>
      </dsp:txBody>
      <dsp:txXfrm rot="-5400000">
        <a:off x="4218753" y="2463447"/>
        <a:ext cx="7419098" cy="1495569"/>
      </dsp:txXfrm>
    </dsp:sp>
    <dsp:sp modelId="{C90878DC-6A37-124B-9406-A51B0573F6DA}">
      <dsp:nvSpPr>
        <dsp:cNvPr id="0" name=""/>
        <dsp:cNvSpPr/>
      </dsp:nvSpPr>
      <dsp:spPr>
        <a:xfrm>
          <a:off x="0" y="2175367"/>
          <a:ext cx="4218752" cy="2071728"/>
        </a:xfrm>
        <a:prstGeom prst="roundRect">
          <a:avLst/>
        </a:prstGeom>
        <a:solidFill>
          <a:schemeClr val="accent5">
            <a:hueOff val="5360733"/>
            <a:satOff val="-14688"/>
            <a:lumOff val="-20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b="1" kern="1200" dirty="0"/>
            <a:t>Avoid grilling when asking questions…</a:t>
          </a:r>
        </a:p>
      </dsp:txBody>
      <dsp:txXfrm>
        <a:off x="101133" y="2276500"/>
        <a:ext cx="4016486" cy="18694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012B4-D27F-EE4A-BD53-7D1ABE5A0C52}">
      <dsp:nvSpPr>
        <dsp:cNvPr id="0" name=""/>
        <dsp:cNvSpPr/>
      </dsp:nvSpPr>
      <dsp:spPr>
        <a:xfrm>
          <a:off x="392166" y="1401"/>
          <a:ext cx="2892230" cy="173533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dirty="0"/>
            <a:t>After any emergency</a:t>
          </a:r>
        </a:p>
      </dsp:txBody>
      <dsp:txXfrm>
        <a:off x="392166" y="1401"/>
        <a:ext cx="2892230" cy="1735338"/>
      </dsp:txXfrm>
    </dsp:sp>
    <dsp:sp modelId="{F132BC24-656A-244F-8E69-55D0EDD54934}">
      <dsp:nvSpPr>
        <dsp:cNvPr id="0" name=""/>
        <dsp:cNvSpPr/>
      </dsp:nvSpPr>
      <dsp:spPr>
        <a:xfrm>
          <a:off x="3573620" y="1401"/>
          <a:ext cx="2892230" cy="1735338"/>
        </a:xfrm>
        <a:prstGeom prst="rect">
          <a:avLst/>
        </a:prstGeom>
        <a:solidFill>
          <a:schemeClr val="accent2">
            <a:hueOff val="-1684197"/>
            <a:satOff val="9524"/>
            <a:lumOff val="-42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dirty="0"/>
            <a:t>After any unexpected event</a:t>
          </a:r>
        </a:p>
      </dsp:txBody>
      <dsp:txXfrm>
        <a:off x="3573620" y="1401"/>
        <a:ext cx="2892230" cy="1735338"/>
      </dsp:txXfrm>
    </dsp:sp>
    <dsp:sp modelId="{0ACF33EC-E057-E94C-99BC-96CA864A15CC}">
      <dsp:nvSpPr>
        <dsp:cNvPr id="0" name=""/>
        <dsp:cNvSpPr/>
      </dsp:nvSpPr>
      <dsp:spPr>
        <a:xfrm>
          <a:off x="6755074" y="1401"/>
          <a:ext cx="2892230" cy="1735338"/>
        </a:xfrm>
        <a:prstGeom prst="rect">
          <a:avLst/>
        </a:prstGeom>
        <a:solidFill>
          <a:schemeClr val="accent2">
            <a:hueOff val="-3368394"/>
            <a:satOff val="19049"/>
            <a:lumOff val="-8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dirty="0"/>
            <a:t>After a near-miss</a:t>
          </a:r>
        </a:p>
      </dsp:txBody>
      <dsp:txXfrm>
        <a:off x="6755074" y="1401"/>
        <a:ext cx="2892230" cy="1735338"/>
      </dsp:txXfrm>
    </dsp:sp>
    <dsp:sp modelId="{137ABAF8-3295-1E4D-837F-0D2F878309BE}">
      <dsp:nvSpPr>
        <dsp:cNvPr id="0" name=""/>
        <dsp:cNvSpPr/>
      </dsp:nvSpPr>
      <dsp:spPr>
        <a:xfrm>
          <a:off x="1982893" y="2025963"/>
          <a:ext cx="2892230" cy="1735338"/>
        </a:xfrm>
        <a:prstGeom prst="rect">
          <a:avLst/>
        </a:prstGeom>
        <a:solidFill>
          <a:schemeClr val="accent2">
            <a:hueOff val="-5052590"/>
            <a:satOff val="28573"/>
            <a:lumOff val="-127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dirty="0"/>
            <a:t>When the team requests a debriefing</a:t>
          </a:r>
        </a:p>
      </dsp:txBody>
      <dsp:txXfrm>
        <a:off x="1982893" y="2025963"/>
        <a:ext cx="2892230" cy="1735338"/>
      </dsp:txXfrm>
    </dsp:sp>
    <dsp:sp modelId="{A8C7033F-25E0-264F-9E28-857A1F443941}">
      <dsp:nvSpPr>
        <dsp:cNvPr id="0" name=""/>
        <dsp:cNvSpPr/>
      </dsp:nvSpPr>
      <dsp:spPr>
        <a:xfrm>
          <a:off x="5164347" y="2025963"/>
          <a:ext cx="2892230" cy="1735338"/>
        </a:xfrm>
        <a:prstGeom prst="rect">
          <a:avLst/>
        </a:prstGeom>
        <a:solidFill>
          <a:schemeClr val="accent2">
            <a:hueOff val="-6736787"/>
            <a:satOff val="38097"/>
            <a:lumOff val="-1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a:t>Routine event</a:t>
          </a:r>
        </a:p>
      </dsp:txBody>
      <dsp:txXfrm>
        <a:off x="5164347" y="2025963"/>
        <a:ext cx="2892230" cy="17353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E2175-3915-8B41-9940-100571D92397}">
      <dsp:nvSpPr>
        <dsp:cNvPr id="0" name=""/>
        <dsp:cNvSpPr/>
      </dsp:nvSpPr>
      <dsp:spPr>
        <a:xfrm>
          <a:off x="0" y="3181640"/>
          <a:ext cx="10515600" cy="125225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At UTMB:</a:t>
          </a:r>
        </a:p>
      </dsp:txBody>
      <dsp:txXfrm>
        <a:off x="0" y="3181640"/>
        <a:ext cx="10515600" cy="676218"/>
      </dsp:txXfrm>
    </dsp:sp>
    <dsp:sp modelId="{B89C1574-3F48-D74D-9D98-1D8410E5FFA0}">
      <dsp:nvSpPr>
        <dsp:cNvPr id="0" name=""/>
        <dsp:cNvSpPr/>
      </dsp:nvSpPr>
      <dsp:spPr>
        <a:xfrm>
          <a:off x="0" y="3832814"/>
          <a:ext cx="2628899" cy="57603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PPH</a:t>
          </a:r>
        </a:p>
      </dsp:txBody>
      <dsp:txXfrm>
        <a:off x="0" y="3832814"/>
        <a:ext cx="2628899" cy="576038"/>
      </dsp:txXfrm>
    </dsp:sp>
    <dsp:sp modelId="{A589B4A7-C0A0-6A40-A7DB-4A726D33ACD5}">
      <dsp:nvSpPr>
        <dsp:cNvPr id="0" name=""/>
        <dsp:cNvSpPr/>
      </dsp:nvSpPr>
      <dsp:spPr>
        <a:xfrm>
          <a:off x="2628900" y="3832814"/>
          <a:ext cx="2628899" cy="576038"/>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Severe hypertension requiring meds</a:t>
          </a:r>
        </a:p>
      </dsp:txBody>
      <dsp:txXfrm>
        <a:off x="2628900" y="3832814"/>
        <a:ext cx="2628899" cy="576038"/>
      </dsp:txXfrm>
    </dsp:sp>
    <dsp:sp modelId="{EE2A0B71-D3DA-4C45-B09B-7EA9AD822F03}">
      <dsp:nvSpPr>
        <dsp:cNvPr id="0" name=""/>
        <dsp:cNvSpPr/>
      </dsp:nvSpPr>
      <dsp:spPr>
        <a:xfrm>
          <a:off x="5257800" y="3832814"/>
          <a:ext cx="2628899" cy="57603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Stat CD</a:t>
          </a:r>
        </a:p>
      </dsp:txBody>
      <dsp:txXfrm>
        <a:off x="5257800" y="3832814"/>
        <a:ext cx="2628899" cy="576038"/>
      </dsp:txXfrm>
    </dsp:sp>
    <dsp:sp modelId="{0D5978C6-0C0E-3545-B081-EB0F1CB7B7F0}">
      <dsp:nvSpPr>
        <dsp:cNvPr id="0" name=""/>
        <dsp:cNvSpPr/>
      </dsp:nvSpPr>
      <dsp:spPr>
        <a:xfrm>
          <a:off x="7886700" y="3832814"/>
          <a:ext cx="2628899" cy="57603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Shoulder dystocia</a:t>
          </a:r>
        </a:p>
      </dsp:txBody>
      <dsp:txXfrm>
        <a:off x="7886700" y="3832814"/>
        <a:ext cx="2628899" cy="576038"/>
      </dsp:txXfrm>
    </dsp:sp>
    <dsp:sp modelId="{CBFE2A54-6DF4-634A-95EE-49D77B2FDB48}">
      <dsp:nvSpPr>
        <dsp:cNvPr id="0" name=""/>
        <dsp:cNvSpPr/>
      </dsp:nvSpPr>
      <dsp:spPr>
        <a:xfrm rot="10800000">
          <a:off x="0" y="1910351"/>
          <a:ext cx="10515600" cy="1290073"/>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Whenever a member of the team thinks it would be useful. </a:t>
          </a:r>
        </a:p>
      </dsp:txBody>
      <dsp:txXfrm rot="10800000">
        <a:off x="0" y="1910351"/>
        <a:ext cx="10515600" cy="838251"/>
      </dsp:txXfrm>
    </dsp:sp>
    <dsp:sp modelId="{31F50AB8-BE32-6047-9FAF-2442C6E159E4}">
      <dsp:nvSpPr>
        <dsp:cNvPr id="0" name=""/>
        <dsp:cNvSpPr/>
      </dsp:nvSpPr>
      <dsp:spPr>
        <a:xfrm rot="10800000">
          <a:off x="0" y="3164"/>
          <a:ext cx="10515600" cy="1925970"/>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Maternal Events:</a:t>
          </a:r>
        </a:p>
      </dsp:txBody>
      <dsp:txXfrm rot="-10800000">
        <a:off x="0" y="3164"/>
        <a:ext cx="10515600" cy="676015"/>
      </dsp:txXfrm>
    </dsp:sp>
    <dsp:sp modelId="{828D35DC-456F-AF45-8C29-89EBA1FDF126}">
      <dsp:nvSpPr>
        <dsp:cNvPr id="0" name=""/>
        <dsp:cNvSpPr/>
      </dsp:nvSpPr>
      <dsp:spPr>
        <a:xfrm>
          <a:off x="5134" y="679180"/>
          <a:ext cx="3501776" cy="575865"/>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Maternal Death </a:t>
          </a:r>
        </a:p>
      </dsp:txBody>
      <dsp:txXfrm>
        <a:off x="5134" y="679180"/>
        <a:ext cx="3501776" cy="575865"/>
      </dsp:txXfrm>
    </dsp:sp>
    <dsp:sp modelId="{3AC5D9FE-349E-1048-92C4-24256D5146C3}">
      <dsp:nvSpPr>
        <dsp:cNvPr id="0" name=""/>
        <dsp:cNvSpPr/>
      </dsp:nvSpPr>
      <dsp:spPr>
        <a:xfrm>
          <a:off x="3506911" y="679180"/>
          <a:ext cx="3501776" cy="57586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Unanticipated hysterectomy</a:t>
          </a:r>
        </a:p>
      </dsp:txBody>
      <dsp:txXfrm>
        <a:off x="3506911" y="679180"/>
        <a:ext cx="3501776" cy="575865"/>
      </dsp:txXfrm>
    </dsp:sp>
    <dsp:sp modelId="{FB4DFD92-10B3-8E40-ABD1-3A335637AE57}">
      <dsp:nvSpPr>
        <dsp:cNvPr id="0" name=""/>
        <dsp:cNvSpPr/>
      </dsp:nvSpPr>
      <dsp:spPr>
        <a:xfrm>
          <a:off x="7008688" y="679180"/>
          <a:ext cx="3501776" cy="57586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Unanticipated admission to ICU </a:t>
          </a:r>
        </a:p>
      </dsp:txBody>
      <dsp:txXfrm>
        <a:off x="7008688" y="679180"/>
        <a:ext cx="3501776" cy="5758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9B66D-A0A5-6249-99DE-0375685FCD05}">
      <dsp:nvSpPr>
        <dsp:cNvPr id="0" name=""/>
        <dsp:cNvSpPr/>
      </dsp:nvSpPr>
      <dsp:spPr>
        <a:xfrm rot="5400000">
          <a:off x="6483772" y="-2700530"/>
          <a:ext cx="1319704" cy="6723411"/>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endParaRPr lang="en-US" sz="2000" b="1" kern="1200" dirty="0"/>
        </a:p>
        <a:p>
          <a:pPr marL="228600" lvl="1" indent="-228600" algn="l" defTabSz="889000">
            <a:lnSpc>
              <a:spcPct val="90000"/>
            </a:lnSpc>
            <a:spcBef>
              <a:spcPct val="0"/>
            </a:spcBef>
            <a:spcAft>
              <a:spcPct val="15000"/>
            </a:spcAft>
            <a:buChar char="•"/>
          </a:pPr>
          <a:r>
            <a:rPr lang="en-US" sz="2000" b="1" kern="1200" dirty="0"/>
            <a:t>Can you tell more about what happened then? At what point did we realize we needed more resources? How well did we follow the phases of care for managing obstetric hemorrhage?</a:t>
          </a:r>
          <a:br>
            <a:rPr lang="en-US" sz="2000" b="1" kern="1200" dirty="0"/>
          </a:br>
          <a:endParaRPr lang="en-US" sz="2000" b="1" kern="1200" dirty="0"/>
        </a:p>
      </dsp:txBody>
      <dsp:txXfrm rot="-5400000">
        <a:off x="3781919" y="65746"/>
        <a:ext cx="6658988" cy="1190858"/>
      </dsp:txXfrm>
    </dsp:sp>
    <dsp:sp modelId="{88950C5A-F86C-EC45-9BD8-A9064399B275}">
      <dsp:nvSpPr>
        <dsp:cNvPr id="0" name=""/>
        <dsp:cNvSpPr/>
      </dsp:nvSpPr>
      <dsp:spPr>
        <a:xfrm>
          <a:off x="0" y="325476"/>
          <a:ext cx="3781919" cy="67139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Patient care: </a:t>
          </a:r>
        </a:p>
      </dsp:txBody>
      <dsp:txXfrm>
        <a:off x="32775" y="358251"/>
        <a:ext cx="3716369" cy="605847"/>
      </dsp:txXfrm>
    </dsp:sp>
    <dsp:sp modelId="{90164D4C-F44B-6F4B-B2CD-EF3451E331B6}">
      <dsp:nvSpPr>
        <dsp:cNvPr id="0" name=""/>
        <dsp:cNvSpPr/>
      </dsp:nvSpPr>
      <dsp:spPr>
        <a:xfrm rot="5400000">
          <a:off x="6882048" y="-1674695"/>
          <a:ext cx="537118" cy="6729984"/>
        </a:xfrm>
        <a:prstGeom prst="round2SameRect">
          <a:avLst/>
        </a:prstGeom>
        <a:solidFill>
          <a:schemeClr val="accent2">
            <a:tint val="40000"/>
            <a:alpha val="90000"/>
            <a:hueOff val="-1580151"/>
            <a:satOff val="-4884"/>
            <a:lumOff val="-659"/>
            <a:alphaOff val="0"/>
          </a:schemeClr>
        </a:solidFill>
        <a:ln w="12700" cap="flat" cmpd="sng" algn="ctr">
          <a:solidFill>
            <a:schemeClr val="accent2">
              <a:tint val="40000"/>
              <a:alpha val="90000"/>
              <a:hueOff val="-1580151"/>
              <a:satOff val="-4884"/>
              <a:lumOff val="-6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t>How did the cesarean section go?</a:t>
          </a:r>
        </a:p>
      </dsp:txBody>
      <dsp:txXfrm rot="-5400000">
        <a:off x="3785615" y="1447958"/>
        <a:ext cx="6703764" cy="484678"/>
      </dsp:txXfrm>
    </dsp:sp>
    <dsp:sp modelId="{96E26ADE-E8A9-1C49-B948-4BFB36FE0B5C}">
      <dsp:nvSpPr>
        <dsp:cNvPr id="0" name=""/>
        <dsp:cNvSpPr/>
      </dsp:nvSpPr>
      <dsp:spPr>
        <a:xfrm>
          <a:off x="0" y="1354597"/>
          <a:ext cx="3785616" cy="671397"/>
        </a:xfrm>
        <a:prstGeom prst="roundRect">
          <a:avLst/>
        </a:prstGeom>
        <a:solidFill>
          <a:schemeClr val="accent2">
            <a:hueOff val="-1684197"/>
            <a:satOff val="9524"/>
            <a:lumOff val="-42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Technical skills: </a:t>
          </a:r>
        </a:p>
      </dsp:txBody>
      <dsp:txXfrm>
        <a:off x="32775" y="1387372"/>
        <a:ext cx="3720066" cy="605847"/>
      </dsp:txXfrm>
    </dsp:sp>
    <dsp:sp modelId="{03E3EDA5-B6A3-BB4F-A2F7-C26864459AB2}">
      <dsp:nvSpPr>
        <dsp:cNvPr id="0" name=""/>
        <dsp:cNvSpPr/>
      </dsp:nvSpPr>
      <dsp:spPr>
        <a:xfrm rot="5400000">
          <a:off x="6826059" y="-969727"/>
          <a:ext cx="649096" cy="6729984"/>
        </a:xfrm>
        <a:prstGeom prst="round2SameRect">
          <a:avLst/>
        </a:prstGeom>
        <a:solidFill>
          <a:schemeClr val="accent2">
            <a:tint val="40000"/>
            <a:alpha val="90000"/>
            <a:hueOff val="-3160302"/>
            <a:satOff val="-9768"/>
            <a:lumOff val="-1318"/>
            <a:alphaOff val="0"/>
          </a:schemeClr>
        </a:solidFill>
        <a:ln w="12700" cap="flat" cmpd="sng" algn="ctr">
          <a:solidFill>
            <a:schemeClr val="accent2">
              <a:tint val="40000"/>
              <a:alpha val="90000"/>
              <a:hueOff val="-3160302"/>
              <a:satOff val="-9768"/>
              <a:lumOff val="-13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t>Who was present? What additional resources did you need?</a:t>
          </a:r>
        </a:p>
      </dsp:txBody>
      <dsp:txXfrm rot="-5400000">
        <a:off x="3785615" y="2102403"/>
        <a:ext cx="6698298" cy="585724"/>
      </dsp:txXfrm>
    </dsp:sp>
    <dsp:sp modelId="{16FB7F9D-C38D-3B4A-9AE3-9E3DFB14C751}">
      <dsp:nvSpPr>
        <dsp:cNvPr id="0" name=""/>
        <dsp:cNvSpPr/>
      </dsp:nvSpPr>
      <dsp:spPr>
        <a:xfrm>
          <a:off x="0" y="2059565"/>
          <a:ext cx="3785616" cy="671397"/>
        </a:xfrm>
        <a:prstGeom prst="roundRect">
          <a:avLst/>
        </a:prstGeom>
        <a:solidFill>
          <a:schemeClr val="accent2">
            <a:hueOff val="-3368394"/>
            <a:satOff val="19049"/>
            <a:lumOff val="-8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Resources: </a:t>
          </a:r>
        </a:p>
      </dsp:txBody>
      <dsp:txXfrm>
        <a:off x="32775" y="2092340"/>
        <a:ext cx="3720066" cy="605847"/>
      </dsp:txXfrm>
    </dsp:sp>
    <dsp:sp modelId="{8709628B-3D05-814A-BA4F-8D38A5329551}">
      <dsp:nvSpPr>
        <dsp:cNvPr id="0" name=""/>
        <dsp:cNvSpPr/>
      </dsp:nvSpPr>
      <dsp:spPr>
        <a:xfrm rot="5400000">
          <a:off x="6882048" y="-264759"/>
          <a:ext cx="537118" cy="6729984"/>
        </a:xfrm>
        <a:prstGeom prst="round2SameRect">
          <a:avLst/>
        </a:prstGeom>
        <a:solidFill>
          <a:schemeClr val="accent2">
            <a:tint val="40000"/>
            <a:alpha val="90000"/>
            <a:hueOff val="-4740454"/>
            <a:satOff val="-14652"/>
            <a:lumOff val="-1976"/>
            <a:alphaOff val="0"/>
          </a:schemeClr>
        </a:solidFill>
        <a:ln w="12700" cap="flat" cmpd="sng" algn="ctr">
          <a:solidFill>
            <a:schemeClr val="accent2">
              <a:tint val="40000"/>
              <a:alpha val="90000"/>
              <a:hueOff val="-4740454"/>
              <a:satOff val="-14652"/>
              <a:lumOff val="-1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t>How well did the team work together? How can we better support each other?</a:t>
          </a:r>
        </a:p>
      </dsp:txBody>
      <dsp:txXfrm rot="-5400000">
        <a:off x="3785615" y="2857894"/>
        <a:ext cx="6703764" cy="484678"/>
      </dsp:txXfrm>
    </dsp:sp>
    <dsp:sp modelId="{3AED314B-329F-FA4C-833E-2A94918D351C}">
      <dsp:nvSpPr>
        <dsp:cNvPr id="0" name=""/>
        <dsp:cNvSpPr/>
      </dsp:nvSpPr>
      <dsp:spPr>
        <a:xfrm>
          <a:off x="0" y="2764533"/>
          <a:ext cx="3785616" cy="671397"/>
        </a:xfrm>
        <a:prstGeom prst="roundRect">
          <a:avLst/>
        </a:prstGeom>
        <a:solidFill>
          <a:schemeClr val="accent2">
            <a:hueOff val="-5052590"/>
            <a:satOff val="28573"/>
            <a:lumOff val="-127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Teamwork: </a:t>
          </a:r>
        </a:p>
      </dsp:txBody>
      <dsp:txXfrm>
        <a:off x="32775" y="2797308"/>
        <a:ext cx="3720066" cy="605847"/>
      </dsp:txXfrm>
    </dsp:sp>
    <dsp:sp modelId="{0203A96A-DE65-E347-A8A4-B4D9B6D431D7}">
      <dsp:nvSpPr>
        <dsp:cNvPr id="0" name=""/>
        <dsp:cNvSpPr/>
      </dsp:nvSpPr>
      <dsp:spPr>
        <a:xfrm rot="5400000">
          <a:off x="6703367" y="548052"/>
          <a:ext cx="880514" cy="6723411"/>
        </a:xfrm>
        <a:prstGeom prst="round2SameRect">
          <a:avLst/>
        </a:prstGeom>
        <a:solidFill>
          <a:schemeClr val="accent2">
            <a:tint val="40000"/>
            <a:alpha val="90000"/>
            <a:hueOff val="-6320605"/>
            <a:satOff val="-19536"/>
            <a:lumOff val="-2635"/>
            <a:alphaOff val="0"/>
          </a:schemeClr>
        </a:solidFill>
        <a:ln w="12700" cap="flat" cmpd="sng" algn="ctr">
          <a:solidFill>
            <a:schemeClr val="accent2">
              <a:tint val="40000"/>
              <a:alpha val="90000"/>
              <a:hueOff val="-6320605"/>
              <a:satOff val="-19536"/>
              <a:lumOff val="-263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t>What did we know about the patient? What information would have helped you? How was the communication</a:t>
          </a:r>
          <a:br>
            <a:rPr lang="en-US" sz="2000" b="1" kern="1200" dirty="0"/>
          </a:br>
          <a:r>
            <a:rPr lang="en-US" sz="2000" b="1" kern="1200" dirty="0"/>
            <a:t>with the family and the other teams involved?</a:t>
          </a:r>
        </a:p>
      </dsp:txBody>
      <dsp:txXfrm rot="-5400000">
        <a:off x="3781919" y="3512484"/>
        <a:ext cx="6680428" cy="794548"/>
      </dsp:txXfrm>
    </dsp:sp>
    <dsp:sp modelId="{A9ECBD3B-E62A-224E-9803-B15FDD21AED5}">
      <dsp:nvSpPr>
        <dsp:cNvPr id="0" name=""/>
        <dsp:cNvSpPr/>
      </dsp:nvSpPr>
      <dsp:spPr>
        <a:xfrm>
          <a:off x="0" y="3574059"/>
          <a:ext cx="3781919" cy="671397"/>
        </a:xfrm>
        <a:prstGeom prst="roundRect">
          <a:avLst/>
        </a:prstGeom>
        <a:solidFill>
          <a:schemeClr val="accent2">
            <a:hueOff val="-6736787"/>
            <a:satOff val="38097"/>
            <a:lumOff val="-1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a:t>Communication: </a:t>
          </a:r>
        </a:p>
      </dsp:txBody>
      <dsp:txXfrm>
        <a:off x="32775" y="3606834"/>
        <a:ext cx="3716369" cy="60584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53C5ED-A5FD-2041-A9BE-71993B7217CA}" type="datetimeFigureOut">
              <a:rPr lang="en-US" smtClean="0"/>
              <a:t>1/29/26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747BC4-E68A-0E44-A503-D5615798120C}" type="slidenum">
              <a:rPr lang="en-US" smtClean="0"/>
              <a:t>‹#›</a:t>
            </a:fld>
            <a:endParaRPr lang="en-US"/>
          </a:p>
        </p:txBody>
      </p:sp>
    </p:spTree>
    <p:extLst>
      <p:ext uri="{BB962C8B-B14F-4D97-AF65-F5344CB8AC3E}">
        <p14:creationId xmlns:p14="http://schemas.microsoft.com/office/powerpoint/2010/main" val="2773524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47BC4-E68A-0E44-A503-D5615798120C}" type="slidenum">
              <a:rPr lang="en-US" smtClean="0"/>
              <a:t>2</a:t>
            </a:fld>
            <a:endParaRPr lang="en-US"/>
          </a:p>
        </p:txBody>
      </p:sp>
    </p:spTree>
    <p:extLst>
      <p:ext uri="{BB962C8B-B14F-4D97-AF65-F5344CB8AC3E}">
        <p14:creationId xmlns:p14="http://schemas.microsoft.com/office/powerpoint/2010/main" val="664621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ground</a:t>
            </a:r>
            <a:r>
              <a:rPr lang="en-US" baseline="0" dirty="0"/>
              <a:t> rules, set the tone</a:t>
            </a:r>
          </a:p>
          <a:p>
            <a:r>
              <a:rPr lang="en-US" dirty="0"/>
              <a:t>Understanding (facts and feelings), Reactions, Summary</a:t>
            </a:r>
          </a:p>
        </p:txBody>
      </p:sp>
      <p:sp>
        <p:nvSpPr>
          <p:cNvPr id="4" name="Slide Number Placeholder 3"/>
          <p:cNvSpPr>
            <a:spLocks noGrp="1"/>
          </p:cNvSpPr>
          <p:nvPr>
            <p:ph type="sldNum" sz="quarter" idx="10"/>
          </p:nvPr>
        </p:nvSpPr>
        <p:spPr/>
        <p:txBody>
          <a:bodyPr/>
          <a:lstStyle/>
          <a:p>
            <a:fld id="{86F6A862-4789-4557-B960-3252E20C13D5}" type="slidenum">
              <a:rPr lang="en-US" altLang="en-US" smtClean="0"/>
              <a:pPr/>
              <a:t>23</a:t>
            </a:fld>
            <a:endParaRPr lang="en-US" altLang="en-US"/>
          </a:p>
        </p:txBody>
      </p:sp>
    </p:spTree>
    <p:extLst>
      <p:ext uri="{BB962C8B-B14F-4D97-AF65-F5344CB8AC3E}">
        <p14:creationId xmlns:p14="http://schemas.microsoft.com/office/powerpoint/2010/main" val="512868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D021B4-5395-5E48-AFDD-ADFE2BCC76C8}" type="datetimeFigureOut">
              <a:rPr lang="en-US" smtClean="0"/>
              <a:t>1/29/26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F6DAD-0677-D241-8DAC-F36CCF536E4D}" type="slidenum">
              <a:rPr lang="en-US" smtClean="0"/>
              <a:t>‹#›</a:t>
            </a:fld>
            <a:endParaRPr lang="en-US"/>
          </a:p>
        </p:txBody>
      </p:sp>
    </p:spTree>
    <p:extLst>
      <p:ext uri="{BB962C8B-B14F-4D97-AF65-F5344CB8AC3E}">
        <p14:creationId xmlns:p14="http://schemas.microsoft.com/office/powerpoint/2010/main" val="1683361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D021B4-5395-5E48-AFDD-ADFE2BCC76C8}" type="datetimeFigureOut">
              <a:rPr lang="en-US" smtClean="0"/>
              <a:t>1/29/26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F6DAD-0677-D241-8DAC-F36CCF536E4D}" type="slidenum">
              <a:rPr lang="en-US" smtClean="0"/>
              <a:t>‹#›</a:t>
            </a:fld>
            <a:endParaRPr lang="en-US"/>
          </a:p>
        </p:txBody>
      </p:sp>
    </p:spTree>
    <p:extLst>
      <p:ext uri="{BB962C8B-B14F-4D97-AF65-F5344CB8AC3E}">
        <p14:creationId xmlns:p14="http://schemas.microsoft.com/office/powerpoint/2010/main" val="516181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D021B4-5395-5E48-AFDD-ADFE2BCC76C8}" type="datetimeFigureOut">
              <a:rPr lang="en-US" smtClean="0"/>
              <a:t>1/29/26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F6DAD-0677-D241-8DAC-F36CCF536E4D}" type="slidenum">
              <a:rPr lang="en-US" smtClean="0"/>
              <a:t>‹#›</a:t>
            </a:fld>
            <a:endParaRPr lang="en-US"/>
          </a:p>
        </p:txBody>
      </p:sp>
    </p:spTree>
    <p:extLst>
      <p:ext uri="{BB962C8B-B14F-4D97-AF65-F5344CB8AC3E}">
        <p14:creationId xmlns:p14="http://schemas.microsoft.com/office/powerpoint/2010/main" val="2276712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D021B4-5395-5E48-AFDD-ADFE2BCC76C8}" type="datetimeFigureOut">
              <a:rPr lang="en-US" smtClean="0"/>
              <a:t>1/29/26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F6DAD-0677-D241-8DAC-F36CCF536E4D}" type="slidenum">
              <a:rPr lang="en-US" smtClean="0"/>
              <a:t>‹#›</a:t>
            </a:fld>
            <a:endParaRPr lang="en-US"/>
          </a:p>
        </p:txBody>
      </p:sp>
    </p:spTree>
    <p:extLst>
      <p:ext uri="{BB962C8B-B14F-4D97-AF65-F5344CB8AC3E}">
        <p14:creationId xmlns:p14="http://schemas.microsoft.com/office/powerpoint/2010/main" val="1521899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D021B4-5395-5E48-AFDD-ADFE2BCC76C8}" type="datetimeFigureOut">
              <a:rPr lang="en-US" smtClean="0"/>
              <a:t>1/29/26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F6DAD-0677-D241-8DAC-F36CCF536E4D}" type="slidenum">
              <a:rPr lang="en-US" smtClean="0"/>
              <a:t>‹#›</a:t>
            </a:fld>
            <a:endParaRPr lang="en-US"/>
          </a:p>
        </p:txBody>
      </p:sp>
    </p:spTree>
    <p:extLst>
      <p:ext uri="{BB962C8B-B14F-4D97-AF65-F5344CB8AC3E}">
        <p14:creationId xmlns:p14="http://schemas.microsoft.com/office/powerpoint/2010/main" val="3279340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D021B4-5395-5E48-AFDD-ADFE2BCC76C8}" type="datetimeFigureOut">
              <a:rPr lang="en-US" smtClean="0"/>
              <a:t>1/29/26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F6DAD-0677-D241-8DAC-F36CCF536E4D}" type="slidenum">
              <a:rPr lang="en-US" smtClean="0"/>
              <a:t>‹#›</a:t>
            </a:fld>
            <a:endParaRPr lang="en-US"/>
          </a:p>
        </p:txBody>
      </p:sp>
    </p:spTree>
    <p:extLst>
      <p:ext uri="{BB962C8B-B14F-4D97-AF65-F5344CB8AC3E}">
        <p14:creationId xmlns:p14="http://schemas.microsoft.com/office/powerpoint/2010/main" val="2915263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D021B4-5395-5E48-AFDD-ADFE2BCC76C8}" type="datetimeFigureOut">
              <a:rPr lang="en-US" smtClean="0"/>
              <a:t>1/29/26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9F6DAD-0677-D241-8DAC-F36CCF536E4D}" type="slidenum">
              <a:rPr lang="en-US" smtClean="0"/>
              <a:t>‹#›</a:t>
            </a:fld>
            <a:endParaRPr lang="en-US"/>
          </a:p>
        </p:txBody>
      </p:sp>
    </p:spTree>
    <p:extLst>
      <p:ext uri="{BB962C8B-B14F-4D97-AF65-F5344CB8AC3E}">
        <p14:creationId xmlns:p14="http://schemas.microsoft.com/office/powerpoint/2010/main" val="110283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D021B4-5395-5E48-AFDD-ADFE2BCC76C8}" type="datetimeFigureOut">
              <a:rPr lang="en-US" smtClean="0"/>
              <a:t>1/29/26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9F6DAD-0677-D241-8DAC-F36CCF536E4D}" type="slidenum">
              <a:rPr lang="en-US" smtClean="0"/>
              <a:t>‹#›</a:t>
            </a:fld>
            <a:endParaRPr lang="en-US"/>
          </a:p>
        </p:txBody>
      </p:sp>
    </p:spTree>
    <p:extLst>
      <p:ext uri="{BB962C8B-B14F-4D97-AF65-F5344CB8AC3E}">
        <p14:creationId xmlns:p14="http://schemas.microsoft.com/office/powerpoint/2010/main" val="2544217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D021B4-5395-5E48-AFDD-ADFE2BCC76C8}" type="datetimeFigureOut">
              <a:rPr lang="en-US" smtClean="0"/>
              <a:t>1/29/26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9F6DAD-0677-D241-8DAC-F36CCF536E4D}" type="slidenum">
              <a:rPr lang="en-US" smtClean="0"/>
              <a:t>‹#›</a:t>
            </a:fld>
            <a:endParaRPr lang="en-US"/>
          </a:p>
        </p:txBody>
      </p:sp>
    </p:spTree>
    <p:extLst>
      <p:ext uri="{BB962C8B-B14F-4D97-AF65-F5344CB8AC3E}">
        <p14:creationId xmlns:p14="http://schemas.microsoft.com/office/powerpoint/2010/main" val="4146157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D021B4-5395-5E48-AFDD-ADFE2BCC76C8}" type="datetimeFigureOut">
              <a:rPr lang="en-US" smtClean="0"/>
              <a:t>1/29/26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F6DAD-0677-D241-8DAC-F36CCF536E4D}" type="slidenum">
              <a:rPr lang="en-US" smtClean="0"/>
              <a:t>‹#›</a:t>
            </a:fld>
            <a:endParaRPr lang="en-US"/>
          </a:p>
        </p:txBody>
      </p:sp>
    </p:spTree>
    <p:extLst>
      <p:ext uri="{BB962C8B-B14F-4D97-AF65-F5344CB8AC3E}">
        <p14:creationId xmlns:p14="http://schemas.microsoft.com/office/powerpoint/2010/main" val="3652502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D021B4-5395-5E48-AFDD-ADFE2BCC76C8}" type="datetimeFigureOut">
              <a:rPr lang="en-US" smtClean="0"/>
              <a:t>1/29/26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F6DAD-0677-D241-8DAC-F36CCF536E4D}" type="slidenum">
              <a:rPr lang="en-US" smtClean="0"/>
              <a:t>‹#›</a:t>
            </a:fld>
            <a:endParaRPr lang="en-US"/>
          </a:p>
        </p:txBody>
      </p:sp>
    </p:spTree>
    <p:extLst>
      <p:ext uri="{BB962C8B-B14F-4D97-AF65-F5344CB8AC3E}">
        <p14:creationId xmlns:p14="http://schemas.microsoft.com/office/powerpoint/2010/main" val="1154997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D021B4-5395-5E48-AFDD-ADFE2BCC76C8}" type="datetimeFigureOut">
              <a:rPr lang="en-US" smtClean="0"/>
              <a:t>1/29/26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9F6DAD-0677-D241-8DAC-F36CCF536E4D}" type="slidenum">
              <a:rPr lang="en-US" smtClean="0"/>
              <a:t>‹#›</a:t>
            </a:fld>
            <a:endParaRPr lang="en-US"/>
          </a:p>
        </p:txBody>
      </p:sp>
    </p:spTree>
    <p:extLst>
      <p:ext uri="{BB962C8B-B14F-4D97-AF65-F5344CB8AC3E}">
        <p14:creationId xmlns:p14="http://schemas.microsoft.com/office/powerpoint/2010/main" val="3635947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11.xml"/><Relationship Id="rId3" Type="http://schemas.microsoft.com/office/2007/relationships/hdphoto" Target="../media/hdphoto1.wdp"/><Relationship Id="rId7" Type="http://schemas.openxmlformats.org/officeDocument/2006/relationships/diagramColors" Target="../diagrams/colors1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person's head&#10;&#10;Description automatically generated with low confidence">
            <a:extLst>
              <a:ext uri="{FF2B5EF4-FFF2-40B4-BE49-F238E27FC236}">
                <a16:creationId xmlns:a16="http://schemas.microsoft.com/office/drawing/2014/main" id="{8490F001-AB7F-D72E-3008-3D7C9579E64A}"/>
              </a:ext>
            </a:extLst>
          </p:cNvPr>
          <p:cNvPicPr>
            <a:picLocks noChangeAspect="1"/>
          </p:cNvPicPr>
          <p:nvPr/>
        </p:nvPicPr>
        <p:blipFill rotWithShape="1">
          <a:blip r:embed="rId2">
            <a:alphaModFix/>
          </a:blip>
          <a:srcRect r="17517" b="1"/>
          <a:stretch/>
        </p:blipFill>
        <p:spPr>
          <a:xfrm>
            <a:off x="2522356" y="10"/>
            <a:ext cx="9669642" cy="6857990"/>
          </a:xfrm>
          <a:prstGeom prst="rect">
            <a:avLst/>
          </a:prstGeom>
        </p:spPr>
      </p:pic>
      <p:sp>
        <p:nvSpPr>
          <p:cNvPr id="33" name="Rectangle 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10E397-116E-5507-A01F-567B228454BF}"/>
              </a:ext>
            </a:extLst>
          </p:cNvPr>
          <p:cNvSpPr>
            <a:spLocks noGrp="1"/>
          </p:cNvSpPr>
          <p:nvPr>
            <p:ph type="ctrTitle"/>
          </p:nvPr>
        </p:nvSpPr>
        <p:spPr>
          <a:xfrm>
            <a:off x="442784" y="504702"/>
            <a:ext cx="4426099" cy="2618508"/>
          </a:xfrm>
        </p:spPr>
        <p:txBody>
          <a:bodyPr vert="horz" lIns="91440" tIns="45720" rIns="91440" bIns="45720" rtlCol="0" anchor="ctr">
            <a:noAutofit/>
          </a:bodyPr>
          <a:lstStyle/>
          <a:p>
            <a:pPr algn="l"/>
            <a:r>
              <a:rPr lang="en-US" b="1" dirty="0"/>
              <a:t>DEBRIEFING IN OBSTETRICS</a:t>
            </a:r>
          </a:p>
        </p:txBody>
      </p:sp>
      <p:sp>
        <p:nvSpPr>
          <p:cNvPr id="3" name="Subtitle 2">
            <a:extLst>
              <a:ext uri="{FF2B5EF4-FFF2-40B4-BE49-F238E27FC236}">
                <a16:creationId xmlns:a16="http://schemas.microsoft.com/office/drawing/2014/main" id="{659F70D3-03D0-3994-2659-9ECBC0A8D2DD}"/>
              </a:ext>
            </a:extLst>
          </p:cNvPr>
          <p:cNvSpPr>
            <a:spLocks noGrp="1"/>
          </p:cNvSpPr>
          <p:nvPr>
            <p:ph type="subTitle" idx="1"/>
          </p:nvPr>
        </p:nvSpPr>
        <p:spPr>
          <a:xfrm>
            <a:off x="609737" y="3351143"/>
            <a:ext cx="3822189" cy="3073405"/>
          </a:xfrm>
        </p:spPr>
        <p:txBody>
          <a:bodyPr vert="horz" lIns="91440" tIns="45720" rIns="91440" bIns="45720" rtlCol="0">
            <a:normAutofit fontScale="85000" lnSpcReduction="20000"/>
          </a:bodyPr>
          <a:lstStyle/>
          <a:p>
            <a:pPr indent="-228600" algn="l">
              <a:buFont typeface="Arial" panose="020B0604020202020204" pitchFamily="34" charset="0"/>
              <a:buChar char="•"/>
            </a:pPr>
            <a:r>
              <a:rPr lang="en-US" sz="2800" dirty="0"/>
              <a:t>Shannon M. Clark, MD</a:t>
            </a:r>
          </a:p>
          <a:p>
            <a:pPr indent="-228600" algn="l">
              <a:buFont typeface="Arial" panose="020B0604020202020204" pitchFamily="34" charset="0"/>
              <a:buChar char="•"/>
            </a:pPr>
            <a:r>
              <a:rPr lang="en-US" sz="2800" dirty="0"/>
              <a:t>Professor</a:t>
            </a:r>
          </a:p>
          <a:p>
            <a:pPr indent="-228600" algn="l">
              <a:buFont typeface="Arial" panose="020B0604020202020204" pitchFamily="34" charset="0"/>
              <a:buChar char="•"/>
            </a:pPr>
            <a:r>
              <a:rPr lang="en-US" sz="2800" dirty="0"/>
              <a:t>Director, UTMB Levels of</a:t>
            </a:r>
          </a:p>
          <a:p>
            <a:pPr algn="l"/>
            <a:r>
              <a:rPr lang="en-US" sz="2800" dirty="0"/>
              <a:t>   Maternal Care-Level IV           </a:t>
            </a:r>
          </a:p>
          <a:p>
            <a:pPr algn="l"/>
            <a:r>
              <a:rPr lang="en-US" sz="2800" dirty="0"/>
              <a:t>   Designation</a:t>
            </a:r>
          </a:p>
          <a:p>
            <a:pPr indent="-228600" algn="l">
              <a:buFont typeface="Arial" panose="020B0604020202020204" pitchFamily="34" charset="0"/>
              <a:buChar char="•"/>
            </a:pPr>
            <a:r>
              <a:rPr lang="en-US" sz="2800" dirty="0"/>
              <a:t>Dept. </a:t>
            </a:r>
            <a:r>
              <a:rPr lang="en-US" sz="2800" dirty="0" err="1"/>
              <a:t>ObGyn</a:t>
            </a:r>
            <a:endParaRPr lang="en-US" sz="2800" dirty="0"/>
          </a:p>
          <a:p>
            <a:pPr indent="-228600" algn="l">
              <a:buFont typeface="Arial" panose="020B0604020202020204" pitchFamily="34" charset="0"/>
              <a:buChar char="•"/>
            </a:pPr>
            <a:r>
              <a:rPr lang="en-US" sz="2800" dirty="0"/>
              <a:t>Div. MFM</a:t>
            </a:r>
          </a:p>
          <a:p>
            <a:pPr indent="-228600" algn="l">
              <a:buFont typeface="Arial" panose="020B0604020202020204" pitchFamily="34" charset="0"/>
              <a:buChar char="•"/>
            </a:pPr>
            <a:r>
              <a:rPr lang="en-US" sz="2800" dirty="0"/>
              <a:t>UTMB-Galveston</a:t>
            </a:r>
          </a:p>
        </p:txBody>
      </p:sp>
    </p:spTree>
    <p:extLst>
      <p:ext uri="{BB962C8B-B14F-4D97-AF65-F5344CB8AC3E}">
        <p14:creationId xmlns:p14="http://schemas.microsoft.com/office/powerpoint/2010/main" val="1718235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005C89-8F5D-504F-6694-354905F35302}"/>
              </a:ext>
            </a:extLst>
          </p:cNvPr>
          <p:cNvSpPr>
            <a:spLocks noGrp="1"/>
          </p:cNvSpPr>
          <p:nvPr>
            <p:ph type="title"/>
          </p:nvPr>
        </p:nvSpPr>
        <p:spPr>
          <a:xfrm>
            <a:off x="838200" y="365125"/>
            <a:ext cx="10515600" cy="1325563"/>
          </a:xfrm>
        </p:spPr>
        <p:txBody>
          <a:bodyPr>
            <a:normAutofit/>
          </a:bodyPr>
          <a:lstStyle/>
          <a:p>
            <a:r>
              <a:rPr lang="en-US" sz="5400" b="1" dirty="0"/>
              <a:t>Obstetrics Trigger Examples</a:t>
            </a:r>
          </a:p>
        </p:txBody>
      </p:sp>
      <p:sp>
        <p:nvSpPr>
          <p:cNvPr id="12"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585DAAB-3330-97A0-5E57-FA0C97221AFF}"/>
              </a:ext>
            </a:extLst>
          </p:cNvPr>
          <p:cNvGraphicFramePr>
            <a:graphicFrameLocks noGrp="1"/>
          </p:cNvGraphicFramePr>
          <p:nvPr>
            <p:ph idx="1"/>
            <p:extLst>
              <p:ext uri="{D42A27DB-BD31-4B8C-83A1-F6EECF244321}">
                <p14:modId xmlns:p14="http://schemas.microsoft.com/office/powerpoint/2010/main" val="3560523345"/>
              </p:ext>
            </p:extLst>
          </p:nvPr>
        </p:nvGraphicFramePr>
        <p:xfrm>
          <a:off x="838200" y="2055813"/>
          <a:ext cx="10515600" cy="4437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9636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C366B5-44FA-44DE-8524-766CF410C5A3}"/>
              </a:ext>
            </a:extLst>
          </p:cNvPr>
          <p:cNvSpPr>
            <a:spLocks noGrp="1"/>
          </p:cNvSpPr>
          <p:nvPr>
            <p:ph type="title"/>
          </p:nvPr>
        </p:nvSpPr>
        <p:spPr>
          <a:xfrm>
            <a:off x="838200" y="459863"/>
            <a:ext cx="10515600" cy="1004594"/>
          </a:xfrm>
        </p:spPr>
        <p:txBody>
          <a:bodyPr>
            <a:noAutofit/>
          </a:bodyPr>
          <a:lstStyle/>
          <a:p>
            <a:pPr algn="ctr"/>
            <a:r>
              <a:rPr lang="en-US" sz="4800" b="1" dirty="0">
                <a:solidFill>
                  <a:srgbClr val="FFFFFF"/>
                </a:solidFill>
              </a:rPr>
              <a:t>Active Listening &amp; Questions to Facilitate Discussion</a:t>
            </a:r>
          </a:p>
        </p:txBody>
      </p:sp>
      <p:sp>
        <p:nvSpPr>
          <p:cNvPr id="20" name="Rectangle: Rounded Corners 19">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ontent Placeholder 2">
            <a:extLst>
              <a:ext uri="{FF2B5EF4-FFF2-40B4-BE49-F238E27FC236}">
                <a16:creationId xmlns:a16="http://schemas.microsoft.com/office/drawing/2014/main" id="{C00A982B-1244-A1FF-DFF6-B913C2CBC20A}"/>
              </a:ext>
            </a:extLst>
          </p:cNvPr>
          <p:cNvGraphicFramePr>
            <a:graphicFrameLocks noGrp="1"/>
          </p:cNvGraphicFramePr>
          <p:nvPr>
            <p:ph idx="1"/>
            <p:extLst>
              <p:ext uri="{D42A27DB-BD31-4B8C-83A1-F6EECF244321}">
                <p14:modId xmlns:p14="http://schemas.microsoft.com/office/powerpoint/2010/main" val="2587895631"/>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1112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D30C65-5FFD-7C20-CB01-1924D5E9D598}"/>
              </a:ext>
            </a:extLst>
          </p:cNvPr>
          <p:cNvSpPr>
            <a:spLocks noGrp="1"/>
          </p:cNvSpPr>
          <p:nvPr>
            <p:ph type="title"/>
          </p:nvPr>
        </p:nvSpPr>
        <p:spPr>
          <a:xfrm>
            <a:off x="838200" y="459863"/>
            <a:ext cx="10515600" cy="1004594"/>
          </a:xfrm>
        </p:spPr>
        <p:txBody>
          <a:bodyPr>
            <a:normAutofit/>
          </a:bodyPr>
          <a:lstStyle/>
          <a:p>
            <a:pPr algn="ctr"/>
            <a:r>
              <a:rPr lang="en-US" sz="5400" b="1" dirty="0">
                <a:solidFill>
                  <a:srgbClr val="FFFFFF"/>
                </a:solidFill>
              </a:rPr>
              <a:t>Encourage Self-Assessment</a:t>
            </a:r>
          </a:p>
        </p:txBody>
      </p:sp>
      <p:sp>
        <p:nvSpPr>
          <p:cNvPr id="24" name="Rectangle: Rounded Corners 23">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E5977FF-2F9F-CF97-AB98-BEBA92E4B086}"/>
              </a:ext>
            </a:extLst>
          </p:cNvPr>
          <p:cNvGraphicFramePr>
            <a:graphicFrameLocks noGrp="1"/>
          </p:cNvGraphicFramePr>
          <p:nvPr>
            <p:ph idx="1"/>
            <p:extLst>
              <p:ext uri="{D42A27DB-BD31-4B8C-83A1-F6EECF244321}">
                <p14:modId xmlns:p14="http://schemas.microsoft.com/office/powerpoint/2010/main" val="3908282809"/>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6187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3">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2C6E16-4C05-9631-AB02-5EA688892C13}"/>
              </a:ext>
            </a:extLst>
          </p:cNvPr>
          <p:cNvSpPr>
            <a:spLocks noGrp="1"/>
          </p:cNvSpPr>
          <p:nvPr>
            <p:ph type="title"/>
          </p:nvPr>
        </p:nvSpPr>
        <p:spPr>
          <a:xfrm>
            <a:off x="838200" y="365125"/>
            <a:ext cx="5558489" cy="1325563"/>
          </a:xfrm>
        </p:spPr>
        <p:txBody>
          <a:bodyPr>
            <a:normAutofit/>
          </a:bodyPr>
          <a:lstStyle/>
          <a:p>
            <a:r>
              <a:rPr lang="en-US" b="1" dirty="0"/>
              <a:t>Start with what went well…</a:t>
            </a:r>
          </a:p>
        </p:txBody>
      </p:sp>
      <p:sp>
        <p:nvSpPr>
          <p:cNvPr id="42" name="Freeform: Shape 25">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46B3510-6EB0-1608-F93E-9901FA629DEA}"/>
              </a:ext>
            </a:extLst>
          </p:cNvPr>
          <p:cNvSpPr>
            <a:spLocks noGrp="1"/>
          </p:cNvSpPr>
          <p:nvPr>
            <p:ph idx="1"/>
          </p:nvPr>
        </p:nvSpPr>
        <p:spPr>
          <a:xfrm>
            <a:off x="838200" y="1875320"/>
            <a:ext cx="6152260" cy="4351338"/>
          </a:xfrm>
        </p:spPr>
        <p:txBody>
          <a:bodyPr>
            <a:noAutofit/>
          </a:bodyPr>
          <a:lstStyle/>
          <a:p>
            <a:pPr marL="0" marR="0" lvl="0" indent="0" defTabSz="457214" rtl="0" eaLnBrk="1" fontAlgn="base" latinLnBrk="0" hangingPunct="1">
              <a:spcBef>
                <a:spcPct val="20000"/>
              </a:spcBef>
              <a:spcAft>
                <a:spcPct val="0"/>
              </a:spcAft>
              <a:buClr>
                <a:srgbClr val="5797A9"/>
              </a:buClr>
              <a:buSzTx/>
              <a:buFont typeface="Arial" charset="0"/>
              <a:buNone/>
              <a:tabLst/>
              <a:defRPr/>
            </a:pPr>
            <a:r>
              <a:rPr kumimoji="0" lang="en-US" sz="3000" b="1" i="0" u="none" strike="noStrike" kern="1200" cap="none" spc="0" normalizeH="0" baseline="0" noProof="0" dirty="0">
                <a:ln>
                  <a:noFill/>
                </a:ln>
                <a:effectLst/>
                <a:uLnTx/>
                <a:uFillTx/>
              </a:rPr>
              <a:t>Check if “yes” </a:t>
            </a:r>
          </a:p>
          <a:p>
            <a:pPr marL="0" marR="0" lvl="0" indent="0" defTabSz="457214" rtl="0" eaLnBrk="1" fontAlgn="base" latinLnBrk="0" hangingPunct="1">
              <a:spcBef>
                <a:spcPct val="20000"/>
              </a:spcBef>
              <a:spcAft>
                <a:spcPct val="0"/>
              </a:spcAft>
              <a:buClr>
                <a:srgbClr val="5797A9"/>
              </a:buClr>
              <a:buSzTx/>
              <a:buFont typeface="Arial" charset="0"/>
              <a:buNone/>
              <a:tabLst/>
              <a:defRPr/>
            </a:pPr>
            <a:r>
              <a:rPr kumimoji="0" lang="en-US" sz="3000" b="1" i="0" u="none" strike="noStrike" kern="1200" cap="none" spc="0" normalizeH="0" baseline="0" noProof="0" dirty="0">
                <a:ln>
                  <a:noFill/>
                </a:ln>
                <a:effectLst/>
                <a:uLnTx/>
                <a:uFillTx/>
                <a:latin typeface="Wingdings 2"/>
              </a:rPr>
              <a:t> </a:t>
            </a:r>
            <a:r>
              <a:rPr kumimoji="0" lang="en-US" sz="3000" b="1" i="0" u="none" strike="noStrike" kern="1200" cap="none" spc="0" normalizeH="0" baseline="0" noProof="0" dirty="0">
                <a:ln>
                  <a:noFill/>
                </a:ln>
                <a:effectLst/>
                <a:uLnTx/>
                <a:uFillTx/>
              </a:rPr>
              <a:t>Communication </a:t>
            </a:r>
          </a:p>
          <a:p>
            <a:pPr marL="979488" marR="0" lvl="0" indent="-979488" defTabSz="457214" rtl="0" eaLnBrk="1" fontAlgn="base" latinLnBrk="0" hangingPunct="1">
              <a:spcBef>
                <a:spcPct val="20000"/>
              </a:spcBef>
              <a:spcAft>
                <a:spcPct val="0"/>
              </a:spcAft>
              <a:buClr>
                <a:srgbClr val="5797A9"/>
              </a:buClr>
              <a:buSzTx/>
              <a:buFont typeface="Arial" charset="0"/>
              <a:buNone/>
              <a:tabLst/>
              <a:defRPr/>
            </a:pPr>
            <a:r>
              <a:rPr kumimoji="0" lang="en-US" sz="3000" b="1" i="0" u="none" strike="noStrike" kern="1200" cap="none" spc="0" normalizeH="0" baseline="0" noProof="0" dirty="0">
                <a:ln>
                  <a:noFill/>
                </a:ln>
                <a:effectLst/>
                <a:uLnTx/>
                <a:uFillTx/>
                <a:latin typeface="Wingdings 2"/>
              </a:rPr>
              <a:t> </a:t>
            </a:r>
            <a:r>
              <a:rPr kumimoji="0" lang="en-US" sz="3000" b="1" i="0" u="none" strike="noStrike" kern="1200" cap="none" spc="0" normalizeH="0" baseline="0" noProof="0" dirty="0">
                <a:ln>
                  <a:noFill/>
                </a:ln>
                <a:effectLst/>
                <a:uLnTx/>
                <a:uFillTx/>
              </a:rPr>
              <a:t>Role clarity (leader/supporting roles identified assigned) </a:t>
            </a:r>
          </a:p>
          <a:p>
            <a:pPr marL="0" marR="0" lvl="0" indent="0" defTabSz="457214" rtl="0" eaLnBrk="1" fontAlgn="base" latinLnBrk="0" hangingPunct="1">
              <a:spcBef>
                <a:spcPct val="20000"/>
              </a:spcBef>
              <a:spcAft>
                <a:spcPct val="0"/>
              </a:spcAft>
              <a:buClr>
                <a:srgbClr val="5797A9"/>
              </a:buClr>
              <a:buSzTx/>
              <a:buFont typeface="Arial" charset="0"/>
              <a:buNone/>
              <a:tabLst/>
              <a:defRPr/>
            </a:pPr>
            <a:r>
              <a:rPr kumimoji="0" lang="en-US" sz="3000" b="1" i="0" u="none" strike="noStrike" kern="1200" cap="none" spc="0" normalizeH="0" baseline="0" noProof="0" dirty="0">
                <a:ln>
                  <a:noFill/>
                </a:ln>
                <a:effectLst/>
                <a:uLnTx/>
                <a:uFillTx/>
                <a:latin typeface="Wingdings 2"/>
              </a:rPr>
              <a:t> </a:t>
            </a:r>
            <a:r>
              <a:rPr kumimoji="0" lang="en-US" sz="3000" b="1" i="0" u="none" strike="noStrike" kern="1200" cap="none" spc="0" normalizeH="0" baseline="0" noProof="0" dirty="0">
                <a:ln>
                  <a:noFill/>
                </a:ln>
                <a:effectLst/>
                <a:uLnTx/>
                <a:uFillTx/>
              </a:rPr>
              <a:t>Teamwork </a:t>
            </a:r>
          </a:p>
          <a:p>
            <a:pPr marL="0" marR="0" lvl="0" indent="0" defTabSz="457214" rtl="0" eaLnBrk="1" fontAlgn="base" latinLnBrk="0" hangingPunct="1">
              <a:spcBef>
                <a:spcPct val="20000"/>
              </a:spcBef>
              <a:spcAft>
                <a:spcPct val="0"/>
              </a:spcAft>
              <a:buClr>
                <a:srgbClr val="5797A9"/>
              </a:buClr>
              <a:buSzTx/>
              <a:buFont typeface="Arial" charset="0"/>
              <a:buNone/>
              <a:tabLst/>
              <a:defRPr/>
            </a:pPr>
            <a:r>
              <a:rPr kumimoji="0" lang="en-US" sz="3000" b="1" i="0" u="none" strike="noStrike" kern="1200" cap="none" spc="0" normalizeH="0" baseline="0" noProof="0" dirty="0">
                <a:ln>
                  <a:noFill/>
                </a:ln>
                <a:effectLst/>
                <a:uLnTx/>
                <a:uFillTx/>
                <a:latin typeface="Wingdings 2"/>
              </a:rPr>
              <a:t> </a:t>
            </a:r>
            <a:r>
              <a:rPr kumimoji="0" lang="en-US" sz="3000" b="1" i="0" u="none" strike="noStrike" kern="1200" cap="none" spc="0" normalizeH="0" baseline="0" noProof="0" dirty="0">
                <a:ln>
                  <a:noFill/>
                </a:ln>
                <a:effectLst/>
                <a:uLnTx/>
                <a:uFillTx/>
              </a:rPr>
              <a:t>Situational awareness </a:t>
            </a:r>
          </a:p>
          <a:p>
            <a:pPr marL="0" marR="0" lvl="0" indent="0" defTabSz="457214" rtl="0" eaLnBrk="1" fontAlgn="base" latinLnBrk="0" hangingPunct="1">
              <a:spcBef>
                <a:spcPct val="20000"/>
              </a:spcBef>
              <a:spcAft>
                <a:spcPct val="0"/>
              </a:spcAft>
              <a:buClr>
                <a:srgbClr val="5797A9"/>
              </a:buClr>
              <a:buSzTx/>
              <a:buFont typeface="Arial" charset="0"/>
              <a:buNone/>
              <a:tabLst/>
              <a:defRPr/>
            </a:pPr>
            <a:r>
              <a:rPr kumimoji="0" lang="en-US" sz="3000" b="1" i="0" u="none" strike="noStrike" kern="1200" cap="none" spc="0" normalizeH="0" baseline="0" noProof="0" dirty="0">
                <a:ln>
                  <a:noFill/>
                </a:ln>
                <a:effectLst/>
                <a:uLnTx/>
                <a:uFillTx/>
                <a:latin typeface="Wingdings 2"/>
              </a:rPr>
              <a:t> </a:t>
            </a:r>
            <a:r>
              <a:rPr kumimoji="0" lang="en-US" sz="3000" b="1" i="0" u="none" strike="noStrike" kern="1200" cap="none" spc="0" normalizeH="0" baseline="0" noProof="0" dirty="0">
                <a:ln>
                  <a:noFill/>
                </a:ln>
                <a:effectLst/>
                <a:uLnTx/>
                <a:uFillTx/>
              </a:rPr>
              <a:t>Decision-making </a:t>
            </a:r>
          </a:p>
          <a:p>
            <a:pPr marL="0" marR="0" lvl="0" indent="0" defTabSz="457214" rtl="0" eaLnBrk="1" fontAlgn="base" latinLnBrk="0" hangingPunct="1">
              <a:spcBef>
                <a:spcPct val="20000"/>
              </a:spcBef>
              <a:spcAft>
                <a:spcPct val="0"/>
              </a:spcAft>
              <a:buClr>
                <a:srgbClr val="5797A9"/>
              </a:buClr>
              <a:buSzTx/>
              <a:buFont typeface="Arial" charset="0"/>
              <a:buNone/>
              <a:tabLst/>
              <a:defRPr/>
            </a:pPr>
            <a:r>
              <a:rPr kumimoji="0" lang="en-US" sz="3000" b="1" i="0" u="none" strike="noStrike" kern="1200" cap="none" spc="0" normalizeH="0" baseline="0" noProof="0" dirty="0">
                <a:ln>
                  <a:noFill/>
                </a:ln>
                <a:effectLst/>
                <a:uLnTx/>
                <a:uFillTx/>
                <a:latin typeface="Wingdings 2"/>
              </a:rPr>
              <a:t> </a:t>
            </a:r>
            <a:r>
              <a:rPr kumimoji="0" lang="en-US" sz="3000" b="1" i="0" u="none" strike="noStrike" kern="1200" cap="none" spc="0" normalizeH="0" baseline="0" noProof="0" dirty="0">
                <a:ln>
                  <a:noFill/>
                </a:ln>
                <a:effectLst/>
                <a:uLnTx/>
                <a:uFillTx/>
              </a:rPr>
              <a:t>Other:</a:t>
            </a:r>
            <a:r>
              <a:rPr kumimoji="0" lang="en-US" sz="3000" b="1" i="0" u="none" strike="noStrike" kern="1200" cap="none" spc="0" normalizeH="0" baseline="0" noProof="0" dirty="0">
                <a:ln>
                  <a:noFill/>
                </a:ln>
                <a:effectLst/>
                <a:uLnTx/>
                <a:uFillTx/>
                <a:latin typeface="Arial MT Md It"/>
              </a:rPr>
              <a:t> </a:t>
            </a:r>
            <a:r>
              <a:rPr kumimoji="0" lang="en-US" sz="3000" b="0" i="0" u="none" strike="noStrike" kern="1200" cap="none" spc="0" normalizeH="0" baseline="0" noProof="0" dirty="0">
                <a:ln>
                  <a:noFill/>
                </a:ln>
                <a:effectLst/>
                <a:uLnTx/>
                <a:uFillTx/>
                <a:latin typeface="Arial MT Md It"/>
              </a:rPr>
              <a:t>___________________ </a:t>
            </a:r>
          </a:p>
        </p:txBody>
      </p:sp>
      <p:sp>
        <p:nvSpPr>
          <p:cNvPr id="43" name="Oval 27">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Block Arc 29">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Freeform: Shape 31">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46" name="Straight Connector 33">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7" name="Freeform: Shape 35">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8" name="Arc 37">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7273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9F69C8-3E0C-0005-9B0E-0448B95B1486}"/>
              </a:ext>
            </a:extLst>
          </p:cNvPr>
          <p:cNvSpPr>
            <a:spLocks noGrp="1"/>
          </p:cNvSpPr>
          <p:nvPr>
            <p:ph type="title"/>
          </p:nvPr>
        </p:nvSpPr>
        <p:spPr>
          <a:xfrm>
            <a:off x="1171074" y="1396686"/>
            <a:ext cx="3411436" cy="4064628"/>
          </a:xfrm>
        </p:spPr>
        <p:txBody>
          <a:bodyPr>
            <a:normAutofit/>
          </a:bodyPr>
          <a:lstStyle/>
          <a:p>
            <a:r>
              <a:rPr lang="en-US" sz="4000" b="1" dirty="0">
                <a:solidFill>
                  <a:srgbClr val="FFFFFF"/>
                </a:solidFill>
              </a:rPr>
              <a:t>Opportunities for improvement:</a:t>
            </a:r>
          </a:p>
        </p:txBody>
      </p:sp>
      <p:sp>
        <p:nvSpPr>
          <p:cNvPr id="19" name="Arc 1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CF70136-E147-E216-BE8A-BB658121A985}"/>
              </a:ext>
            </a:extLst>
          </p:cNvPr>
          <p:cNvSpPr>
            <a:spLocks noGrp="1"/>
          </p:cNvSpPr>
          <p:nvPr>
            <p:ph idx="1"/>
          </p:nvPr>
        </p:nvSpPr>
        <p:spPr>
          <a:xfrm>
            <a:off x="5595268" y="1324598"/>
            <a:ext cx="5881734" cy="5033473"/>
          </a:xfrm>
        </p:spPr>
        <p:txBody>
          <a:bodyPr>
            <a:normAutofit lnSpcReduction="10000"/>
          </a:bodyPr>
          <a:lstStyle/>
          <a:p>
            <a:pPr marL="0" marR="0" lvl="0" indent="0" defTabSz="457214" rtl="0" eaLnBrk="1" fontAlgn="base" latinLnBrk="0" hangingPunct="1">
              <a:spcBef>
                <a:spcPct val="20000"/>
              </a:spcBef>
              <a:spcAft>
                <a:spcPct val="0"/>
              </a:spcAft>
              <a:buClr>
                <a:srgbClr val="5797A9"/>
              </a:buClr>
              <a:buSzTx/>
              <a:buFont typeface="Arial" charset="0"/>
              <a:buNone/>
              <a:tabLst/>
              <a:defRPr/>
            </a:pPr>
            <a:r>
              <a:rPr kumimoji="0" lang="en-US" b="1" i="0" u="none" strike="noStrike" kern="1200" cap="none" spc="0" normalizeH="0" baseline="0" noProof="0" dirty="0">
                <a:ln>
                  <a:noFill/>
                </a:ln>
                <a:effectLst/>
                <a:uLnTx/>
                <a:uFillTx/>
              </a:rPr>
              <a:t>Identify opportunities for improvement</a:t>
            </a:r>
            <a:r>
              <a:rPr lang="en-US" b="1" dirty="0"/>
              <a:t>-</a:t>
            </a:r>
            <a:r>
              <a:rPr kumimoji="0" lang="en-US" b="1" i="0" u="none" strike="noStrike" kern="1200" cap="none" spc="0" normalizeH="0" baseline="0" noProof="0" dirty="0">
                <a:ln>
                  <a:noFill/>
                </a:ln>
                <a:effectLst/>
                <a:uLnTx/>
                <a:uFillTx/>
              </a:rPr>
              <a:t>“</a:t>
            </a:r>
            <a:r>
              <a:rPr kumimoji="0" lang="en-US" b="1" i="0" u="sng" strike="noStrike" kern="1200" cap="none" spc="0" normalizeH="0" baseline="0" noProof="0" dirty="0">
                <a:ln>
                  <a:noFill/>
                </a:ln>
                <a:effectLst/>
                <a:uLnTx/>
                <a:uFillTx/>
              </a:rPr>
              <a:t>human factors</a:t>
            </a:r>
            <a:r>
              <a:rPr kumimoji="0" lang="en-US" b="1" i="0" strike="noStrike" kern="1200" cap="none" spc="0" normalizeH="0" baseline="0" noProof="0" dirty="0">
                <a:ln>
                  <a:noFill/>
                </a:ln>
                <a:effectLst/>
                <a:uLnTx/>
                <a:uFillTx/>
              </a:rPr>
              <a:t>”</a:t>
            </a:r>
            <a:r>
              <a:rPr kumimoji="0" lang="en-US" b="1" i="0" u="none" strike="noStrike" kern="1200" cap="none" spc="0" normalizeH="0" baseline="0" noProof="0" dirty="0">
                <a:ln>
                  <a:noFill/>
                </a:ln>
                <a:effectLst/>
                <a:uLnTx/>
                <a:uFillTx/>
              </a:rPr>
              <a:t> </a:t>
            </a:r>
          </a:p>
          <a:p>
            <a:pPr marL="0" marR="0" lvl="0" indent="0" defTabSz="457214" rtl="0" eaLnBrk="1" fontAlgn="base" latinLnBrk="0" hangingPunct="1">
              <a:spcBef>
                <a:spcPct val="20000"/>
              </a:spcBef>
              <a:spcAft>
                <a:spcPct val="0"/>
              </a:spcAft>
              <a:buClr>
                <a:srgbClr val="5797A9"/>
              </a:buClr>
              <a:buSzTx/>
              <a:buFont typeface="Arial" charset="0"/>
              <a:buNone/>
              <a:tabLst/>
              <a:defRPr/>
            </a:pPr>
            <a:r>
              <a:rPr kumimoji="0" lang="en-US" b="1" i="0" u="none" strike="noStrike" kern="1200" cap="none" spc="0" normalizeH="0" baseline="0" noProof="0" dirty="0">
                <a:ln>
                  <a:noFill/>
                </a:ln>
                <a:effectLst/>
                <a:uLnTx/>
                <a:uFillTx/>
              </a:rPr>
              <a:t>(Check if “yes”) </a:t>
            </a:r>
          </a:p>
          <a:p>
            <a:pPr marL="0" marR="0" lvl="0" indent="0" defTabSz="457214" rtl="0" eaLnBrk="1" fontAlgn="base" latinLnBrk="0" hangingPunct="1">
              <a:spcBef>
                <a:spcPct val="20000"/>
              </a:spcBef>
              <a:spcAft>
                <a:spcPct val="0"/>
              </a:spcAft>
              <a:buClr>
                <a:srgbClr val="5797A9"/>
              </a:buClr>
              <a:buSzTx/>
              <a:buFont typeface="Arial" charset="0"/>
              <a:buNone/>
              <a:tabLst/>
              <a:defRPr/>
            </a:pPr>
            <a:endParaRPr kumimoji="0" lang="en-US" b="1" i="0" u="none" strike="noStrike" kern="1200" cap="none" spc="0" normalizeH="0" baseline="0" noProof="0" dirty="0">
              <a:ln>
                <a:noFill/>
              </a:ln>
              <a:effectLst/>
              <a:uLnTx/>
              <a:uFillTx/>
            </a:endParaRPr>
          </a:p>
          <a:p>
            <a:pPr marL="0" marR="0" lvl="0" indent="0" defTabSz="457214" rtl="0" eaLnBrk="1" fontAlgn="base" latinLnBrk="0" hangingPunct="1">
              <a:spcBef>
                <a:spcPct val="20000"/>
              </a:spcBef>
              <a:spcAft>
                <a:spcPct val="0"/>
              </a:spcAft>
              <a:buClr>
                <a:srgbClr val="5797A9"/>
              </a:buClr>
              <a:buSzTx/>
              <a:buFont typeface="Arial" charset="0"/>
              <a:buNone/>
              <a:tabLst/>
              <a:defRPr/>
            </a:pPr>
            <a:r>
              <a:rPr kumimoji="0" lang="en-US" b="0" i="0" u="none" strike="noStrike" kern="1200" cap="none" spc="0" normalizeH="0" baseline="0" noProof="0" dirty="0">
                <a:ln>
                  <a:noFill/>
                </a:ln>
                <a:effectLst/>
                <a:uLnTx/>
                <a:uFillTx/>
                <a:latin typeface="Wingdings 2"/>
              </a:rPr>
              <a:t> </a:t>
            </a:r>
            <a:r>
              <a:rPr kumimoji="0" lang="en-US" b="1" i="0" u="none" strike="noStrike" kern="1200" cap="none" spc="0" normalizeH="0" baseline="0" noProof="0" dirty="0">
                <a:ln>
                  <a:noFill/>
                </a:ln>
                <a:effectLst/>
                <a:uLnTx/>
                <a:uFillTx/>
              </a:rPr>
              <a:t>Communication </a:t>
            </a:r>
          </a:p>
          <a:p>
            <a:pPr marL="0" marR="0" lvl="0" indent="0" defTabSz="457214" rtl="0" eaLnBrk="1" fontAlgn="base" latinLnBrk="0" hangingPunct="1">
              <a:spcBef>
                <a:spcPct val="20000"/>
              </a:spcBef>
              <a:spcAft>
                <a:spcPct val="0"/>
              </a:spcAft>
              <a:buClr>
                <a:srgbClr val="5797A9"/>
              </a:buClr>
              <a:buSzTx/>
              <a:buFont typeface="Arial" charset="0"/>
              <a:buNone/>
              <a:tabLst/>
              <a:defRPr/>
            </a:pPr>
            <a:r>
              <a:rPr kumimoji="0" lang="en-US" b="1" i="0" u="none" strike="noStrike" kern="1200" cap="none" spc="0" normalizeH="0" baseline="0" noProof="0" dirty="0">
                <a:ln>
                  <a:noFill/>
                </a:ln>
                <a:effectLst/>
                <a:uLnTx/>
                <a:uFillTx/>
                <a:latin typeface="Wingdings 2"/>
              </a:rPr>
              <a:t> </a:t>
            </a:r>
            <a:r>
              <a:rPr kumimoji="0" lang="en-US" b="1" i="0" u="none" strike="noStrike" kern="1200" cap="none" spc="0" normalizeH="0" baseline="0" noProof="0" dirty="0">
                <a:ln>
                  <a:noFill/>
                </a:ln>
                <a:effectLst/>
                <a:uLnTx/>
                <a:uFillTx/>
              </a:rPr>
              <a:t>Role clarity </a:t>
            </a:r>
          </a:p>
          <a:p>
            <a:pPr marL="0" marR="0" lvl="0" indent="0" defTabSz="457214" rtl="0" eaLnBrk="1" fontAlgn="base" latinLnBrk="0" hangingPunct="1">
              <a:spcBef>
                <a:spcPct val="20000"/>
              </a:spcBef>
              <a:spcAft>
                <a:spcPct val="0"/>
              </a:spcAft>
              <a:buClr>
                <a:srgbClr val="5797A9"/>
              </a:buClr>
              <a:buSzTx/>
              <a:buFont typeface="Arial" charset="0"/>
              <a:buNone/>
              <a:tabLst/>
              <a:defRPr/>
            </a:pPr>
            <a:r>
              <a:rPr kumimoji="0" lang="en-US" b="1" i="0" u="none" strike="noStrike" kern="1200" cap="none" spc="0" normalizeH="0" baseline="0" noProof="0" dirty="0">
                <a:ln>
                  <a:noFill/>
                </a:ln>
                <a:effectLst/>
                <a:uLnTx/>
                <a:uFillTx/>
                <a:latin typeface="Wingdings 2"/>
              </a:rPr>
              <a:t> </a:t>
            </a:r>
            <a:r>
              <a:rPr kumimoji="0" lang="en-US" b="1" i="0" u="none" strike="noStrike" kern="1200" cap="none" spc="0" normalizeH="0" baseline="0" noProof="0" dirty="0">
                <a:ln>
                  <a:noFill/>
                </a:ln>
                <a:effectLst/>
                <a:uLnTx/>
                <a:uFillTx/>
              </a:rPr>
              <a:t>Teamwork </a:t>
            </a:r>
          </a:p>
          <a:p>
            <a:pPr marL="0" marR="0" lvl="0" indent="0" defTabSz="457214" rtl="0" eaLnBrk="1" fontAlgn="base" latinLnBrk="0" hangingPunct="1">
              <a:spcBef>
                <a:spcPct val="20000"/>
              </a:spcBef>
              <a:spcAft>
                <a:spcPct val="0"/>
              </a:spcAft>
              <a:buClr>
                <a:srgbClr val="5797A9"/>
              </a:buClr>
              <a:buSzTx/>
              <a:buFont typeface="Arial" charset="0"/>
              <a:buNone/>
              <a:tabLst/>
              <a:defRPr/>
            </a:pPr>
            <a:r>
              <a:rPr kumimoji="0" lang="en-US" b="1" i="0" u="none" strike="noStrike" kern="1200" cap="none" spc="0" normalizeH="0" baseline="0" noProof="0" dirty="0">
                <a:ln>
                  <a:noFill/>
                </a:ln>
                <a:effectLst/>
                <a:uLnTx/>
                <a:uFillTx/>
                <a:latin typeface="Wingdings 2"/>
              </a:rPr>
              <a:t> </a:t>
            </a:r>
            <a:r>
              <a:rPr kumimoji="0" lang="en-US" b="1" i="0" u="none" strike="noStrike" kern="1200" cap="none" spc="0" normalizeH="0" baseline="0" noProof="0" dirty="0">
                <a:ln>
                  <a:noFill/>
                </a:ln>
                <a:effectLst/>
                <a:uLnTx/>
                <a:uFillTx/>
              </a:rPr>
              <a:t>Situational awareness </a:t>
            </a:r>
          </a:p>
          <a:p>
            <a:pPr marL="0" marR="0" lvl="0" indent="0" defTabSz="457214" rtl="0" eaLnBrk="1" fontAlgn="base" latinLnBrk="0" hangingPunct="1">
              <a:spcBef>
                <a:spcPct val="20000"/>
              </a:spcBef>
              <a:spcAft>
                <a:spcPct val="0"/>
              </a:spcAft>
              <a:buClr>
                <a:srgbClr val="5797A9"/>
              </a:buClr>
              <a:buSzTx/>
              <a:buFont typeface="Arial" charset="0"/>
              <a:buNone/>
              <a:tabLst/>
              <a:defRPr/>
            </a:pPr>
            <a:r>
              <a:rPr kumimoji="0" lang="en-US" b="1" i="0" u="none" strike="noStrike" kern="1200" cap="none" spc="0" normalizeH="0" baseline="0" noProof="0" dirty="0">
                <a:ln>
                  <a:noFill/>
                </a:ln>
                <a:effectLst/>
                <a:uLnTx/>
                <a:uFillTx/>
                <a:latin typeface="Wingdings 2"/>
              </a:rPr>
              <a:t> </a:t>
            </a:r>
            <a:r>
              <a:rPr kumimoji="0" lang="en-US" b="1" i="0" u="none" strike="noStrike" kern="1200" cap="none" spc="0" normalizeH="0" baseline="0" noProof="0" dirty="0">
                <a:ln>
                  <a:noFill/>
                </a:ln>
                <a:effectLst/>
                <a:uLnTx/>
                <a:uFillTx/>
              </a:rPr>
              <a:t>Decision-making </a:t>
            </a:r>
          </a:p>
          <a:p>
            <a:pPr marL="0" marR="0" lvl="0" indent="0" defTabSz="457214" rtl="0" eaLnBrk="1" fontAlgn="base" latinLnBrk="0" hangingPunct="1">
              <a:spcBef>
                <a:spcPct val="20000"/>
              </a:spcBef>
              <a:spcAft>
                <a:spcPct val="0"/>
              </a:spcAft>
              <a:buClr>
                <a:srgbClr val="5797A9"/>
              </a:buClr>
              <a:buSzTx/>
              <a:buFont typeface="Arial" charset="0"/>
              <a:buNone/>
              <a:tabLst/>
              <a:defRPr/>
            </a:pPr>
            <a:r>
              <a:rPr kumimoji="0" lang="en-US" b="1" i="0" u="none" strike="noStrike" kern="1200" cap="none" spc="0" normalizeH="0" baseline="0" noProof="0" dirty="0">
                <a:ln>
                  <a:noFill/>
                </a:ln>
                <a:effectLst/>
                <a:uLnTx/>
                <a:uFillTx/>
                <a:latin typeface="Wingdings 2"/>
              </a:rPr>
              <a:t> </a:t>
            </a:r>
            <a:r>
              <a:rPr kumimoji="0" lang="en-US" b="1" i="0" u="none" strike="noStrike" kern="1200" cap="none" spc="0" normalizeH="0" baseline="0" noProof="0" dirty="0">
                <a:ln>
                  <a:noFill/>
                </a:ln>
                <a:effectLst/>
                <a:uLnTx/>
                <a:uFillTx/>
              </a:rPr>
              <a:t>Human error </a:t>
            </a:r>
          </a:p>
          <a:p>
            <a:pPr marL="0" marR="0" lvl="0" indent="0" defTabSz="457214" rtl="0" eaLnBrk="1" fontAlgn="base" latinLnBrk="0" hangingPunct="1">
              <a:spcBef>
                <a:spcPct val="20000"/>
              </a:spcBef>
              <a:spcAft>
                <a:spcPct val="0"/>
              </a:spcAft>
              <a:buClr>
                <a:srgbClr val="5797A9"/>
              </a:buClr>
              <a:buSzTx/>
              <a:buFont typeface="Arial" charset="0"/>
              <a:buNone/>
              <a:tabLst/>
              <a:defRPr/>
            </a:pPr>
            <a:r>
              <a:rPr kumimoji="0" lang="en-US" b="1" i="0" u="none" strike="noStrike" kern="1200" cap="none" spc="0" normalizeH="0" baseline="0" noProof="0" dirty="0">
                <a:ln>
                  <a:noFill/>
                </a:ln>
                <a:effectLst/>
                <a:uLnTx/>
                <a:uFillTx/>
                <a:latin typeface="Wingdings 2"/>
              </a:rPr>
              <a:t> </a:t>
            </a:r>
            <a:r>
              <a:rPr kumimoji="0" lang="en-US" b="1" i="0" u="none" strike="noStrike" kern="1200" cap="none" spc="0" normalizeH="0" baseline="0" noProof="0" dirty="0">
                <a:ln>
                  <a:noFill/>
                </a:ln>
                <a:effectLst/>
                <a:uLnTx/>
                <a:uFillTx/>
                <a:cs typeface="Arial" panose="020B0604020202020204" pitchFamily="34" charset="0"/>
              </a:rPr>
              <a:t>Other: </a:t>
            </a:r>
            <a:r>
              <a:rPr kumimoji="0" lang="en-US" b="1" i="0" u="none" strike="noStrike" kern="1200" cap="none" spc="0" normalizeH="0" baseline="0" noProof="0" dirty="0">
                <a:ln>
                  <a:noFill/>
                </a:ln>
                <a:effectLst/>
                <a:uLnTx/>
                <a:uFillTx/>
                <a:latin typeface="Arial MT Md It"/>
              </a:rPr>
              <a:t>__________________</a:t>
            </a:r>
            <a:endParaRPr lang="en-US" b="1" dirty="0"/>
          </a:p>
        </p:txBody>
      </p:sp>
    </p:spTree>
    <p:extLst>
      <p:ext uri="{BB962C8B-B14F-4D97-AF65-F5344CB8AC3E}">
        <p14:creationId xmlns:p14="http://schemas.microsoft.com/office/powerpoint/2010/main" val="2283780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A569FF-89A9-A7ED-C4EF-DF7049705076}"/>
              </a:ext>
            </a:extLst>
          </p:cNvPr>
          <p:cNvSpPr>
            <a:spLocks noGrp="1"/>
          </p:cNvSpPr>
          <p:nvPr>
            <p:ph type="title"/>
          </p:nvPr>
        </p:nvSpPr>
        <p:spPr>
          <a:xfrm>
            <a:off x="956826" y="1112969"/>
            <a:ext cx="3937298" cy="4166010"/>
          </a:xfrm>
        </p:spPr>
        <p:txBody>
          <a:bodyPr>
            <a:normAutofit/>
          </a:bodyPr>
          <a:lstStyle/>
          <a:p>
            <a:r>
              <a:rPr lang="en-US" b="1" dirty="0">
                <a:solidFill>
                  <a:srgbClr val="FFFFFF"/>
                </a:solidFill>
              </a:rPr>
              <a:t>Opportunities for improvement:</a:t>
            </a:r>
          </a:p>
        </p:txBody>
      </p:sp>
      <p:sp>
        <p:nvSpPr>
          <p:cNvPr id="19" name="Freeform: Shape 18">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498CE43-C64A-311F-264B-EA4073A83985}"/>
              </a:ext>
            </a:extLst>
          </p:cNvPr>
          <p:cNvSpPr>
            <a:spLocks noGrp="1"/>
          </p:cNvSpPr>
          <p:nvPr>
            <p:ph idx="1"/>
          </p:nvPr>
        </p:nvSpPr>
        <p:spPr>
          <a:xfrm>
            <a:off x="5847904" y="582344"/>
            <a:ext cx="5774376" cy="5332092"/>
          </a:xfrm>
        </p:spPr>
        <p:txBody>
          <a:bodyPr anchor="t">
            <a:noAutofit/>
          </a:bodyPr>
          <a:lstStyle/>
          <a:p>
            <a:pPr marL="0" marR="0" lvl="0" indent="0" defTabSz="457214" rtl="0" eaLnBrk="1" fontAlgn="base" latinLnBrk="0" hangingPunct="1">
              <a:spcBef>
                <a:spcPct val="20000"/>
              </a:spcBef>
              <a:spcAft>
                <a:spcPct val="0"/>
              </a:spcAft>
              <a:buClr>
                <a:srgbClr val="5797A9"/>
              </a:buClr>
              <a:buSzTx/>
              <a:buFont typeface="Arial" charset="0"/>
              <a:buNone/>
              <a:tabLst/>
              <a:defRPr/>
            </a:pPr>
            <a:r>
              <a:rPr kumimoji="0" lang="en-US" b="1" i="0" u="none" strike="noStrike" kern="1200" cap="none" spc="0" normalizeH="0" baseline="0" noProof="0" dirty="0">
                <a:ln>
                  <a:noFill/>
                </a:ln>
                <a:effectLst/>
                <a:uLnTx/>
                <a:uFillTx/>
              </a:rPr>
              <a:t>Identify opportunities for improvement</a:t>
            </a:r>
            <a:r>
              <a:rPr lang="en-US" b="1" dirty="0"/>
              <a:t>-</a:t>
            </a:r>
            <a:r>
              <a:rPr kumimoji="0" lang="en-US" b="1" i="0" u="none" strike="noStrike" kern="1200" cap="none" spc="0" normalizeH="0" baseline="0" noProof="0" dirty="0">
                <a:ln>
                  <a:noFill/>
                </a:ln>
                <a:effectLst/>
                <a:uLnTx/>
                <a:uFillTx/>
              </a:rPr>
              <a:t>“</a:t>
            </a:r>
            <a:r>
              <a:rPr kumimoji="0" lang="en-US" b="1" i="0" u="sng" strike="noStrike" kern="1200" cap="none" spc="0" normalizeH="0" baseline="0" noProof="0" dirty="0">
                <a:ln>
                  <a:noFill/>
                </a:ln>
                <a:effectLst/>
                <a:uLnTx/>
                <a:uFillTx/>
              </a:rPr>
              <a:t>systems issues</a:t>
            </a:r>
            <a:r>
              <a:rPr kumimoji="0" lang="en-US" b="1" i="0" u="none" strike="noStrike" kern="1200" cap="none" spc="0" normalizeH="0" baseline="0" noProof="0" dirty="0">
                <a:ln>
                  <a:noFill/>
                </a:ln>
                <a:effectLst/>
                <a:uLnTx/>
                <a:uFillTx/>
              </a:rPr>
              <a:t>” (Check if yes) </a:t>
            </a:r>
          </a:p>
          <a:p>
            <a:pPr marL="0" marR="0" lvl="0" indent="0" defTabSz="457214" rtl="0" eaLnBrk="1" fontAlgn="base" latinLnBrk="0" hangingPunct="1">
              <a:spcBef>
                <a:spcPct val="20000"/>
              </a:spcBef>
              <a:spcAft>
                <a:spcPct val="0"/>
              </a:spcAft>
              <a:buClr>
                <a:srgbClr val="5797A9"/>
              </a:buClr>
              <a:buSzTx/>
              <a:buFont typeface="Arial" charset="0"/>
              <a:buNone/>
              <a:tabLst/>
              <a:defRPr/>
            </a:pPr>
            <a:endParaRPr kumimoji="0" lang="en-US" b="1" i="0" u="none" strike="noStrike" kern="1200" cap="none" spc="0" normalizeH="0" baseline="0" noProof="0" dirty="0">
              <a:ln>
                <a:noFill/>
              </a:ln>
              <a:effectLst/>
              <a:uLnTx/>
              <a:uFillTx/>
            </a:endParaRPr>
          </a:p>
          <a:p>
            <a:pPr marL="0" marR="0" lvl="0" indent="0" defTabSz="457214" rtl="0" eaLnBrk="1" fontAlgn="base" latinLnBrk="0" hangingPunct="1">
              <a:spcBef>
                <a:spcPct val="20000"/>
              </a:spcBef>
              <a:spcAft>
                <a:spcPct val="0"/>
              </a:spcAft>
              <a:buClr>
                <a:srgbClr val="5797A9"/>
              </a:buClr>
              <a:buSzTx/>
              <a:buFont typeface="Arial" charset="0"/>
              <a:buNone/>
              <a:tabLst/>
              <a:defRPr/>
            </a:pPr>
            <a:r>
              <a:rPr kumimoji="0" lang="en-US" b="1" i="0" u="none" strike="noStrike" kern="1200" cap="none" spc="0" normalizeH="0" baseline="0" noProof="0" dirty="0">
                <a:ln>
                  <a:noFill/>
                </a:ln>
                <a:effectLst/>
                <a:uLnTx/>
                <a:uFillTx/>
                <a:latin typeface="Wingdings 2"/>
              </a:rPr>
              <a:t> </a:t>
            </a:r>
            <a:r>
              <a:rPr kumimoji="0" lang="en-US" b="1" i="0" u="none" strike="noStrike" kern="1200" cap="none" spc="0" normalizeH="0" baseline="0" noProof="0" dirty="0">
                <a:ln>
                  <a:noFill/>
                </a:ln>
                <a:effectLst/>
                <a:uLnTx/>
                <a:uFillTx/>
              </a:rPr>
              <a:t>Equipment/supplies/accessibility </a:t>
            </a:r>
          </a:p>
          <a:p>
            <a:pPr marL="0" marR="0" lvl="0" indent="0" defTabSz="457214" rtl="0" eaLnBrk="1" fontAlgn="base" latinLnBrk="0" hangingPunct="1">
              <a:spcBef>
                <a:spcPct val="20000"/>
              </a:spcBef>
              <a:spcAft>
                <a:spcPct val="0"/>
              </a:spcAft>
              <a:buClr>
                <a:srgbClr val="5797A9"/>
              </a:buClr>
              <a:buSzTx/>
              <a:buFont typeface="Arial" charset="0"/>
              <a:buNone/>
              <a:tabLst/>
              <a:defRPr/>
            </a:pPr>
            <a:r>
              <a:rPr kumimoji="0" lang="en-US" b="1" i="0" u="none" strike="noStrike" kern="1200" cap="none" spc="0" normalizeH="0" baseline="0" noProof="0" dirty="0">
                <a:ln>
                  <a:noFill/>
                </a:ln>
                <a:effectLst/>
                <a:uLnTx/>
                <a:uFillTx/>
                <a:latin typeface="Wingdings 2"/>
              </a:rPr>
              <a:t> </a:t>
            </a:r>
            <a:r>
              <a:rPr kumimoji="0" lang="en-US" b="1" i="0" u="none" strike="noStrike" kern="1200" cap="none" spc="0" normalizeH="0" baseline="0" noProof="0" dirty="0">
                <a:ln>
                  <a:noFill/>
                </a:ln>
                <a:effectLst/>
                <a:uLnTx/>
                <a:uFillTx/>
              </a:rPr>
              <a:t>Medications </a:t>
            </a:r>
          </a:p>
          <a:p>
            <a:pPr marL="0" marR="0" lvl="0" indent="0" defTabSz="457214" rtl="0" eaLnBrk="1" fontAlgn="base" latinLnBrk="0" hangingPunct="1">
              <a:spcBef>
                <a:spcPct val="20000"/>
              </a:spcBef>
              <a:spcAft>
                <a:spcPct val="0"/>
              </a:spcAft>
              <a:buClr>
                <a:srgbClr val="5797A9"/>
              </a:buClr>
              <a:buSzTx/>
              <a:buFont typeface="Arial" charset="0"/>
              <a:buNone/>
              <a:tabLst/>
              <a:defRPr/>
            </a:pPr>
            <a:r>
              <a:rPr kumimoji="0" lang="en-US" b="1" i="0" u="none" strike="noStrike" kern="1200" cap="none" spc="0" normalizeH="0" baseline="0" noProof="0" dirty="0">
                <a:ln>
                  <a:noFill/>
                </a:ln>
                <a:effectLst/>
                <a:uLnTx/>
                <a:uFillTx/>
                <a:latin typeface="Wingdings 2"/>
              </a:rPr>
              <a:t> </a:t>
            </a:r>
            <a:r>
              <a:rPr kumimoji="0" lang="en-US" b="1" i="0" u="none" strike="noStrike" kern="1200" cap="none" spc="0" normalizeH="0" baseline="0" noProof="0" dirty="0">
                <a:ln>
                  <a:noFill/>
                </a:ln>
                <a:effectLst/>
                <a:uLnTx/>
                <a:uFillTx/>
              </a:rPr>
              <a:t>Blood products availabili</a:t>
            </a:r>
            <a:r>
              <a:rPr kumimoji="0" lang="en-US" b="1" i="0" u="none" strike="noStrike" kern="1200" cap="none" spc="0" normalizeH="0" baseline="0" noProof="0" dirty="0">
                <a:ln>
                  <a:noFill/>
                </a:ln>
                <a:effectLst/>
                <a:uLnTx/>
                <a:uFillTx/>
                <a:latin typeface="Arial MT Md It"/>
              </a:rPr>
              <a:t>ty </a:t>
            </a:r>
          </a:p>
          <a:p>
            <a:pPr marL="0" marR="0" lvl="0" indent="0" defTabSz="457214" rtl="0" eaLnBrk="1" fontAlgn="base" latinLnBrk="0" hangingPunct="1">
              <a:spcBef>
                <a:spcPct val="20000"/>
              </a:spcBef>
              <a:spcAft>
                <a:spcPct val="0"/>
              </a:spcAft>
              <a:buClr>
                <a:srgbClr val="5797A9"/>
              </a:buClr>
              <a:buSzTx/>
              <a:buFont typeface="Arial" charset="0"/>
              <a:buNone/>
              <a:tabLst/>
              <a:defRPr/>
            </a:pPr>
            <a:r>
              <a:rPr kumimoji="0" lang="en-US" b="1" i="0" u="none" strike="noStrike" kern="1200" cap="none" spc="0" normalizeH="0" baseline="0" noProof="0" dirty="0">
                <a:ln>
                  <a:noFill/>
                </a:ln>
                <a:effectLst/>
                <a:uLnTx/>
                <a:uFillTx/>
                <a:latin typeface="Wingdings 2"/>
              </a:rPr>
              <a:t> </a:t>
            </a:r>
            <a:r>
              <a:rPr kumimoji="0" lang="en-US" b="1" i="0" u="none" strike="noStrike" kern="1200" cap="none" spc="0" normalizeH="0" baseline="0" noProof="0" dirty="0">
                <a:ln>
                  <a:noFill/>
                </a:ln>
                <a:effectLst/>
                <a:uLnTx/>
                <a:uFillTx/>
              </a:rPr>
              <a:t>Inadequate support (in unit or other areas of the hospital) </a:t>
            </a:r>
          </a:p>
          <a:p>
            <a:pPr marL="0" marR="0" lvl="0" indent="0" defTabSz="457214" rtl="0" eaLnBrk="1" fontAlgn="base" latinLnBrk="0" hangingPunct="1">
              <a:spcBef>
                <a:spcPct val="20000"/>
              </a:spcBef>
              <a:spcAft>
                <a:spcPct val="0"/>
              </a:spcAft>
              <a:buClr>
                <a:srgbClr val="5797A9"/>
              </a:buClr>
              <a:buSzTx/>
              <a:buFont typeface="Arial" charset="0"/>
              <a:buNone/>
              <a:tabLst/>
              <a:defRPr/>
            </a:pPr>
            <a:r>
              <a:rPr kumimoji="0" lang="en-US" b="1" i="0" u="none" strike="noStrike" kern="1200" cap="none" spc="0" normalizeH="0" baseline="0" noProof="0" dirty="0">
                <a:ln>
                  <a:noFill/>
                </a:ln>
                <a:effectLst/>
                <a:uLnTx/>
                <a:uFillTx/>
                <a:latin typeface="Wingdings 2"/>
              </a:rPr>
              <a:t> </a:t>
            </a:r>
            <a:r>
              <a:rPr kumimoji="0" lang="en-US" b="1" i="0" u="none" strike="noStrike" kern="1200" cap="none" spc="0" normalizeH="0" baseline="0" noProof="0" dirty="0">
                <a:ln>
                  <a:noFill/>
                </a:ln>
                <a:effectLst/>
                <a:uLnTx/>
                <a:uFillTx/>
              </a:rPr>
              <a:t>Delays in transporting the patient (within hospital or to another facility) </a:t>
            </a:r>
          </a:p>
          <a:p>
            <a:pPr marL="0" marR="0" lvl="0" indent="0" defTabSz="457214" rtl="0" eaLnBrk="1" fontAlgn="base" latinLnBrk="0" hangingPunct="1">
              <a:spcBef>
                <a:spcPct val="20000"/>
              </a:spcBef>
              <a:spcAft>
                <a:spcPct val="0"/>
              </a:spcAft>
              <a:buClr>
                <a:srgbClr val="5797A9"/>
              </a:buClr>
              <a:buSzTx/>
              <a:buFont typeface="Arial" charset="0"/>
              <a:buNone/>
              <a:tabLst/>
              <a:defRPr/>
            </a:pPr>
            <a:r>
              <a:rPr kumimoji="0" lang="en-US" b="1" i="0" u="none" strike="noStrike" kern="1200" cap="none" spc="0" normalizeH="0" baseline="0" noProof="0" dirty="0">
                <a:ln>
                  <a:noFill/>
                </a:ln>
                <a:effectLst/>
                <a:uLnTx/>
                <a:uFillTx/>
                <a:latin typeface="Wingdings 2"/>
              </a:rPr>
              <a:t> </a:t>
            </a:r>
            <a:r>
              <a:rPr kumimoji="0" lang="en-US" b="1" i="0" u="none" strike="noStrike" kern="1200" cap="none" spc="0" normalizeH="0" baseline="0" noProof="0" dirty="0">
                <a:ln>
                  <a:noFill/>
                </a:ln>
                <a:effectLst/>
                <a:uLnTx/>
                <a:uFillTx/>
              </a:rPr>
              <a:t>Staffing </a:t>
            </a:r>
          </a:p>
          <a:p>
            <a:pPr marL="0" marR="0" lvl="0" indent="0" defTabSz="457214" rtl="0" eaLnBrk="1" fontAlgn="base" latinLnBrk="0" hangingPunct="1">
              <a:spcBef>
                <a:spcPct val="20000"/>
              </a:spcBef>
              <a:spcAft>
                <a:spcPct val="0"/>
              </a:spcAft>
              <a:buClr>
                <a:srgbClr val="5797A9"/>
              </a:buClr>
              <a:buSzTx/>
              <a:buFont typeface="Arial" charset="0"/>
              <a:buNone/>
              <a:tabLst/>
              <a:defRPr/>
            </a:pPr>
            <a:r>
              <a:rPr kumimoji="0" lang="en-US" b="1" i="0" u="none" strike="noStrike" kern="1200" cap="none" spc="0" normalizeH="0" baseline="0" noProof="0" dirty="0">
                <a:ln>
                  <a:noFill/>
                </a:ln>
                <a:effectLst/>
                <a:uLnTx/>
                <a:uFillTx/>
                <a:latin typeface="Wingdings 2"/>
              </a:rPr>
              <a:t> </a:t>
            </a:r>
            <a:r>
              <a:rPr kumimoji="0" lang="en-US" b="1" i="0" u="none" strike="noStrike" kern="1200" cap="none" spc="0" normalizeH="0" baseline="0" noProof="0" dirty="0">
                <a:ln>
                  <a:noFill/>
                </a:ln>
                <a:effectLst/>
                <a:uLnTx/>
                <a:uFillTx/>
              </a:rPr>
              <a:t>Other: </a:t>
            </a:r>
            <a:r>
              <a:rPr kumimoji="0" lang="en-US" b="0" i="0" u="none" strike="noStrike" kern="1200" cap="none" spc="0" normalizeH="0" baseline="0" noProof="0" dirty="0">
                <a:ln>
                  <a:noFill/>
                </a:ln>
                <a:effectLst/>
                <a:uLnTx/>
                <a:uFillTx/>
                <a:latin typeface="Arial MT Md It"/>
              </a:rPr>
              <a:t>___________________</a:t>
            </a:r>
          </a:p>
        </p:txBody>
      </p:sp>
      <p:sp>
        <p:nvSpPr>
          <p:cNvPr id="25" name="Freeform: Shape 24">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21609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Question mark on green pastel background">
            <a:extLst>
              <a:ext uri="{FF2B5EF4-FFF2-40B4-BE49-F238E27FC236}">
                <a16:creationId xmlns:a16="http://schemas.microsoft.com/office/drawing/2014/main" id="{307D8A41-4C0C-88F8-3A46-B1D258BF4927}"/>
              </a:ext>
            </a:extLst>
          </p:cNvPr>
          <p:cNvPicPr>
            <a:picLocks noChangeAspect="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0"/>
                    </a14:imgEffect>
                  </a14:imgLayer>
                </a14:imgProps>
              </a:ext>
            </a:extLst>
          </a:blip>
          <a:srcRect l="9091" t="16185" b="15633"/>
          <a:stretch/>
        </p:blipFill>
        <p:spPr>
          <a:xfrm>
            <a:off x="20" y="10"/>
            <a:ext cx="12191980" cy="6857990"/>
          </a:xfrm>
          <a:prstGeom prst="rect">
            <a:avLst/>
          </a:prstGeom>
        </p:spPr>
      </p:pic>
      <p:sp>
        <p:nvSpPr>
          <p:cNvPr id="23" name="Rectangle 22">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20FC27-025E-15B8-0D33-83DC93E783EA}"/>
              </a:ext>
            </a:extLst>
          </p:cNvPr>
          <p:cNvSpPr>
            <a:spLocks noGrp="1"/>
          </p:cNvSpPr>
          <p:nvPr>
            <p:ph type="title"/>
          </p:nvPr>
        </p:nvSpPr>
        <p:spPr>
          <a:xfrm>
            <a:off x="838200" y="365125"/>
            <a:ext cx="10515600" cy="1325563"/>
          </a:xfrm>
        </p:spPr>
        <p:txBody>
          <a:bodyPr>
            <a:noAutofit/>
          </a:bodyPr>
          <a:lstStyle/>
          <a:p>
            <a:r>
              <a:rPr lang="en-US" sz="5400" b="1" dirty="0"/>
              <a:t>Create Lists of Debriefing Points &amp; Questions from 4 Sources</a:t>
            </a:r>
          </a:p>
        </p:txBody>
      </p:sp>
      <p:graphicFrame>
        <p:nvGraphicFramePr>
          <p:cNvPr id="11" name="Content Placeholder 2">
            <a:extLst>
              <a:ext uri="{FF2B5EF4-FFF2-40B4-BE49-F238E27FC236}">
                <a16:creationId xmlns:a16="http://schemas.microsoft.com/office/drawing/2014/main" id="{E995C820-579B-81D3-0336-EB3B2D3DF7F9}"/>
              </a:ext>
            </a:extLst>
          </p:cNvPr>
          <p:cNvGraphicFramePr>
            <a:graphicFrameLocks noGrp="1"/>
          </p:cNvGraphicFramePr>
          <p:nvPr>
            <p:ph idx="1"/>
            <p:extLst>
              <p:ext uri="{D42A27DB-BD31-4B8C-83A1-F6EECF244321}">
                <p14:modId xmlns:p14="http://schemas.microsoft.com/office/powerpoint/2010/main" val="2558460572"/>
              </p:ext>
            </p:extLst>
          </p:nvPr>
        </p:nvGraphicFramePr>
        <p:xfrm>
          <a:off x="838200" y="1825624"/>
          <a:ext cx="10515600" cy="48037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66004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5"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E4B0EBF5-B855-710F-11E7-48E9302CB2E6}"/>
              </a:ext>
            </a:extLst>
          </p:cNvPr>
          <p:cNvSpPr>
            <a:spLocks noGrp="1"/>
          </p:cNvSpPr>
          <p:nvPr>
            <p:ph type="title"/>
          </p:nvPr>
        </p:nvSpPr>
        <p:spPr>
          <a:xfrm>
            <a:off x="358929" y="841248"/>
            <a:ext cx="3942700" cy="5340097"/>
          </a:xfrm>
        </p:spPr>
        <p:txBody>
          <a:bodyPr anchor="ctr">
            <a:normAutofit/>
          </a:bodyPr>
          <a:lstStyle/>
          <a:p>
            <a:r>
              <a:rPr lang="en-US" sz="5400" b="1" dirty="0">
                <a:solidFill>
                  <a:schemeClr val="bg1"/>
                </a:solidFill>
              </a:rPr>
              <a:t>Drilling Down to Root Causes</a:t>
            </a:r>
          </a:p>
        </p:txBody>
      </p:sp>
      <p:graphicFrame>
        <p:nvGraphicFramePr>
          <p:cNvPr id="5" name="Content Placeholder 2">
            <a:extLst>
              <a:ext uri="{FF2B5EF4-FFF2-40B4-BE49-F238E27FC236}">
                <a16:creationId xmlns:a16="http://schemas.microsoft.com/office/drawing/2014/main" id="{B833D25E-34DF-C7FA-B364-86CFC049C0D9}"/>
              </a:ext>
            </a:extLst>
          </p:cNvPr>
          <p:cNvGraphicFramePr>
            <a:graphicFrameLocks noGrp="1"/>
          </p:cNvGraphicFramePr>
          <p:nvPr>
            <p:ph idx="1"/>
            <p:extLst>
              <p:ext uri="{D42A27DB-BD31-4B8C-83A1-F6EECF244321}">
                <p14:modId xmlns:p14="http://schemas.microsoft.com/office/powerpoint/2010/main" val="2091541879"/>
              </p:ext>
            </p:extLst>
          </p:nvPr>
        </p:nvGraphicFramePr>
        <p:xfrm>
          <a:off x="5025104" y="231006"/>
          <a:ext cx="6801937"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860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C115C3-5390-DA88-58A5-2BAB899FE94F}"/>
              </a:ext>
            </a:extLst>
          </p:cNvPr>
          <p:cNvSpPr>
            <a:spLocks noGrp="1"/>
          </p:cNvSpPr>
          <p:nvPr>
            <p:ph type="title"/>
          </p:nvPr>
        </p:nvSpPr>
        <p:spPr>
          <a:xfrm>
            <a:off x="1383564" y="348865"/>
            <a:ext cx="9718111" cy="1576446"/>
          </a:xfrm>
        </p:spPr>
        <p:txBody>
          <a:bodyPr anchor="ctr">
            <a:normAutofit/>
          </a:bodyPr>
          <a:lstStyle/>
          <a:p>
            <a:r>
              <a:rPr lang="en-US" sz="4000" b="1">
                <a:solidFill>
                  <a:srgbClr val="FFFFFF"/>
                </a:solidFill>
              </a:rPr>
              <a:t>Benefits of Debriefing</a:t>
            </a:r>
          </a:p>
        </p:txBody>
      </p:sp>
      <p:graphicFrame>
        <p:nvGraphicFramePr>
          <p:cNvPr id="5" name="Content Placeholder 2">
            <a:extLst>
              <a:ext uri="{FF2B5EF4-FFF2-40B4-BE49-F238E27FC236}">
                <a16:creationId xmlns:a16="http://schemas.microsoft.com/office/drawing/2014/main" id="{8EF3647B-5DC5-F9A7-8919-7C9300047372}"/>
              </a:ext>
            </a:extLst>
          </p:cNvPr>
          <p:cNvGraphicFramePr>
            <a:graphicFrameLocks noGrp="1"/>
          </p:cNvGraphicFramePr>
          <p:nvPr>
            <p:ph idx="1"/>
            <p:extLst>
              <p:ext uri="{D42A27DB-BD31-4B8C-83A1-F6EECF244321}">
                <p14:modId xmlns:p14="http://schemas.microsoft.com/office/powerpoint/2010/main" val="3807437365"/>
              </p:ext>
            </p:extLst>
          </p:nvPr>
        </p:nvGraphicFramePr>
        <p:xfrm>
          <a:off x="644056" y="2273575"/>
          <a:ext cx="10927829" cy="4352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1599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86834" y="1153572"/>
            <a:ext cx="3200400" cy="4461163"/>
          </a:xfrm>
        </p:spPr>
        <p:txBody>
          <a:bodyPr vert="horz" lIns="91440" tIns="45720" rIns="91440" bIns="45720" rtlCol="0" anchor="ctr">
            <a:normAutofit/>
          </a:bodyPr>
          <a:lstStyle/>
          <a:p>
            <a:r>
              <a:rPr lang="en-US" sz="5400" b="1" kern="1200" dirty="0">
                <a:solidFill>
                  <a:srgbClr val="FFFFFF"/>
                </a:solidFill>
                <a:latin typeface="+mj-lt"/>
                <a:ea typeface="+mj-ea"/>
                <a:cs typeface="+mj-cs"/>
              </a:rPr>
              <a:t>Emotional Debriefing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4294967295"/>
          </p:nvPr>
        </p:nvSpPr>
        <p:spPr>
          <a:xfrm>
            <a:off x="4447308" y="319088"/>
            <a:ext cx="6906491" cy="6334375"/>
          </a:xfrm>
        </p:spPr>
        <p:txBody>
          <a:bodyPr vert="horz" lIns="91440" tIns="45720" rIns="91440" bIns="45720" rtlCol="0" anchor="ctr">
            <a:normAutofit/>
          </a:bodyPr>
          <a:lstStyle/>
          <a:p>
            <a:pPr marL="0"/>
            <a:r>
              <a:rPr lang="en-US" sz="2600" b="1" dirty="0"/>
              <a:t>Critical Incident Stress Management (CISM)</a:t>
            </a:r>
          </a:p>
          <a:p>
            <a:pPr lvl="1"/>
            <a:r>
              <a:rPr lang="en-US" sz="2600" b="1" dirty="0"/>
              <a:t>Comprehensive package of interventions intended to: 	</a:t>
            </a:r>
          </a:p>
          <a:p>
            <a:pPr lvl="2"/>
            <a:r>
              <a:rPr lang="en-US" sz="2600" b="1" dirty="0"/>
              <a:t>mitigate impact of a traumatic event</a:t>
            </a:r>
          </a:p>
          <a:p>
            <a:pPr lvl="2"/>
            <a:r>
              <a:rPr lang="en-US" sz="2600" b="1" dirty="0"/>
              <a:t>facilitate recovery of individuals having normal reactions to traumatic event </a:t>
            </a:r>
          </a:p>
          <a:p>
            <a:pPr lvl="2"/>
            <a:r>
              <a:rPr lang="en-US" sz="2600" b="1" dirty="0"/>
              <a:t>restore adaptive function for individuals, communities, or organizations </a:t>
            </a:r>
          </a:p>
          <a:p>
            <a:pPr lvl="2"/>
            <a:r>
              <a:rPr lang="en-US" sz="2600" b="1" dirty="0"/>
              <a:t>identify individuals who could benefit from additional support services or referrals for further evaluation and treatment</a:t>
            </a:r>
          </a:p>
          <a:p>
            <a:pPr lvl="1"/>
            <a:r>
              <a:rPr lang="en-US" sz="2600" b="1" dirty="0"/>
              <a:t>May take precedence over “fact-finding” debriefing after most severe events (death or serious injury)</a:t>
            </a:r>
          </a:p>
        </p:txBody>
      </p:sp>
      <p:sp>
        <p:nvSpPr>
          <p:cNvPr id="6" name="TextBox 5">
            <a:extLst>
              <a:ext uri="{FF2B5EF4-FFF2-40B4-BE49-F238E27FC236}">
                <a16:creationId xmlns:a16="http://schemas.microsoft.com/office/drawing/2014/main" id="{C925CB9F-6D93-77AD-3BF9-23FF9B3507EF}"/>
              </a:ext>
            </a:extLst>
          </p:cNvPr>
          <p:cNvSpPr txBox="1"/>
          <p:nvPr/>
        </p:nvSpPr>
        <p:spPr>
          <a:xfrm>
            <a:off x="686834" y="4497195"/>
            <a:ext cx="2752105" cy="923330"/>
          </a:xfrm>
          <a:prstGeom prst="rect">
            <a:avLst/>
          </a:prstGeom>
          <a:noFill/>
        </p:spPr>
        <p:txBody>
          <a:bodyPr wrap="square">
            <a:spAutoFit/>
          </a:bodyPr>
          <a:lstStyle/>
          <a:p>
            <a:r>
              <a:rPr lang="en-US" dirty="0">
                <a:solidFill>
                  <a:schemeClr val="bg1"/>
                </a:solidFill>
              </a:rPr>
              <a:t>https://</a:t>
            </a:r>
            <a:r>
              <a:rPr lang="en-US" dirty="0" err="1">
                <a:solidFill>
                  <a:schemeClr val="bg1"/>
                </a:solidFill>
              </a:rPr>
              <a:t>www.icisf.org</a:t>
            </a:r>
            <a:r>
              <a:rPr lang="en-US" dirty="0">
                <a:solidFill>
                  <a:schemeClr val="bg1"/>
                </a:solidFill>
              </a:rPr>
              <a:t>/a-primer-on-critical-incident-stress-management-</a:t>
            </a:r>
            <a:r>
              <a:rPr lang="en-US" dirty="0" err="1">
                <a:solidFill>
                  <a:schemeClr val="bg1"/>
                </a:solidFill>
              </a:rPr>
              <a:t>cism</a:t>
            </a:r>
            <a:r>
              <a:rPr lang="en-US" dirty="0">
                <a:solidFill>
                  <a:schemeClr val="bg1"/>
                </a:solidFill>
              </a:rPr>
              <a:t>/</a:t>
            </a:r>
          </a:p>
        </p:txBody>
      </p:sp>
    </p:spTree>
    <p:extLst>
      <p:ext uri="{BB962C8B-B14F-4D97-AF65-F5344CB8AC3E}">
        <p14:creationId xmlns:p14="http://schemas.microsoft.com/office/powerpoint/2010/main" val="3796404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A95F39D1-F3C0-00F3-796E-74983F81C426}"/>
              </a:ext>
            </a:extLst>
          </p:cNvPr>
          <p:cNvSpPr>
            <a:spLocks noGrp="1"/>
          </p:cNvSpPr>
          <p:nvPr>
            <p:ph type="title"/>
          </p:nvPr>
        </p:nvSpPr>
        <p:spPr>
          <a:xfrm rot="16200000">
            <a:off x="-1325880" y="1947672"/>
            <a:ext cx="5961888" cy="2788920"/>
          </a:xfrm>
        </p:spPr>
        <p:txBody>
          <a:bodyPr anchor="ctr">
            <a:normAutofit/>
          </a:bodyPr>
          <a:lstStyle/>
          <a:p>
            <a:r>
              <a:rPr lang="en-US" sz="5400" b="1" dirty="0">
                <a:solidFill>
                  <a:schemeClr val="bg1"/>
                </a:solidFill>
              </a:rPr>
              <a:t>Debriefing is Defined as:</a:t>
            </a:r>
          </a:p>
        </p:txBody>
      </p:sp>
      <p:graphicFrame>
        <p:nvGraphicFramePr>
          <p:cNvPr id="5" name="Content Placeholder 2">
            <a:extLst>
              <a:ext uri="{FF2B5EF4-FFF2-40B4-BE49-F238E27FC236}">
                <a16:creationId xmlns:a16="http://schemas.microsoft.com/office/drawing/2014/main" id="{11ACAAC7-7CB4-C029-0B06-F6B749656F5F}"/>
              </a:ext>
            </a:extLst>
          </p:cNvPr>
          <p:cNvGraphicFramePr>
            <a:graphicFrameLocks noGrp="1"/>
          </p:cNvGraphicFramePr>
          <p:nvPr>
            <p:ph idx="1"/>
            <p:extLst>
              <p:ext uri="{D42A27DB-BD31-4B8C-83A1-F6EECF244321}">
                <p14:modId xmlns:p14="http://schemas.microsoft.com/office/powerpoint/2010/main" val="3146736827"/>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381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Picture 29" descr="A close-up of a blue sky&#10;&#10;Description automatically generated">
            <a:extLst>
              <a:ext uri="{FF2B5EF4-FFF2-40B4-BE49-F238E27FC236}">
                <a16:creationId xmlns:a16="http://schemas.microsoft.com/office/drawing/2014/main" id="{6DDBC49F-D2AA-4B1C-7975-FB63CE35EE6E}"/>
              </a:ext>
            </a:extLst>
          </p:cNvPr>
          <p:cNvPicPr>
            <a:picLocks noChangeAspect="1"/>
          </p:cNvPicPr>
          <p:nvPr/>
        </p:nvPicPr>
        <p:blipFill rotWithShape="1">
          <a:blip r:embed="rId2">
            <a:duotone>
              <a:schemeClr val="bg2">
                <a:shade val="45000"/>
                <a:satMod val="135000"/>
              </a:schemeClr>
              <a:prstClr val="white"/>
            </a:duotone>
          </a:blip>
          <a:srcRect t="8973" r="9091" b="118"/>
          <a:stretch/>
        </p:blipFill>
        <p:spPr>
          <a:xfrm>
            <a:off x="20" y="365125"/>
            <a:ext cx="12191980" cy="6857990"/>
          </a:xfrm>
          <a:prstGeom prst="rect">
            <a:avLst/>
          </a:prstGeom>
        </p:spPr>
      </p:pic>
      <p:sp>
        <p:nvSpPr>
          <p:cNvPr id="39" name="Rectangle 3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b="1"/>
              <a:t>Medicolegal Considerations</a:t>
            </a:r>
          </a:p>
        </p:txBody>
      </p:sp>
      <p:graphicFrame>
        <p:nvGraphicFramePr>
          <p:cNvPr id="5" name="Content Placeholder 2">
            <a:extLst>
              <a:ext uri="{FF2B5EF4-FFF2-40B4-BE49-F238E27FC236}">
                <a16:creationId xmlns:a16="http://schemas.microsoft.com/office/drawing/2014/main" id="{1E7A4AFD-44CE-CD04-12C7-20B1C108C488}"/>
              </a:ext>
            </a:extLst>
          </p:cNvPr>
          <p:cNvGraphicFramePr>
            <a:graphicFrameLocks noGrp="1"/>
          </p:cNvGraphicFramePr>
          <p:nvPr>
            <p:ph idx="1"/>
            <p:extLst>
              <p:ext uri="{D42A27DB-BD31-4B8C-83A1-F6EECF244321}">
                <p14:modId xmlns:p14="http://schemas.microsoft.com/office/powerpoint/2010/main" val="3123294748"/>
              </p:ext>
            </p:extLst>
          </p:nvPr>
        </p:nvGraphicFramePr>
        <p:xfrm>
          <a:off x="838200" y="1591294"/>
          <a:ext cx="10515600" cy="4901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2990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B2A2A1C-BF7D-4CDD-DE09-81CC6BC2A1D6}"/>
              </a:ext>
            </a:extLst>
          </p:cNvPr>
          <p:cNvSpPr>
            <a:spLocks noGrp="1"/>
          </p:cNvSpPr>
          <p:nvPr>
            <p:ph type="title"/>
          </p:nvPr>
        </p:nvSpPr>
        <p:spPr>
          <a:xfrm>
            <a:off x="463824" y="2767106"/>
            <a:ext cx="3077045" cy="3071906"/>
          </a:xfrm>
        </p:spPr>
        <p:txBody>
          <a:bodyPr vert="horz" lIns="91440" tIns="45720" rIns="91440" bIns="45720" rtlCol="0" anchor="t">
            <a:normAutofit/>
          </a:bodyPr>
          <a:lstStyle/>
          <a:p>
            <a:r>
              <a:rPr lang="en-US" sz="4000" b="1" kern="1200" dirty="0">
                <a:solidFill>
                  <a:srgbClr val="FFFFFF"/>
                </a:solidFill>
                <a:latin typeface="+mj-lt"/>
                <a:ea typeface="+mj-ea"/>
                <a:cs typeface="+mj-cs"/>
              </a:rPr>
              <a:t>The PEARLS Healthcare Debriefing Tool</a:t>
            </a:r>
          </a:p>
        </p:txBody>
      </p:sp>
      <p:pic>
        <p:nvPicPr>
          <p:cNvPr id="4" name="Content Placeholder 3">
            <a:extLst>
              <a:ext uri="{FF2B5EF4-FFF2-40B4-BE49-F238E27FC236}">
                <a16:creationId xmlns:a16="http://schemas.microsoft.com/office/drawing/2014/main" id="{94D7FF00-0B9B-D942-D847-03C7D110F3EF}"/>
              </a:ext>
            </a:extLst>
          </p:cNvPr>
          <p:cNvPicPr>
            <a:picLocks noGrp="1" noChangeAspect="1"/>
          </p:cNvPicPr>
          <p:nvPr>
            <p:ph idx="1"/>
          </p:nvPr>
        </p:nvPicPr>
        <p:blipFill rotWithShape="1">
          <a:blip r:embed="rId2"/>
          <a:stretch/>
        </p:blipFill>
        <p:spPr>
          <a:xfrm>
            <a:off x="4502428" y="637234"/>
            <a:ext cx="7225748" cy="5583532"/>
          </a:xfrm>
          <a:prstGeom prst="rect">
            <a:avLst/>
          </a:prstGeom>
        </p:spPr>
      </p:pic>
    </p:spTree>
    <p:extLst>
      <p:ext uri="{BB962C8B-B14F-4D97-AF65-F5344CB8AC3E}">
        <p14:creationId xmlns:p14="http://schemas.microsoft.com/office/powerpoint/2010/main" val="2213680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86A5D95-388D-A38A-A7D4-17F805A619F4}"/>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b="1" kern="1200">
                <a:solidFill>
                  <a:srgbClr val="FFFFFF"/>
                </a:solidFill>
                <a:latin typeface="+mj-lt"/>
                <a:ea typeface="+mj-ea"/>
                <a:cs typeface="+mj-cs"/>
              </a:rPr>
              <a:t>The PEARLS Healthcare Debriefing Tool</a:t>
            </a:r>
          </a:p>
        </p:txBody>
      </p:sp>
      <p:pic>
        <p:nvPicPr>
          <p:cNvPr id="4" name="Content Placeholder 3">
            <a:extLst>
              <a:ext uri="{FF2B5EF4-FFF2-40B4-BE49-F238E27FC236}">
                <a16:creationId xmlns:a16="http://schemas.microsoft.com/office/drawing/2014/main" id="{67033B86-C813-0DDB-7923-C7A64DE1043A}"/>
              </a:ext>
            </a:extLst>
          </p:cNvPr>
          <p:cNvPicPr>
            <a:picLocks noGrp="1" noChangeAspect="1"/>
          </p:cNvPicPr>
          <p:nvPr>
            <p:ph idx="1"/>
          </p:nvPr>
        </p:nvPicPr>
        <p:blipFill>
          <a:blip r:embed="rId2"/>
          <a:stretch>
            <a:fillRect/>
          </a:stretch>
        </p:blipFill>
        <p:spPr>
          <a:xfrm>
            <a:off x="4502428" y="637234"/>
            <a:ext cx="7225748" cy="5583532"/>
          </a:xfrm>
          <a:prstGeom prst="rect">
            <a:avLst/>
          </a:prstGeom>
        </p:spPr>
      </p:pic>
    </p:spTree>
    <p:extLst>
      <p:ext uri="{BB962C8B-B14F-4D97-AF65-F5344CB8AC3E}">
        <p14:creationId xmlns:p14="http://schemas.microsoft.com/office/powerpoint/2010/main" val="3547223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438" t="2828" r="8752" b="12761"/>
          <a:stretch/>
        </p:blipFill>
        <p:spPr bwMode="auto">
          <a:xfrm>
            <a:off x="4719483" y="1203719"/>
            <a:ext cx="4144044" cy="5403001"/>
          </a:xfrm>
          <a:prstGeom prst="rect">
            <a:avLst/>
          </a:prstGeom>
          <a:noFill/>
          <a:extLst>
            <a:ext uri="{909E8E84-426E-40dd-AFC4-6F175D3DCCD1}">
              <a14:hiddenFill xmlns="" xmlns:a14="http://schemas.microsoft.com/office/drawing/2010/main">
                <a:solidFill>
                  <a:schemeClr val="accent1"/>
                </a:solidFill>
              </a14:hiddenFill>
            </a:ext>
          </a:extLst>
        </p:spPr>
      </p:pic>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7003" t="2656" r="9728" b="11433"/>
          <a:stretch/>
        </p:blipFill>
        <p:spPr bwMode="auto">
          <a:xfrm>
            <a:off x="302409" y="283631"/>
            <a:ext cx="4144043" cy="5534694"/>
          </a:xfrm>
          <a:prstGeom prst="rect">
            <a:avLst/>
          </a:prstGeom>
          <a:noFill/>
          <a:extLst>
            <a:ext uri="{909E8E84-426E-40dd-AFC4-6F175D3DCCD1}">
              <a14:hiddenFill xmlns="" xmlns:a14="http://schemas.microsoft.com/office/drawing/2010/main">
                <a:solidFill>
                  <a:schemeClr val="accent1"/>
                </a:solidFill>
              </a14:hiddenFill>
            </a:ext>
          </a:extLst>
        </p:spPr>
      </p:pic>
      <p:sp>
        <p:nvSpPr>
          <p:cNvPr id="3" name="TextBox 2"/>
          <p:cNvSpPr txBox="1"/>
          <p:nvPr/>
        </p:nvSpPr>
        <p:spPr>
          <a:xfrm>
            <a:off x="9136558" y="627669"/>
            <a:ext cx="2359186" cy="3447832"/>
          </a:xfrm>
          <a:prstGeom prst="rect">
            <a:avLst/>
          </a:prstGeom>
        </p:spPr>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r>
              <a:rPr lang="en-US" sz="2000" dirty="0"/>
              <a:t>https://</a:t>
            </a:r>
            <a:r>
              <a:rPr lang="en-US" sz="2000" dirty="0" err="1"/>
              <a:t>www.cmqcc.org</a:t>
            </a:r>
            <a:r>
              <a:rPr lang="en-US" sz="2000" dirty="0"/>
              <a:t>/resource/</a:t>
            </a:r>
            <a:r>
              <a:rPr lang="en-US" sz="2000" dirty="0" err="1"/>
              <a:t>ob</a:t>
            </a:r>
            <a:r>
              <a:rPr lang="en-US" sz="2000" dirty="0"/>
              <a:t>-hem-appendix-c-debriefing-tool</a:t>
            </a:r>
          </a:p>
        </p:txBody>
      </p:sp>
      <p:grpSp>
        <p:nvGrpSpPr>
          <p:cNvPr id="5129" name="Group 5128">
            <a:extLst>
              <a:ext uri="{FF2B5EF4-FFF2-40B4-BE49-F238E27FC236}">
                <a16:creationId xmlns:a16="http://schemas.microsoft.com/office/drawing/2014/main" id="{12B241C5-7E45-AD52-638D-31E8FD2BC1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6737460"/>
            <a:ext cx="12192000" cy="123364"/>
            <a:chOff x="1" y="6737460"/>
            <a:chExt cx="12192000" cy="123364"/>
          </a:xfrm>
        </p:grpSpPr>
        <p:sp>
          <p:nvSpPr>
            <p:cNvPr id="5130" name="Rectangle 5129">
              <a:extLst>
                <a:ext uri="{FF2B5EF4-FFF2-40B4-BE49-F238E27FC236}">
                  <a16:creationId xmlns:a16="http://schemas.microsoft.com/office/drawing/2014/main" id="{49503B28-6749-2F02-0050-2CC7D03CF6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5130">
              <a:extLst>
                <a:ext uri="{FF2B5EF4-FFF2-40B4-BE49-F238E27FC236}">
                  <a16:creationId xmlns:a16="http://schemas.microsoft.com/office/drawing/2014/main" id="{AC3DEE37-9CE7-622C-B750-66998EDC2E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57489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1648AA7E-1BFD-1335-F978-086393F1A379}"/>
              </a:ext>
            </a:extLst>
          </p:cNvPr>
          <p:cNvPicPr>
            <a:picLocks noGrp="1" noChangeAspect="1"/>
          </p:cNvPicPr>
          <p:nvPr>
            <p:ph idx="1"/>
          </p:nvPr>
        </p:nvPicPr>
        <p:blipFill rotWithShape="1">
          <a:blip r:embed="rId2"/>
          <a:srcRect l="4460" t="2714" r="3449" b="4979"/>
          <a:stretch/>
        </p:blipFill>
        <p:spPr>
          <a:xfrm>
            <a:off x="2435087" y="501687"/>
            <a:ext cx="7439180" cy="5779843"/>
          </a:xfrm>
          <a:prstGeom prst="rect">
            <a:avLst/>
          </a:prstGeom>
        </p:spPr>
      </p:pic>
    </p:spTree>
    <p:extLst>
      <p:ext uri="{BB962C8B-B14F-4D97-AF65-F5344CB8AC3E}">
        <p14:creationId xmlns:p14="http://schemas.microsoft.com/office/powerpoint/2010/main" val="2571328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3CCE361E-D333-B470-1148-9D07EA3CC79F}"/>
              </a:ext>
            </a:extLst>
          </p:cNvPr>
          <p:cNvPicPr>
            <a:picLocks noGrp="1" noChangeAspect="1"/>
          </p:cNvPicPr>
          <p:nvPr>
            <p:ph idx="1"/>
          </p:nvPr>
        </p:nvPicPr>
        <p:blipFill rotWithShape="1">
          <a:blip r:embed="rId2"/>
          <a:srcRect l="4184" t="5934" r="3587" b="5577"/>
          <a:stretch/>
        </p:blipFill>
        <p:spPr>
          <a:xfrm>
            <a:off x="2335697" y="635064"/>
            <a:ext cx="7593494" cy="5629855"/>
          </a:xfrm>
          <a:prstGeom prst="rect">
            <a:avLst/>
          </a:prstGeom>
        </p:spPr>
      </p:pic>
    </p:spTree>
    <p:extLst>
      <p:ext uri="{BB962C8B-B14F-4D97-AF65-F5344CB8AC3E}">
        <p14:creationId xmlns:p14="http://schemas.microsoft.com/office/powerpoint/2010/main" val="2123249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4DA2B0ED-274E-894A-E2DC-FA40F0811A1C}"/>
              </a:ext>
            </a:extLst>
          </p:cNvPr>
          <p:cNvPicPr>
            <a:picLocks noGrp="1" noChangeAspect="1"/>
          </p:cNvPicPr>
          <p:nvPr>
            <p:ph idx="1"/>
          </p:nvPr>
        </p:nvPicPr>
        <p:blipFill rotWithShape="1">
          <a:blip r:embed="rId2"/>
          <a:srcRect l="3189" t="2901" r="3189"/>
          <a:stretch/>
        </p:blipFill>
        <p:spPr>
          <a:xfrm>
            <a:off x="1878496" y="129744"/>
            <a:ext cx="7478147" cy="5993254"/>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2772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5A2AD4FB-744D-C043-D5F0-73E8F4DF71A2}"/>
              </a:ext>
            </a:extLst>
          </p:cNvPr>
          <p:cNvPicPr>
            <a:picLocks noGrp="1" noChangeAspect="1"/>
          </p:cNvPicPr>
          <p:nvPr>
            <p:ph idx="1"/>
          </p:nvPr>
        </p:nvPicPr>
        <p:blipFill rotWithShape="1">
          <a:blip r:embed="rId2"/>
          <a:srcRect l="3633" t="5577" r="3189" b="4683"/>
          <a:stretch/>
        </p:blipFill>
        <p:spPr>
          <a:xfrm>
            <a:off x="1751492" y="208722"/>
            <a:ext cx="7936996" cy="5906779"/>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5752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D73FE4EC-D205-C9A5-30F4-53CFA0540399}"/>
              </a:ext>
            </a:extLst>
          </p:cNvPr>
          <p:cNvPicPr>
            <a:picLocks noGrp="1" noChangeAspect="1"/>
          </p:cNvPicPr>
          <p:nvPr>
            <p:ph idx="1"/>
          </p:nvPr>
        </p:nvPicPr>
        <p:blipFill rotWithShape="1">
          <a:blip r:embed="rId2"/>
          <a:srcRect b="12632"/>
          <a:stretch/>
        </p:blipFill>
        <p:spPr>
          <a:xfrm>
            <a:off x="3501193" y="228599"/>
            <a:ext cx="5033356" cy="5690938"/>
          </a:xfrm>
          <a:prstGeom prst="rect">
            <a:avLst/>
          </a:prstGeom>
        </p:spPr>
      </p:pic>
    </p:spTree>
    <p:extLst>
      <p:ext uri="{BB962C8B-B14F-4D97-AF65-F5344CB8AC3E}">
        <p14:creationId xmlns:p14="http://schemas.microsoft.com/office/powerpoint/2010/main" val="1133539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0C49CA8D-1807-36F6-9F5C-F94EE0261876}"/>
              </a:ext>
            </a:extLst>
          </p:cNvPr>
          <p:cNvPicPr>
            <a:picLocks noGrp="1" noChangeAspect="1"/>
          </p:cNvPicPr>
          <p:nvPr>
            <p:ph idx="1"/>
          </p:nvPr>
        </p:nvPicPr>
        <p:blipFill rotWithShape="1">
          <a:blip r:embed="rId2"/>
          <a:srcRect l="8001" t="8013" r="7947" b="17761"/>
          <a:stretch/>
        </p:blipFill>
        <p:spPr>
          <a:xfrm>
            <a:off x="3190461" y="127789"/>
            <a:ext cx="5734878" cy="6554146"/>
          </a:xfrm>
          <a:prstGeom prst="rect">
            <a:avLst/>
          </a:prstGeom>
        </p:spPr>
      </p:pic>
    </p:spTree>
    <p:extLst>
      <p:ext uri="{BB962C8B-B14F-4D97-AF65-F5344CB8AC3E}">
        <p14:creationId xmlns:p14="http://schemas.microsoft.com/office/powerpoint/2010/main" val="3083227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232CA6A-2533-4944-9534-9A87A2EA6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3C06D5-2530-BB14-B75D-720DF2BA1543}"/>
              </a:ext>
            </a:extLst>
          </p:cNvPr>
          <p:cNvSpPr>
            <a:spLocks noGrp="1"/>
          </p:cNvSpPr>
          <p:nvPr>
            <p:ph type="title"/>
          </p:nvPr>
        </p:nvSpPr>
        <p:spPr>
          <a:xfrm>
            <a:off x="731521" y="1170431"/>
            <a:ext cx="4875904" cy="5138923"/>
          </a:xfrm>
        </p:spPr>
        <p:txBody>
          <a:bodyPr anchor="ctr">
            <a:normAutofit/>
          </a:bodyPr>
          <a:lstStyle/>
          <a:p>
            <a:r>
              <a:rPr lang="en-US" sz="5400" b="1" dirty="0"/>
              <a:t>Debriefing…</a:t>
            </a:r>
          </a:p>
        </p:txBody>
      </p:sp>
      <p:cxnSp>
        <p:nvCxnSpPr>
          <p:cNvPr id="31" name="Straight Connector 30">
            <a:extLst>
              <a:ext uri="{FF2B5EF4-FFF2-40B4-BE49-F238E27FC236}">
                <a16:creationId xmlns:a16="http://schemas.microsoft.com/office/drawing/2014/main" id="{4CE44FE1-0DFB-4432-B6F1-7BB653044F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2568" y="246028"/>
            <a:ext cx="255495"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D7C4AD9-61C7-4AB6-AAD1-C303A8BE36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0441" y="6522756"/>
            <a:ext cx="10717187"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68685BF2-60B4-41A0-9B16-61CD8CC782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829917" y="6400800"/>
            <a:ext cx="338328" cy="240175"/>
            <a:chOff x="4089400" y="933450"/>
            <a:chExt cx="338328" cy="341938"/>
          </a:xfrm>
        </p:grpSpPr>
        <p:cxnSp>
          <p:nvCxnSpPr>
            <p:cNvPr id="36" name="Straight Connector 35">
              <a:extLst>
                <a:ext uri="{FF2B5EF4-FFF2-40B4-BE49-F238E27FC236}">
                  <a16:creationId xmlns:a16="http://schemas.microsoft.com/office/drawing/2014/main" id="{64B9126E-B366-45E7-A556-442F4D1620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EB6BA6E-8873-4A6F-9AB0-395D23D7D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5" name="Content Placeholder 2">
            <a:extLst>
              <a:ext uri="{FF2B5EF4-FFF2-40B4-BE49-F238E27FC236}">
                <a16:creationId xmlns:a16="http://schemas.microsoft.com/office/drawing/2014/main" id="{210E3787-ADB0-3293-37F7-43474717FCE3}"/>
              </a:ext>
            </a:extLst>
          </p:cNvPr>
          <p:cNvGraphicFramePr>
            <a:graphicFrameLocks noGrp="1"/>
          </p:cNvGraphicFramePr>
          <p:nvPr>
            <p:ph idx="1"/>
            <p:extLst>
              <p:ext uri="{D42A27DB-BD31-4B8C-83A1-F6EECF244321}">
                <p14:modId xmlns:p14="http://schemas.microsoft.com/office/powerpoint/2010/main" val="559930620"/>
              </p:ext>
            </p:extLst>
          </p:nvPr>
        </p:nvGraphicFramePr>
        <p:xfrm>
          <a:off x="4467069" y="210312"/>
          <a:ext cx="7474983" cy="6099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34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0A900350-6A91-6CC2-8C65-35045144C230}"/>
              </a:ext>
            </a:extLst>
          </p:cNvPr>
          <p:cNvPicPr>
            <a:picLocks noGrp="1" noChangeAspect="1"/>
          </p:cNvPicPr>
          <p:nvPr>
            <p:ph idx="1"/>
          </p:nvPr>
        </p:nvPicPr>
        <p:blipFill rotWithShape="1">
          <a:blip r:embed="rId2"/>
          <a:srcRect l="9086" t="8902" r="8865" b="55985"/>
          <a:stretch/>
        </p:blipFill>
        <p:spPr>
          <a:xfrm>
            <a:off x="344169" y="243508"/>
            <a:ext cx="11503661" cy="6370983"/>
          </a:xfrm>
          <a:prstGeom prst="rect">
            <a:avLst/>
          </a:prstGeom>
        </p:spPr>
      </p:pic>
    </p:spTree>
    <p:extLst>
      <p:ext uri="{BB962C8B-B14F-4D97-AF65-F5344CB8AC3E}">
        <p14:creationId xmlns:p14="http://schemas.microsoft.com/office/powerpoint/2010/main" val="2018396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33"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6" name="Freeform: Shape 43">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Freeform: Shape 44">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45">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 name="Freeform: Shape 46">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2" name="Freeform: Shape 47">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 name="Freeform: Shape 48">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0" name="Freeform: Shape 49">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D589C67D-19C4-9818-82F0-EAEEFD9C4A99}"/>
              </a:ext>
            </a:extLst>
          </p:cNvPr>
          <p:cNvSpPr>
            <a:spLocks noGrp="1"/>
          </p:cNvSpPr>
          <p:nvPr>
            <p:ph type="title"/>
          </p:nvPr>
        </p:nvSpPr>
        <p:spPr>
          <a:xfrm rot="16200000">
            <a:off x="-1325880" y="1947672"/>
            <a:ext cx="5961888" cy="2788920"/>
          </a:xfrm>
        </p:spPr>
        <p:txBody>
          <a:bodyPr anchor="ctr">
            <a:normAutofit/>
          </a:bodyPr>
          <a:lstStyle/>
          <a:p>
            <a:r>
              <a:rPr lang="en-US" sz="5400" b="1" dirty="0">
                <a:solidFill>
                  <a:schemeClr val="bg1"/>
                </a:solidFill>
              </a:rPr>
              <a:t>Debriefing Basics</a:t>
            </a:r>
            <a:endParaRPr lang="en-US" sz="5400" dirty="0">
              <a:solidFill>
                <a:schemeClr val="bg1"/>
              </a:solidFill>
            </a:endParaRPr>
          </a:p>
        </p:txBody>
      </p:sp>
      <p:graphicFrame>
        <p:nvGraphicFramePr>
          <p:cNvPr id="31" name="Content Placeholder 2">
            <a:extLst>
              <a:ext uri="{FF2B5EF4-FFF2-40B4-BE49-F238E27FC236}">
                <a16:creationId xmlns:a16="http://schemas.microsoft.com/office/drawing/2014/main" id="{184BCA96-9C7C-BE68-76E7-F41FA8368FFE}"/>
              </a:ext>
            </a:extLst>
          </p:cNvPr>
          <p:cNvGraphicFramePr/>
          <p:nvPr>
            <p:extLst>
              <p:ext uri="{D42A27DB-BD31-4B8C-83A1-F6EECF244321}">
                <p14:modId xmlns:p14="http://schemas.microsoft.com/office/powerpoint/2010/main" val="3234075376"/>
              </p:ext>
            </p:extLst>
          </p:nvPr>
        </p:nvGraphicFramePr>
        <p:xfrm>
          <a:off x="3794295" y="288758"/>
          <a:ext cx="8137101"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8958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0AF6BD-70F8-47D5-BC00-2FA87E1EF8D6}"/>
              </a:ext>
            </a:extLst>
          </p:cNvPr>
          <p:cNvSpPr>
            <a:spLocks noGrp="1"/>
          </p:cNvSpPr>
          <p:nvPr>
            <p:ph type="title"/>
          </p:nvPr>
        </p:nvSpPr>
        <p:spPr>
          <a:xfrm>
            <a:off x="1245072" y="1289765"/>
            <a:ext cx="3651101" cy="4270963"/>
          </a:xfrm>
        </p:spPr>
        <p:txBody>
          <a:bodyPr anchor="ctr">
            <a:normAutofit/>
          </a:bodyPr>
          <a:lstStyle/>
          <a:p>
            <a:pPr algn="ctr"/>
            <a:r>
              <a:rPr lang="en-US" sz="5400" b="1" dirty="0">
                <a:solidFill>
                  <a:srgbClr val="FFFFFF"/>
                </a:solidFill>
              </a:rPr>
              <a:t>Debriefing in Clinical Healthcare</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FE96123A-A7C6-52AE-9866-D0DA87B5A50E}"/>
              </a:ext>
            </a:extLst>
          </p:cNvPr>
          <p:cNvSpPr>
            <a:spLocks noGrp="1"/>
          </p:cNvSpPr>
          <p:nvPr>
            <p:ph idx="1"/>
          </p:nvPr>
        </p:nvSpPr>
        <p:spPr>
          <a:xfrm>
            <a:off x="6297233" y="298174"/>
            <a:ext cx="5112883" cy="6351104"/>
          </a:xfrm>
        </p:spPr>
        <p:txBody>
          <a:bodyPr anchor="ctr">
            <a:normAutofit/>
          </a:bodyPr>
          <a:lstStyle/>
          <a:p>
            <a:r>
              <a:rPr lang="en-US" sz="2000" b="1" dirty="0">
                <a:solidFill>
                  <a:schemeClr val="tx1">
                    <a:alpha val="80000"/>
                  </a:schemeClr>
                </a:solidFill>
              </a:rPr>
              <a:t>Debriefing can be a first step to identify critical areas of focus from front line team members involved in major or critical events which can guide further review. </a:t>
            </a:r>
          </a:p>
          <a:p>
            <a:endParaRPr lang="en-US" sz="2000" b="1" dirty="0">
              <a:solidFill>
                <a:schemeClr val="tx1">
                  <a:alpha val="80000"/>
                </a:schemeClr>
              </a:solidFill>
            </a:endParaRPr>
          </a:p>
          <a:p>
            <a:r>
              <a:rPr lang="en-US" sz="2000" b="1" dirty="0">
                <a:solidFill>
                  <a:schemeClr val="tx1">
                    <a:alpha val="80000"/>
                  </a:schemeClr>
                </a:solidFill>
              </a:rPr>
              <a:t>Identify ways to improve patient care and outcomes.</a:t>
            </a:r>
            <a:br>
              <a:rPr lang="en-US" sz="2000" b="1" dirty="0">
                <a:solidFill>
                  <a:schemeClr val="tx1">
                    <a:alpha val="80000"/>
                  </a:schemeClr>
                </a:solidFill>
              </a:rPr>
            </a:br>
            <a:endParaRPr lang="en-US" sz="2000" b="1" dirty="0">
              <a:solidFill>
                <a:schemeClr val="tx1">
                  <a:alpha val="80000"/>
                </a:schemeClr>
              </a:solidFill>
            </a:endParaRPr>
          </a:p>
          <a:p>
            <a:r>
              <a:rPr lang="en-US" sz="2000" b="1" dirty="0">
                <a:solidFill>
                  <a:schemeClr val="tx1">
                    <a:alpha val="80000"/>
                  </a:schemeClr>
                </a:solidFill>
              </a:rPr>
              <a:t>Learning is relevant and timely, focused on actual patient care events.</a:t>
            </a:r>
            <a:br>
              <a:rPr lang="en-US" sz="2000" b="1" dirty="0">
                <a:solidFill>
                  <a:schemeClr val="tx1">
                    <a:alpha val="80000"/>
                  </a:schemeClr>
                </a:solidFill>
              </a:rPr>
            </a:br>
            <a:endParaRPr lang="en-US" sz="2000" b="1" dirty="0">
              <a:solidFill>
                <a:schemeClr val="tx1">
                  <a:alpha val="80000"/>
                </a:schemeClr>
              </a:solidFill>
            </a:endParaRPr>
          </a:p>
          <a:p>
            <a:r>
              <a:rPr lang="en-US" sz="2000" b="1" dirty="0">
                <a:solidFill>
                  <a:schemeClr val="tx1">
                    <a:alpha val="80000"/>
                  </a:schemeClr>
                </a:solidFill>
              </a:rPr>
              <a:t>Debriefing elicits learner-centered feedback.</a:t>
            </a:r>
            <a:br>
              <a:rPr lang="en-US" sz="2000" b="1" dirty="0">
                <a:solidFill>
                  <a:schemeClr val="tx1">
                    <a:alpha val="80000"/>
                  </a:schemeClr>
                </a:solidFill>
              </a:rPr>
            </a:br>
            <a:endParaRPr lang="en-US" sz="2000" b="1" dirty="0">
              <a:solidFill>
                <a:schemeClr val="tx1">
                  <a:alpha val="80000"/>
                </a:schemeClr>
              </a:solidFill>
            </a:endParaRPr>
          </a:p>
          <a:p>
            <a:pPr lvl="1"/>
            <a:r>
              <a:rPr lang="en-US" sz="2000" b="1" dirty="0">
                <a:solidFill>
                  <a:schemeClr val="tx1">
                    <a:alpha val="80000"/>
                  </a:schemeClr>
                </a:solidFill>
              </a:rPr>
              <a:t>Self-reflection and discovery.</a:t>
            </a:r>
            <a:br>
              <a:rPr lang="en-US" sz="2000" b="1" dirty="0">
                <a:solidFill>
                  <a:schemeClr val="tx1">
                    <a:alpha val="80000"/>
                  </a:schemeClr>
                </a:solidFill>
              </a:rPr>
            </a:br>
            <a:endParaRPr lang="en-US" sz="2000" b="1" dirty="0">
              <a:solidFill>
                <a:schemeClr val="tx1">
                  <a:alpha val="80000"/>
                </a:schemeClr>
              </a:solidFill>
            </a:endParaRPr>
          </a:p>
          <a:p>
            <a:pPr lvl="1"/>
            <a:r>
              <a:rPr lang="en-US" sz="2000" b="1" dirty="0">
                <a:solidFill>
                  <a:schemeClr val="tx1">
                    <a:alpha val="80000"/>
                  </a:schemeClr>
                </a:solidFill>
              </a:rPr>
              <a:t>Enhanced retention of learned ideas.</a:t>
            </a:r>
            <a:br>
              <a:rPr lang="en-US" sz="2000" b="1" dirty="0">
                <a:solidFill>
                  <a:schemeClr val="tx1">
                    <a:alpha val="80000"/>
                  </a:schemeClr>
                </a:solidFill>
              </a:rPr>
            </a:br>
            <a:endParaRPr lang="en-US" sz="2000" b="1" dirty="0">
              <a:solidFill>
                <a:schemeClr val="tx1">
                  <a:alpha val="80000"/>
                </a:schemeClr>
              </a:solidFill>
            </a:endParaRPr>
          </a:p>
          <a:p>
            <a:r>
              <a:rPr lang="en-US" sz="2000" b="1" dirty="0">
                <a:solidFill>
                  <a:schemeClr val="tx1">
                    <a:alpha val="80000"/>
                  </a:schemeClr>
                </a:solidFill>
              </a:rPr>
              <a:t>Process feelings and provide education about coping with stress.</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3274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D51D16A2-6073-4047-2D98-83C5D7B2BC78}"/>
              </a:ext>
            </a:extLst>
          </p:cNvPr>
          <p:cNvPicPr>
            <a:picLocks noChangeAspect="1"/>
          </p:cNvPicPr>
          <p:nvPr/>
        </p:nvPicPr>
        <p:blipFill rotWithShape="1">
          <a:blip r:embed="rId2">
            <a:duotone>
              <a:schemeClr val="bg2">
                <a:shade val="45000"/>
                <a:satMod val="135000"/>
              </a:schemeClr>
              <a:prstClr val="white"/>
            </a:duotone>
          </a:blip>
          <a:srcRect t="15279" b="451"/>
          <a:stretch/>
        </p:blipFill>
        <p:spPr>
          <a:xfrm>
            <a:off x="20" y="250371"/>
            <a:ext cx="12191980" cy="6857990"/>
          </a:xfrm>
          <a:prstGeom prst="rect">
            <a:avLst/>
          </a:prstGeom>
        </p:spPr>
      </p:pic>
      <p:sp>
        <p:nvSpPr>
          <p:cNvPr id="30" name="Rectangle 2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71B1A7-D292-148C-31F4-0F90BADA1B6D}"/>
              </a:ext>
            </a:extLst>
          </p:cNvPr>
          <p:cNvSpPr>
            <a:spLocks noGrp="1"/>
          </p:cNvSpPr>
          <p:nvPr>
            <p:ph type="title"/>
          </p:nvPr>
        </p:nvSpPr>
        <p:spPr>
          <a:xfrm>
            <a:off x="838200" y="365125"/>
            <a:ext cx="10515600" cy="1325563"/>
          </a:xfrm>
        </p:spPr>
        <p:txBody>
          <a:bodyPr>
            <a:normAutofit/>
          </a:bodyPr>
          <a:lstStyle/>
          <a:p>
            <a:r>
              <a:rPr lang="en-US" sz="5400" b="1" dirty="0"/>
              <a:t>Debriefing in Obstetrics</a:t>
            </a:r>
          </a:p>
        </p:txBody>
      </p:sp>
      <p:graphicFrame>
        <p:nvGraphicFramePr>
          <p:cNvPr id="5" name="Content Placeholder 2">
            <a:extLst>
              <a:ext uri="{FF2B5EF4-FFF2-40B4-BE49-F238E27FC236}">
                <a16:creationId xmlns:a16="http://schemas.microsoft.com/office/drawing/2014/main" id="{5AC489C1-940A-EC36-1005-1788593C486D}"/>
              </a:ext>
            </a:extLst>
          </p:cNvPr>
          <p:cNvGraphicFramePr>
            <a:graphicFrameLocks noGrp="1"/>
          </p:cNvGraphicFramePr>
          <p:nvPr>
            <p:ph idx="1"/>
            <p:extLst>
              <p:ext uri="{D42A27DB-BD31-4B8C-83A1-F6EECF244321}">
                <p14:modId xmlns:p14="http://schemas.microsoft.com/office/powerpoint/2010/main" val="551547292"/>
              </p:ext>
            </p:extLst>
          </p:nvPr>
        </p:nvGraphicFramePr>
        <p:xfrm>
          <a:off x="312821" y="1436914"/>
          <a:ext cx="11574379" cy="51707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836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83F71C-FCDB-8A28-E9DB-9F978600A81C}"/>
              </a:ext>
            </a:extLst>
          </p:cNvPr>
          <p:cNvSpPr>
            <a:spLocks noGrp="1"/>
          </p:cNvSpPr>
          <p:nvPr>
            <p:ph type="title"/>
          </p:nvPr>
        </p:nvSpPr>
        <p:spPr>
          <a:xfrm>
            <a:off x="635000" y="640823"/>
            <a:ext cx="3418659" cy="5583148"/>
          </a:xfrm>
        </p:spPr>
        <p:txBody>
          <a:bodyPr anchor="ctr">
            <a:normAutofit/>
          </a:bodyPr>
          <a:lstStyle/>
          <a:p>
            <a:br>
              <a:rPr lang="en-US" sz="5400" b="1" dirty="0"/>
            </a:br>
            <a:br>
              <a:rPr lang="en-US" sz="5400" b="1" dirty="0"/>
            </a:br>
            <a:r>
              <a:rPr lang="en-US" sz="5400" b="1" dirty="0"/>
              <a:t>Ground Rules for Successful Debriefing </a:t>
            </a:r>
            <a:br>
              <a:rPr lang="en-US" sz="5400" b="1" dirty="0"/>
            </a:br>
            <a:endParaRPr lang="en-US" sz="5400" b="1" dirty="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97E0B38-309A-451D-0602-0662E4B805F0}"/>
              </a:ext>
            </a:extLst>
          </p:cNvPr>
          <p:cNvGraphicFramePr>
            <a:graphicFrameLocks noGrp="1"/>
          </p:cNvGraphicFramePr>
          <p:nvPr>
            <p:ph idx="1"/>
            <p:extLst>
              <p:ext uri="{D42A27DB-BD31-4B8C-83A1-F6EECF244321}">
                <p14:modId xmlns:p14="http://schemas.microsoft.com/office/powerpoint/2010/main" val="2057561377"/>
              </p:ext>
            </p:extLst>
          </p:nvPr>
        </p:nvGraphicFramePr>
        <p:xfrm>
          <a:off x="4648018" y="240632"/>
          <a:ext cx="6900512" cy="6328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320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8C0443-E55A-BF10-8DB8-D0813FEF9AC7}"/>
              </a:ext>
            </a:extLst>
          </p:cNvPr>
          <p:cNvSpPr>
            <a:spLocks noGrp="1"/>
          </p:cNvSpPr>
          <p:nvPr>
            <p:ph type="title"/>
          </p:nvPr>
        </p:nvSpPr>
        <p:spPr>
          <a:xfrm>
            <a:off x="1383564" y="348865"/>
            <a:ext cx="9718111" cy="1576446"/>
          </a:xfrm>
        </p:spPr>
        <p:txBody>
          <a:bodyPr anchor="ctr">
            <a:normAutofit/>
          </a:bodyPr>
          <a:lstStyle/>
          <a:p>
            <a:r>
              <a:rPr lang="en-US" sz="5400" b="1" dirty="0">
                <a:solidFill>
                  <a:srgbClr val="FFFFFF"/>
                </a:solidFill>
              </a:rPr>
              <a:t>Debriefing Guidance &amp; Pitfalls</a:t>
            </a:r>
          </a:p>
        </p:txBody>
      </p:sp>
      <p:graphicFrame>
        <p:nvGraphicFramePr>
          <p:cNvPr id="5" name="Content Placeholder 2">
            <a:extLst>
              <a:ext uri="{FF2B5EF4-FFF2-40B4-BE49-F238E27FC236}">
                <a16:creationId xmlns:a16="http://schemas.microsoft.com/office/drawing/2014/main" id="{50FDE146-EA55-8881-88EA-0FA10D18280F}"/>
              </a:ext>
            </a:extLst>
          </p:cNvPr>
          <p:cNvGraphicFramePr>
            <a:graphicFrameLocks noGrp="1"/>
          </p:cNvGraphicFramePr>
          <p:nvPr>
            <p:ph idx="1"/>
            <p:extLst>
              <p:ext uri="{D42A27DB-BD31-4B8C-83A1-F6EECF244321}">
                <p14:modId xmlns:p14="http://schemas.microsoft.com/office/powerpoint/2010/main" val="3039607414"/>
              </p:ext>
            </p:extLst>
          </p:nvPr>
        </p:nvGraphicFramePr>
        <p:xfrm>
          <a:off x="228600" y="2358189"/>
          <a:ext cx="11718758" cy="4247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0770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D8233B0-41B5-4D9A-AEEC-13DB66A8C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B981A4-B2C7-A794-A5F0-54B07F408036}"/>
              </a:ext>
            </a:extLst>
          </p:cNvPr>
          <p:cNvSpPr>
            <a:spLocks noGrp="1"/>
          </p:cNvSpPr>
          <p:nvPr>
            <p:ph type="title"/>
          </p:nvPr>
        </p:nvSpPr>
        <p:spPr>
          <a:xfrm>
            <a:off x="808638" y="386930"/>
            <a:ext cx="9236700" cy="1188950"/>
          </a:xfrm>
        </p:spPr>
        <p:txBody>
          <a:bodyPr anchor="b">
            <a:normAutofit/>
          </a:bodyPr>
          <a:lstStyle/>
          <a:p>
            <a:r>
              <a:rPr lang="en-US" sz="5400" b="1" dirty="0"/>
              <a:t>When to Debrief</a:t>
            </a:r>
          </a:p>
        </p:txBody>
      </p:sp>
      <p:grpSp>
        <p:nvGrpSpPr>
          <p:cNvPr id="18" name="Group 17">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9" name="Rectangle 18">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1998943-94C4-62BE-702C-1479BDBCDB81}"/>
              </a:ext>
            </a:extLst>
          </p:cNvPr>
          <p:cNvGraphicFramePr>
            <a:graphicFrameLocks noGrp="1"/>
          </p:cNvGraphicFramePr>
          <p:nvPr>
            <p:ph idx="1"/>
            <p:extLst>
              <p:ext uri="{D42A27DB-BD31-4B8C-83A1-F6EECF244321}">
                <p14:modId xmlns:p14="http://schemas.microsoft.com/office/powerpoint/2010/main" val="3208803349"/>
              </p:ext>
            </p:extLst>
          </p:nvPr>
        </p:nvGraphicFramePr>
        <p:xfrm>
          <a:off x="825264" y="2406869"/>
          <a:ext cx="10039472" cy="3762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27736"/>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454551"/>
      </a:dk2>
      <a:lt2>
        <a:srgbClr val="D8D9DC"/>
      </a:lt2>
      <a:accent1>
        <a:srgbClr val="E32D91"/>
      </a:accent1>
      <a:accent2>
        <a:srgbClr val="C830CC"/>
      </a:accent2>
      <a:accent3>
        <a:srgbClr val="0094A5"/>
      </a:accent3>
      <a:accent4>
        <a:srgbClr val="4775E7"/>
      </a:accent4>
      <a:accent5>
        <a:srgbClr val="8971E1"/>
      </a:accent5>
      <a:accent6>
        <a:srgbClr val="B03A5D"/>
      </a:accent6>
      <a:hlink>
        <a:srgbClr val="6B9F25"/>
      </a:hlink>
      <a:folHlink>
        <a:srgbClr val="8C8C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ACED3912E2B1546B1816707DFB40344" ma:contentTypeVersion="13" ma:contentTypeDescription="Create a new document." ma:contentTypeScope="" ma:versionID="97a36b0d9eb8506a33a9517c7483f270">
  <xsd:schema xmlns:xsd="http://www.w3.org/2001/XMLSchema" xmlns:xs="http://www.w3.org/2001/XMLSchema" xmlns:p="http://schemas.microsoft.com/office/2006/metadata/properties" xmlns:ns2="c1deb949-4f21-419c-a926-0c894148f6eb" xmlns:ns3="f1aa2de6-0c97-4061-bda1-8e588fdf38bd" targetNamespace="http://schemas.microsoft.com/office/2006/metadata/properties" ma:root="true" ma:fieldsID="c9599cd50ecf205f50f5f8a66b39a22b" ns2:_="" ns3:_="">
    <xsd:import namespace="c1deb949-4f21-419c-a926-0c894148f6eb"/>
    <xsd:import namespace="f1aa2de6-0c97-4061-bda1-8e588fdf38b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deb949-4f21-419c-a926-0c894148f6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a71de99-8105-415e-b286-21e0a833cfc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aa2de6-0c97-4061-bda1-8e588fdf38b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b5686c7-5081-49b4-9128-d76cd3c4a4df}" ma:internalName="TaxCatchAll" ma:showField="CatchAllData" ma:web="f1aa2de6-0c97-4061-bda1-8e588fdf38b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1deb949-4f21-419c-a926-0c894148f6eb">
      <Terms xmlns="http://schemas.microsoft.com/office/infopath/2007/PartnerControls"/>
    </lcf76f155ced4ddcb4097134ff3c332f>
    <TaxCatchAll xmlns="f1aa2de6-0c97-4061-bda1-8e588fdf38bd" xsi:nil="true"/>
  </documentManagement>
</p:properties>
</file>

<file path=customXml/itemProps1.xml><?xml version="1.0" encoding="utf-8"?>
<ds:datastoreItem xmlns:ds="http://schemas.openxmlformats.org/officeDocument/2006/customXml" ds:itemID="{664AD273-470E-49E3-AB4A-1081FB88F265}">
  <ds:schemaRefs>
    <ds:schemaRef ds:uri="http://schemas.microsoft.com/sharepoint/v3/contenttype/forms"/>
  </ds:schemaRefs>
</ds:datastoreItem>
</file>

<file path=customXml/itemProps2.xml><?xml version="1.0" encoding="utf-8"?>
<ds:datastoreItem xmlns:ds="http://schemas.openxmlformats.org/officeDocument/2006/customXml" ds:itemID="{A8FD1D92-C7EC-4E94-8A9D-F727C8A643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deb949-4f21-419c-a926-0c894148f6eb"/>
    <ds:schemaRef ds:uri="f1aa2de6-0c97-4061-bda1-8e588fdf38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F19494-FECB-410B-9E6C-9363DFEAD0A9}">
  <ds:schemaRefs>
    <ds:schemaRef ds:uri="http://purl.org/dc/elements/1.1/"/>
    <ds:schemaRef ds:uri="http://purl.org/dc/dcmitype/"/>
    <ds:schemaRef ds:uri="http://schemas.microsoft.com/office/2006/documentManagement/types"/>
    <ds:schemaRef ds:uri="http://www.w3.org/XML/1998/namespace"/>
    <ds:schemaRef ds:uri="c1deb949-4f21-419c-a926-0c894148f6eb"/>
    <ds:schemaRef ds:uri="http://purl.org/dc/terms/"/>
    <ds:schemaRef ds:uri="http://schemas.microsoft.com/office/2006/metadata/properties"/>
    <ds:schemaRef ds:uri="http://schemas.microsoft.com/office/infopath/2007/PartnerControls"/>
    <ds:schemaRef ds:uri="http://schemas.openxmlformats.org/package/2006/metadata/core-properties"/>
    <ds:schemaRef ds:uri="f1aa2de6-0c97-4061-bda1-8e588fdf38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226</TotalTime>
  <Words>1231</Words>
  <Application>Microsoft Macintosh PowerPoint</Application>
  <PresentationFormat>Widescreen</PresentationFormat>
  <Paragraphs>197</Paragraphs>
  <Slides>30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Aptos</vt:lpstr>
      <vt:lpstr>Arial</vt:lpstr>
      <vt:lpstr>Arial MT Md It</vt:lpstr>
      <vt:lpstr>Calibri</vt:lpstr>
      <vt:lpstr>Calibri Light</vt:lpstr>
      <vt:lpstr>Wingdings 2</vt:lpstr>
      <vt:lpstr>Office Theme</vt:lpstr>
      <vt:lpstr>DEBRIEFING IN OBSTETRICS</vt:lpstr>
      <vt:lpstr>Debriefing is Defined as:</vt:lpstr>
      <vt:lpstr>Debriefing…</vt:lpstr>
      <vt:lpstr>Debriefing Basics</vt:lpstr>
      <vt:lpstr>Debriefing in Clinical Healthcare</vt:lpstr>
      <vt:lpstr>Debriefing in Obstetrics</vt:lpstr>
      <vt:lpstr>  Ground Rules for Successful Debriefing  </vt:lpstr>
      <vt:lpstr>Debriefing Guidance &amp; Pitfalls</vt:lpstr>
      <vt:lpstr>When to Debrief</vt:lpstr>
      <vt:lpstr>Obstetrics Trigger Examples</vt:lpstr>
      <vt:lpstr>Active Listening &amp; Questions to Facilitate Discussion</vt:lpstr>
      <vt:lpstr>Encourage Self-Assessment</vt:lpstr>
      <vt:lpstr>Start with what went well…</vt:lpstr>
      <vt:lpstr>Opportunities for improvement:</vt:lpstr>
      <vt:lpstr>Opportunities for improvement:</vt:lpstr>
      <vt:lpstr>Create Lists of Debriefing Points &amp; Questions from 4 Sources</vt:lpstr>
      <vt:lpstr>Drilling Down to Root Causes</vt:lpstr>
      <vt:lpstr>Benefits of Debriefing</vt:lpstr>
      <vt:lpstr>Emotional Debriefing</vt:lpstr>
      <vt:lpstr>Medicolegal Considerations</vt:lpstr>
      <vt:lpstr>The PEARLS Healthcare Debriefing Tool</vt:lpstr>
      <vt:lpstr>The PEARLS Healthcare Debriefing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DEBRIEFING IN OBSTETRICS</dc:title>
  <dc:creator>shannon clark</dc:creator>
  <cp:lastModifiedBy>Diana Grimm-Mapp</cp:lastModifiedBy>
  <cp:revision>23</cp:revision>
  <dcterms:created xsi:type="dcterms:W3CDTF">2023-05-11T19:05:30Z</dcterms:created>
  <dcterms:modified xsi:type="dcterms:W3CDTF">2026-01-29T18:13:41Z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0x0101001ACED3912E2B1546B1816707DFB40344</vt:lpwstr>
  </property>
</Properties>
</file>