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73" r:id="rId5"/>
    <p:sldId id="275" r:id="rId6"/>
    <p:sldId id="262" r:id="rId7"/>
    <p:sldId id="263" r:id="rId8"/>
    <p:sldId id="274" r:id="rId9"/>
    <p:sldId id="264" r:id="rId10"/>
    <p:sldId id="265" r:id="rId11"/>
    <p:sldId id="266" r:id="rId12"/>
    <p:sldId id="267" r:id="rId13"/>
    <p:sldId id="270" r:id="rId14"/>
    <p:sldId id="271" r:id="rId15"/>
    <p:sldId id="269" r:id="rId16"/>
    <p:sldId id="276" r:id="rId17"/>
    <p:sldId id="257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D6945-481E-3E10-174A-9BA0EE8C9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974E3A-CE7A-CF6A-F2AB-1196E824D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FE0836-1BC5-532A-214A-916452B4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CD54-F656-4536-9EE7-37FBC852AB17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7877CD-AF50-D475-758F-CFA67875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DE2131-60EE-AFA6-8B8A-2ECE1676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5D20-BA98-436D-9884-6E80E41BB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5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5CC13-2A85-255B-DEBC-63D700FA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7118726-A42A-1F32-9737-6E1F02902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3FD12B-A43F-7BEB-323A-A20C9E3E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CD54-F656-4536-9EE7-37FBC852AB17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179932-C326-D04C-F35A-B423AC4E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11B968-9D72-F10D-31DF-2E44EA33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5D20-BA98-436D-9884-6E80E41BB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57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704592-8DE6-9464-4720-0DB04397F9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A256CA1-8D55-DB51-6554-1B45ABC41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3B6503-EB3E-1F14-8B36-646D85AF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CD54-F656-4536-9EE7-37FBC852AB17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FBA77A-0A5C-4E3B-43EB-B49F34D9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5EEC3F-A70A-F645-383A-4456FC70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5D20-BA98-436D-9884-6E80E41BB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71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EB3F8-A467-853A-1AE0-51CABD9C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000D23-CDE6-0504-0F2C-BBB2A8018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B2398D-772A-7AAE-EE80-AA0DDC73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CD54-F656-4536-9EE7-37FBC852AB17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0C69AA-3F68-9B67-413A-BE5FC0F2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D21620-5CF3-8675-53CD-F5577C1D5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5D20-BA98-436D-9884-6E80E41BB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60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86D70-F5BF-9D78-E6A5-41748E84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9BE9FB-8F6A-B517-DBEC-3A6615BA6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B494B-95D0-FB67-85A2-AE182A5E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CD54-F656-4536-9EE7-37FBC852AB17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114D94-9784-1F9A-A672-274E973F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1AC2B6-B800-D89F-F138-6D44FE132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5D20-BA98-436D-9884-6E80E41BB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24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FDC75-2281-C35D-06C7-58E645853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6F64D4-29D9-B7C0-17A1-B3ED5C686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85201B-000E-D6A9-AF8D-169B52388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CA8260-DEBE-2494-9EA0-0488C792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CD54-F656-4536-9EE7-37FBC852AB17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F1FA4E-AE6C-B7C4-9CF3-318D55B6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10321C-EEBB-0B4B-3099-ED96F554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5D20-BA98-436D-9884-6E80E41BB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88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4BDD4-AFBD-FD6A-2B62-821E5020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79CCB6-D8D6-4702-47F8-F7BE314A3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913528-6E61-14B7-168C-FBB47681F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B37AD5A-CFD8-D614-68A4-30E8BFEEF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D74AFAE-39E9-797F-D35A-EB23A0EE3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0299A38-5544-6DB9-D557-9712DFC9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CD54-F656-4536-9EE7-37FBC852AB17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21E9500-059C-A7CC-2329-D5DDEF76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894C7CD-729A-D50E-8E23-82047B5D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5D20-BA98-436D-9884-6E80E41BB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60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A9A99-633F-6D3A-7D13-CBDBDC62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D8CD239-0A4F-C3EC-FE72-7E099D819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CD54-F656-4536-9EE7-37FBC852AB17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DAF1BD8-5803-CECF-47E6-030BB25B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E024214-5F91-506A-EEFB-7B0C376E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5D20-BA98-436D-9884-6E80E41BB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91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34760BD-9672-A0ED-F9D4-8B3AE42C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CD54-F656-4536-9EE7-37FBC852AB17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5CD0BB0-358A-AA29-B95B-D369FEC26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EBCE5FA-CD97-F716-487F-002D8FF30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5D20-BA98-436D-9884-6E80E41BB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35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A043F-5544-3482-4596-CFF9C10B8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65B6C6-6A0D-7F5A-1885-3DFD8415B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F9D49E-1ADF-E5DF-6186-10D2B0F30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A3778C-B4B8-C89A-B188-6DF15265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CD54-F656-4536-9EE7-37FBC852AB17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F7FFFE-20D9-DAE4-40A7-061804237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AD8957-B4D1-13BE-CDEC-1C9F40A1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5D20-BA98-436D-9884-6E80E41BB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58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A4310-3070-48C8-CEEF-147CB9CA9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6CFE53D-AD19-3911-B8FF-DDF3E3B46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916E81-9FC3-C984-70DF-A75999B6A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6FA270-E131-AB1E-8E36-187FF9BB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CD54-F656-4536-9EE7-37FBC852AB17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056603-4EF4-9F58-818A-A02E8BE7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C3D4D2-14EE-7459-E2F9-882EA133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5D20-BA98-436D-9884-6E80E41BB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77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84232F7-D173-D030-880F-13892CD5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935C48-9BD3-3CCC-D633-DBD4D4FC5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A141D4-70FE-89C5-DC7D-3435DBB34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CD54-F656-4536-9EE7-37FBC852AB17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2C3FFB-411D-2A0C-BECC-972D6624F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81AFF8-FA9D-B06C-150D-36195C0CE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85D20-BA98-436D-9884-6E80E41BB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95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7">
            <a:extLst>
              <a:ext uri="{FF2B5EF4-FFF2-40B4-BE49-F238E27FC236}">
                <a16:creationId xmlns:a16="http://schemas.microsoft.com/office/drawing/2014/main" id="{48CEC95C-E4FA-4DD5-A2A0-F36FD934A1D2}"/>
              </a:ext>
            </a:extLst>
          </p:cNvPr>
          <p:cNvSpPr txBox="1"/>
          <p:nvPr/>
        </p:nvSpPr>
        <p:spPr>
          <a:xfrm>
            <a:off x="4160240" y="5867279"/>
            <a:ext cx="5140514" cy="4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pt-BR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da sua apresentação</a:t>
            </a:r>
            <a:endParaRPr sz="28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7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03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4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406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758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654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409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ráfico 37" descr="Gráfico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027" y="3416763"/>
            <a:ext cx="840028" cy="840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Gráfico 53" descr="Gráfico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760" y="1436508"/>
            <a:ext cx="949292" cy="949292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Shopping Cart"/>
          <p:cNvSpPr/>
          <p:nvPr/>
        </p:nvSpPr>
        <p:spPr>
          <a:xfrm>
            <a:off x="3472743" y="3574885"/>
            <a:ext cx="660004" cy="607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600" extrusionOk="0">
                <a:moveTo>
                  <a:pt x="767" y="0"/>
                </a:moveTo>
                <a:cubicBezTo>
                  <a:pt x="584" y="0"/>
                  <a:pt x="413" y="68"/>
                  <a:pt x="272" y="198"/>
                </a:cubicBezTo>
                <a:cubicBezTo>
                  <a:pt x="111" y="346"/>
                  <a:pt x="15" y="554"/>
                  <a:pt x="1" y="784"/>
                </a:cubicBezTo>
                <a:cubicBezTo>
                  <a:pt x="-26" y="1237"/>
                  <a:pt x="278" y="1628"/>
                  <a:pt x="693" y="1674"/>
                </a:cubicBezTo>
                <a:lnTo>
                  <a:pt x="3399" y="1971"/>
                </a:lnTo>
                <a:lnTo>
                  <a:pt x="6448" y="12924"/>
                </a:lnTo>
                <a:lnTo>
                  <a:pt x="4970" y="17349"/>
                </a:lnTo>
                <a:lnTo>
                  <a:pt x="4442" y="17349"/>
                </a:lnTo>
                <a:cubicBezTo>
                  <a:pt x="4270" y="17349"/>
                  <a:pt x="4130" y="17499"/>
                  <a:pt x="4130" y="17686"/>
                </a:cubicBezTo>
                <a:lnTo>
                  <a:pt x="4130" y="18243"/>
                </a:lnTo>
                <a:cubicBezTo>
                  <a:pt x="4125" y="18243"/>
                  <a:pt x="4120" y="18243"/>
                  <a:pt x="4115" y="18243"/>
                </a:cubicBezTo>
                <a:cubicBezTo>
                  <a:pt x="3270" y="18243"/>
                  <a:pt x="2583" y="18991"/>
                  <a:pt x="2583" y="19909"/>
                </a:cubicBezTo>
                <a:cubicBezTo>
                  <a:pt x="2583" y="20827"/>
                  <a:pt x="3270" y="21574"/>
                  <a:pt x="4115" y="21574"/>
                </a:cubicBezTo>
                <a:cubicBezTo>
                  <a:pt x="4959" y="21574"/>
                  <a:pt x="5646" y="20827"/>
                  <a:pt x="5646" y="19909"/>
                </a:cubicBezTo>
                <a:cubicBezTo>
                  <a:pt x="5646" y="19672"/>
                  <a:pt x="5601" y="19444"/>
                  <a:pt x="5512" y="19230"/>
                </a:cubicBezTo>
                <a:lnTo>
                  <a:pt x="5679" y="19094"/>
                </a:lnTo>
                <a:lnTo>
                  <a:pt x="5679" y="18026"/>
                </a:lnTo>
                <a:lnTo>
                  <a:pt x="18462" y="18026"/>
                </a:lnTo>
                <a:lnTo>
                  <a:pt x="18462" y="19094"/>
                </a:lnTo>
                <a:lnTo>
                  <a:pt x="18647" y="19247"/>
                </a:lnTo>
                <a:cubicBezTo>
                  <a:pt x="18556" y="19464"/>
                  <a:pt x="18510" y="19695"/>
                  <a:pt x="18510" y="19935"/>
                </a:cubicBezTo>
                <a:cubicBezTo>
                  <a:pt x="18510" y="20853"/>
                  <a:pt x="19198" y="21600"/>
                  <a:pt x="20043" y="21600"/>
                </a:cubicBezTo>
                <a:cubicBezTo>
                  <a:pt x="20887" y="21600"/>
                  <a:pt x="21574" y="20852"/>
                  <a:pt x="21574" y="19933"/>
                </a:cubicBezTo>
                <a:cubicBezTo>
                  <a:pt x="21574" y="19015"/>
                  <a:pt x="20887" y="18269"/>
                  <a:pt x="20043" y="18269"/>
                </a:cubicBezTo>
                <a:cubicBezTo>
                  <a:pt x="20036" y="18269"/>
                  <a:pt x="20029" y="18269"/>
                  <a:pt x="20022" y="18269"/>
                </a:cubicBezTo>
                <a:lnTo>
                  <a:pt x="20022" y="17686"/>
                </a:lnTo>
                <a:cubicBezTo>
                  <a:pt x="20022" y="17499"/>
                  <a:pt x="19882" y="17349"/>
                  <a:pt x="19710" y="17349"/>
                </a:cubicBezTo>
                <a:lnTo>
                  <a:pt x="11179" y="17349"/>
                </a:lnTo>
                <a:cubicBezTo>
                  <a:pt x="10281" y="17349"/>
                  <a:pt x="9550" y="16553"/>
                  <a:pt x="9550" y="15578"/>
                </a:cubicBezTo>
                <a:lnTo>
                  <a:pt x="9550" y="12821"/>
                </a:lnTo>
                <a:lnTo>
                  <a:pt x="20022" y="11026"/>
                </a:lnTo>
                <a:lnTo>
                  <a:pt x="20022" y="3120"/>
                </a:lnTo>
                <a:lnTo>
                  <a:pt x="3874" y="1342"/>
                </a:lnTo>
                <a:lnTo>
                  <a:pt x="3838" y="1207"/>
                </a:lnTo>
                <a:cubicBezTo>
                  <a:pt x="3687" y="664"/>
                  <a:pt x="3253" y="275"/>
                  <a:pt x="2734" y="215"/>
                </a:cubicBezTo>
                <a:cubicBezTo>
                  <a:pt x="2323" y="167"/>
                  <a:pt x="1374" y="63"/>
                  <a:pt x="846" y="6"/>
                </a:cubicBezTo>
                <a:cubicBezTo>
                  <a:pt x="820" y="3"/>
                  <a:pt x="793" y="0"/>
                  <a:pt x="767" y="0"/>
                </a:cubicBezTo>
                <a:close/>
                <a:moveTo>
                  <a:pt x="770" y="677"/>
                </a:moveTo>
                <a:cubicBezTo>
                  <a:pt x="775" y="677"/>
                  <a:pt x="779" y="679"/>
                  <a:pt x="784" y="679"/>
                </a:cubicBezTo>
                <a:cubicBezTo>
                  <a:pt x="1196" y="724"/>
                  <a:pt x="2351" y="852"/>
                  <a:pt x="2667" y="888"/>
                </a:cubicBezTo>
                <a:cubicBezTo>
                  <a:pt x="2890" y="914"/>
                  <a:pt x="3083" y="1055"/>
                  <a:pt x="3188" y="1265"/>
                </a:cubicBezTo>
                <a:lnTo>
                  <a:pt x="755" y="997"/>
                </a:lnTo>
                <a:cubicBezTo>
                  <a:pt x="674" y="988"/>
                  <a:pt x="616" y="909"/>
                  <a:pt x="624" y="821"/>
                </a:cubicBezTo>
                <a:cubicBezTo>
                  <a:pt x="632" y="739"/>
                  <a:pt x="695" y="677"/>
                  <a:pt x="770" y="677"/>
                </a:cubicBezTo>
                <a:close/>
                <a:moveTo>
                  <a:pt x="4070" y="2045"/>
                </a:moveTo>
                <a:lnTo>
                  <a:pt x="5402" y="2191"/>
                </a:lnTo>
                <a:lnTo>
                  <a:pt x="6101" y="5250"/>
                </a:lnTo>
                <a:lnTo>
                  <a:pt x="4956" y="5224"/>
                </a:lnTo>
                <a:lnTo>
                  <a:pt x="4070" y="2045"/>
                </a:lnTo>
                <a:close/>
                <a:moveTo>
                  <a:pt x="5747" y="2230"/>
                </a:moveTo>
                <a:lnTo>
                  <a:pt x="7050" y="2374"/>
                </a:lnTo>
                <a:lnTo>
                  <a:pt x="7641" y="5285"/>
                </a:lnTo>
                <a:lnTo>
                  <a:pt x="6441" y="5257"/>
                </a:lnTo>
                <a:lnTo>
                  <a:pt x="5747" y="2230"/>
                </a:lnTo>
                <a:close/>
                <a:moveTo>
                  <a:pt x="7394" y="2411"/>
                </a:moveTo>
                <a:lnTo>
                  <a:pt x="8657" y="2549"/>
                </a:lnTo>
                <a:lnTo>
                  <a:pt x="9152" y="5319"/>
                </a:lnTo>
                <a:lnTo>
                  <a:pt x="7977" y="5293"/>
                </a:lnTo>
                <a:lnTo>
                  <a:pt x="7394" y="2411"/>
                </a:lnTo>
                <a:close/>
                <a:moveTo>
                  <a:pt x="8997" y="2588"/>
                </a:moveTo>
                <a:lnTo>
                  <a:pt x="10269" y="2728"/>
                </a:lnTo>
                <a:lnTo>
                  <a:pt x="10671" y="5354"/>
                </a:lnTo>
                <a:lnTo>
                  <a:pt x="9486" y="5326"/>
                </a:lnTo>
                <a:lnTo>
                  <a:pt x="8997" y="2588"/>
                </a:lnTo>
                <a:close/>
                <a:moveTo>
                  <a:pt x="10607" y="2766"/>
                </a:moveTo>
                <a:lnTo>
                  <a:pt x="11866" y="2904"/>
                </a:lnTo>
                <a:lnTo>
                  <a:pt x="12176" y="5388"/>
                </a:lnTo>
                <a:lnTo>
                  <a:pt x="11002" y="5362"/>
                </a:lnTo>
                <a:lnTo>
                  <a:pt x="10607" y="2766"/>
                </a:lnTo>
                <a:close/>
                <a:moveTo>
                  <a:pt x="12201" y="2941"/>
                </a:moveTo>
                <a:lnTo>
                  <a:pt x="13399" y="3072"/>
                </a:lnTo>
                <a:lnTo>
                  <a:pt x="13641" y="5421"/>
                </a:lnTo>
                <a:lnTo>
                  <a:pt x="12508" y="5395"/>
                </a:lnTo>
                <a:lnTo>
                  <a:pt x="12201" y="2941"/>
                </a:lnTo>
                <a:close/>
                <a:moveTo>
                  <a:pt x="13732" y="3109"/>
                </a:moveTo>
                <a:lnTo>
                  <a:pt x="15026" y="3251"/>
                </a:lnTo>
                <a:lnTo>
                  <a:pt x="15176" y="5457"/>
                </a:lnTo>
                <a:lnTo>
                  <a:pt x="13970" y="5429"/>
                </a:lnTo>
                <a:lnTo>
                  <a:pt x="13732" y="3109"/>
                </a:lnTo>
                <a:close/>
                <a:moveTo>
                  <a:pt x="15358" y="3288"/>
                </a:moveTo>
                <a:lnTo>
                  <a:pt x="16540" y="3419"/>
                </a:lnTo>
                <a:lnTo>
                  <a:pt x="16628" y="5491"/>
                </a:lnTo>
                <a:lnTo>
                  <a:pt x="15504" y="5464"/>
                </a:lnTo>
                <a:lnTo>
                  <a:pt x="15358" y="3288"/>
                </a:lnTo>
                <a:close/>
                <a:moveTo>
                  <a:pt x="16868" y="3454"/>
                </a:moveTo>
                <a:lnTo>
                  <a:pt x="18183" y="3600"/>
                </a:lnTo>
                <a:lnTo>
                  <a:pt x="18180" y="5526"/>
                </a:lnTo>
                <a:lnTo>
                  <a:pt x="16956" y="5498"/>
                </a:lnTo>
                <a:lnTo>
                  <a:pt x="16868" y="3454"/>
                </a:lnTo>
                <a:close/>
                <a:moveTo>
                  <a:pt x="18511" y="3635"/>
                </a:moveTo>
                <a:lnTo>
                  <a:pt x="19399" y="3733"/>
                </a:lnTo>
                <a:lnTo>
                  <a:pt x="19399" y="5554"/>
                </a:lnTo>
                <a:lnTo>
                  <a:pt x="18508" y="5533"/>
                </a:lnTo>
                <a:lnTo>
                  <a:pt x="18511" y="3635"/>
                </a:lnTo>
                <a:close/>
                <a:moveTo>
                  <a:pt x="5055" y="5582"/>
                </a:moveTo>
                <a:lnTo>
                  <a:pt x="6183" y="5606"/>
                </a:lnTo>
                <a:lnTo>
                  <a:pt x="6964" y="9018"/>
                </a:lnTo>
                <a:lnTo>
                  <a:pt x="6034" y="9096"/>
                </a:lnTo>
                <a:lnTo>
                  <a:pt x="5055" y="5582"/>
                </a:lnTo>
                <a:close/>
                <a:moveTo>
                  <a:pt x="6521" y="5616"/>
                </a:moveTo>
                <a:lnTo>
                  <a:pt x="7713" y="5642"/>
                </a:lnTo>
                <a:lnTo>
                  <a:pt x="8374" y="8900"/>
                </a:lnTo>
                <a:lnTo>
                  <a:pt x="7294" y="8990"/>
                </a:lnTo>
                <a:lnTo>
                  <a:pt x="6521" y="5616"/>
                </a:lnTo>
                <a:close/>
                <a:moveTo>
                  <a:pt x="8049" y="5649"/>
                </a:moveTo>
                <a:lnTo>
                  <a:pt x="9217" y="5677"/>
                </a:lnTo>
                <a:lnTo>
                  <a:pt x="9771" y="8781"/>
                </a:lnTo>
                <a:lnTo>
                  <a:pt x="8703" y="8872"/>
                </a:lnTo>
                <a:lnTo>
                  <a:pt x="8049" y="5649"/>
                </a:lnTo>
                <a:close/>
                <a:moveTo>
                  <a:pt x="9552" y="5685"/>
                </a:moveTo>
                <a:lnTo>
                  <a:pt x="10724" y="5711"/>
                </a:lnTo>
                <a:lnTo>
                  <a:pt x="11174" y="8663"/>
                </a:lnTo>
                <a:lnTo>
                  <a:pt x="10099" y="8753"/>
                </a:lnTo>
                <a:lnTo>
                  <a:pt x="9552" y="5685"/>
                </a:lnTo>
                <a:close/>
                <a:moveTo>
                  <a:pt x="11057" y="5718"/>
                </a:moveTo>
                <a:lnTo>
                  <a:pt x="12221" y="5744"/>
                </a:lnTo>
                <a:lnTo>
                  <a:pt x="12573" y="8544"/>
                </a:lnTo>
                <a:lnTo>
                  <a:pt x="11502" y="8635"/>
                </a:lnTo>
                <a:lnTo>
                  <a:pt x="11057" y="5718"/>
                </a:lnTo>
                <a:close/>
                <a:moveTo>
                  <a:pt x="12552" y="5752"/>
                </a:moveTo>
                <a:lnTo>
                  <a:pt x="13679" y="5778"/>
                </a:lnTo>
                <a:lnTo>
                  <a:pt x="13952" y="8428"/>
                </a:lnTo>
                <a:lnTo>
                  <a:pt x="12899" y="8518"/>
                </a:lnTo>
                <a:lnTo>
                  <a:pt x="12552" y="5752"/>
                </a:lnTo>
                <a:close/>
                <a:moveTo>
                  <a:pt x="14008" y="5785"/>
                </a:moveTo>
                <a:lnTo>
                  <a:pt x="15200" y="5813"/>
                </a:lnTo>
                <a:lnTo>
                  <a:pt x="15368" y="8309"/>
                </a:lnTo>
                <a:lnTo>
                  <a:pt x="14278" y="8400"/>
                </a:lnTo>
                <a:lnTo>
                  <a:pt x="14008" y="5785"/>
                </a:lnTo>
                <a:close/>
                <a:moveTo>
                  <a:pt x="15528" y="5821"/>
                </a:moveTo>
                <a:lnTo>
                  <a:pt x="16643" y="5847"/>
                </a:lnTo>
                <a:lnTo>
                  <a:pt x="16745" y="8193"/>
                </a:lnTo>
                <a:lnTo>
                  <a:pt x="15694" y="8281"/>
                </a:lnTo>
                <a:lnTo>
                  <a:pt x="15528" y="5821"/>
                </a:lnTo>
                <a:close/>
                <a:moveTo>
                  <a:pt x="16971" y="5854"/>
                </a:moveTo>
                <a:lnTo>
                  <a:pt x="18180" y="5881"/>
                </a:lnTo>
                <a:lnTo>
                  <a:pt x="18175" y="8072"/>
                </a:lnTo>
                <a:lnTo>
                  <a:pt x="17071" y="8165"/>
                </a:lnTo>
                <a:lnTo>
                  <a:pt x="16971" y="5854"/>
                </a:lnTo>
                <a:close/>
                <a:moveTo>
                  <a:pt x="18506" y="5888"/>
                </a:moveTo>
                <a:lnTo>
                  <a:pt x="19399" y="5909"/>
                </a:lnTo>
                <a:lnTo>
                  <a:pt x="19399" y="7969"/>
                </a:lnTo>
                <a:lnTo>
                  <a:pt x="18503" y="8044"/>
                </a:lnTo>
                <a:lnTo>
                  <a:pt x="18506" y="5888"/>
                </a:lnTo>
                <a:close/>
                <a:moveTo>
                  <a:pt x="19399" y="8325"/>
                </a:moveTo>
                <a:lnTo>
                  <a:pt x="19399" y="10447"/>
                </a:lnTo>
                <a:lnTo>
                  <a:pt x="18496" y="10602"/>
                </a:lnTo>
                <a:lnTo>
                  <a:pt x="18501" y="8400"/>
                </a:lnTo>
                <a:lnTo>
                  <a:pt x="19399" y="8325"/>
                </a:lnTo>
                <a:close/>
                <a:moveTo>
                  <a:pt x="18175" y="8428"/>
                </a:moveTo>
                <a:lnTo>
                  <a:pt x="18170" y="10658"/>
                </a:lnTo>
                <a:lnTo>
                  <a:pt x="17184" y="10826"/>
                </a:lnTo>
                <a:lnTo>
                  <a:pt x="17086" y="8519"/>
                </a:lnTo>
                <a:lnTo>
                  <a:pt x="18175" y="8428"/>
                </a:lnTo>
                <a:close/>
                <a:moveTo>
                  <a:pt x="16760" y="8547"/>
                </a:moveTo>
                <a:lnTo>
                  <a:pt x="16860" y="10882"/>
                </a:lnTo>
                <a:lnTo>
                  <a:pt x="15881" y="11050"/>
                </a:lnTo>
                <a:lnTo>
                  <a:pt x="15718" y="8635"/>
                </a:lnTo>
                <a:lnTo>
                  <a:pt x="16760" y="8547"/>
                </a:lnTo>
                <a:close/>
                <a:moveTo>
                  <a:pt x="15392" y="8663"/>
                </a:moveTo>
                <a:lnTo>
                  <a:pt x="15557" y="11106"/>
                </a:lnTo>
                <a:lnTo>
                  <a:pt x="14575" y="11274"/>
                </a:lnTo>
                <a:lnTo>
                  <a:pt x="14314" y="8755"/>
                </a:lnTo>
                <a:lnTo>
                  <a:pt x="15392" y="8663"/>
                </a:lnTo>
                <a:close/>
                <a:moveTo>
                  <a:pt x="13988" y="8781"/>
                </a:moveTo>
                <a:lnTo>
                  <a:pt x="14250" y="11330"/>
                </a:lnTo>
                <a:lnTo>
                  <a:pt x="13273" y="11496"/>
                </a:lnTo>
                <a:lnTo>
                  <a:pt x="12944" y="8870"/>
                </a:lnTo>
                <a:lnTo>
                  <a:pt x="13988" y="8781"/>
                </a:lnTo>
                <a:close/>
                <a:moveTo>
                  <a:pt x="12618" y="8898"/>
                </a:moveTo>
                <a:lnTo>
                  <a:pt x="12951" y="11552"/>
                </a:lnTo>
                <a:lnTo>
                  <a:pt x="11972" y="11720"/>
                </a:lnTo>
                <a:lnTo>
                  <a:pt x="11555" y="8988"/>
                </a:lnTo>
                <a:lnTo>
                  <a:pt x="12618" y="8898"/>
                </a:lnTo>
                <a:close/>
                <a:moveTo>
                  <a:pt x="11227" y="9014"/>
                </a:moveTo>
                <a:lnTo>
                  <a:pt x="11648" y="11776"/>
                </a:lnTo>
                <a:lnTo>
                  <a:pt x="10671" y="11944"/>
                </a:lnTo>
                <a:lnTo>
                  <a:pt x="10163" y="9105"/>
                </a:lnTo>
                <a:lnTo>
                  <a:pt x="11227" y="9014"/>
                </a:lnTo>
                <a:close/>
                <a:moveTo>
                  <a:pt x="9835" y="9132"/>
                </a:moveTo>
                <a:lnTo>
                  <a:pt x="10348" y="11998"/>
                </a:lnTo>
                <a:lnTo>
                  <a:pt x="9371" y="12166"/>
                </a:lnTo>
                <a:lnTo>
                  <a:pt x="8774" y="9221"/>
                </a:lnTo>
                <a:lnTo>
                  <a:pt x="9835" y="9132"/>
                </a:lnTo>
                <a:close/>
                <a:moveTo>
                  <a:pt x="8444" y="9249"/>
                </a:moveTo>
                <a:lnTo>
                  <a:pt x="9047" y="12222"/>
                </a:lnTo>
                <a:lnTo>
                  <a:pt x="8072" y="12388"/>
                </a:lnTo>
                <a:lnTo>
                  <a:pt x="7375" y="9341"/>
                </a:lnTo>
                <a:lnTo>
                  <a:pt x="8444" y="9249"/>
                </a:lnTo>
                <a:close/>
                <a:moveTo>
                  <a:pt x="7043" y="9369"/>
                </a:moveTo>
                <a:lnTo>
                  <a:pt x="7747" y="12444"/>
                </a:lnTo>
                <a:lnTo>
                  <a:pt x="7000" y="12573"/>
                </a:lnTo>
                <a:lnTo>
                  <a:pt x="6130" y="9445"/>
                </a:lnTo>
                <a:lnTo>
                  <a:pt x="7043" y="9369"/>
                </a:lnTo>
                <a:close/>
                <a:moveTo>
                  <a:pt x="8927" y="12929"/>
                </a:moveTo>
                <a:lnTo>
                  <a:pt x="8927" y="15578"/>
                </a:lnTo>
                <a:cubicBezTo>
                  <a:pt x="8927" y="16249"/>
                  <a:pt x="9179" y="16887"/>
                  <a:pt x="9625" y="17349"/>
                </a:cubicBezTo>
                <a:lnTo>
                  <a:pt x="5632" y="17349"/>
                </a:lnTo>
                <a:lnTo>
                  <a:pt x="6999" y="13260"/>
                </a:lnTo>
                <a:lnTo>
                  <a:pt x="8927" y="12929"/>
                </a:lnTo>
                <a:close/>
                <a:moveTo>
                  <a:pt x="4115" y="18922"/>
                </a:moveTo>
                <a:cubicBezTo>
                  <a:pt x="4120" y="18922"/>
                  <a:pt x="4125" y="18922"/>
                  <a:pt x="4130" y="18922"/>
                </a:cubicBezTo>
                <a:lnTo>
                  <a:pt x="4130" y="19144"/>
                </a:lnTo>
                <a:lnTo>
                  <a:pt x="3761" y="19639"/>
                </a:lnTo>
                <a:cubicBezTo>
                  <a:pt x="3631" y="19820"/>
                  <a:pt x="3652" y="20081"/>
                  <a:pt x="3811" y="20232"/>
                </a:cubicBezTo>
                <a:cubicBezTo>
                  <a:pt x="3876" y="20295"/>
                  <a:pt x="3956" y="20327"/>
                  <a:pt x="4039" y="20327"/>
                </a:cubicBezTo>
                <a:cubicBezTo>
                  <a:pt x="4127" y="20327"/>
                  <a:pt x="4215" y="20292"/>
                  <a:pt x="4295" y="20225"/>
                </a:cubicBezTo>
                <a:lnTo>
                  <a:pt x="4992" y="19655"/>
                </a:lnTo>
                <a:cubicBezTo>
                  <a:pt x="5013" y="19739"/>
                  <a:pt x="5023" y="19824"/>
                  <a:pt x="5023" y="19909"/>
                </a:cubicBezTo>
                <a:cubicBezTo>
                  <a:pt x="5023" y="20453"/>
                  <a:pt x="4615" y="20895"/>
                  <a:pt x="4115" y="20895"/>
                </a:cubicBezTo>
                <a:cubicBezTo>
                  <a:pt x="3614" y="20895"/>
                  <a:pt x="3206" y="20453"/>
                  <a:pt x="3206" y="19909"/>
                </a:cubicBezTo>
                <a:cubicBezTo>
                  <a:pt x="3206" y="19365"/>
                  <a:pt x="3614" y="18922"/>
                  <a:pt x="4115" y="18922"/>
                </a:cubicBezTo>
                <a:close/>
                <a:moveTo>
                  <a:pt x="20022" y="18948"/>
                </a:moveTo>
                <a:cubicBezTo>
                  <a:pt x="20029" y="18948"/>
                  <a:pt x="20036" y="18948"/>
                  <a:pt x="20043" y="18948"/>
                </a:cubicBezTo>
                <a:cubicBezTo>
                  <a:pt x="20543" y="18948"/>
                  <a:pt x="20949" y="19391"/>
                  <a:pt x="20949" y="19935"/>
                </a:cubicBezTo>
                <a:cubicBezTo>
                  <a:pt x="20949" y="20479"/>
                  <a:pt x="20543" y="20921"/>
                  <a:pt x="20043" y="20921"/>
                </a:cubicBezTo>
                <a:cubicBezTo>
                  <a:pt x="19542" y="20921"/>
                  <a:pt x="19134" y="20479"/>
                  <a:pt x="19134" y="19935"/>
                </a:cubicBezTo>
                <a:cubicBezTo>
                  <a:pt x="19134" y="19847"/>
                  <a:pt x="19145" y="19757"/>
                  <a:pt x="19167" y="19670"/>
                </a:cubicBezTo>
                <a:lnTo>
                  <a:pt x="19844" y="20223"/>
                </a:lnTo>
                <a:cubicBezTo>
                  <a:pt x="19924" y="20291"/>
                  <a:pt x="20013" y="20327"/>
                  <a:pt x="20101" y="20327"/>
                </a:cubicBezTo>
                <a:cubicBezTo>
                  <a:pt x="20184" y="20327"/>
                  <a:pt x="20262" y="20295"/>
                  <a:pt x="20328" y="20232"/>
                </a:cubicBezTo>
                <a:cubicBezTo>
                  <a:pt x="20486" y="20080"/>
                  <a:pt x="20510" y="19819"/>
                  <a:pt x="20379" y="19637"/>
                </a:cubicBezTo>
                <a:lnTo>
                  <a:pt x="20022" y="19163"/>
                </a:lnTo>
                <a:lnTo>
                  <a:pt x="20022" y="18948"/>
                </a:ln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2" name="Clock"/>
          <p:cNvSpPr/>
          <p:nvPr/>
        </p:nvSpPr>
        <p:spPr>
          <a:xfrm>
            <a:off x="7305464" y="3561311"/>
            <a:ext cx="635001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3" name="Puzzle Piece"/>
          <p:cNvSpPr/>
          <p:nvPr/>
        </p:nvSpPr>
        <p:spPr>
          <a:xfrm>
            <a:off x="3485815" y="530705"/>
            <a:ext cx="633860" cy="636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9" y="0"/>
                </a:moveTo>
                <a:cubicBezTo>
                  <a:pt x="251" y="0"/>
                  <a:pt x="0" y="250"/>
                  <a:pt x="0" y="557"/>
                </a:cubicBezTo>
                <a:lnTo>
                  <a:pt x="0" y="15411"/>
                </a:lnTo>
                <a:cubicBezTo>
                  <a:pt x="0" y="15717"/>
                  <a:pt x="251" y="15967"/>
                  <a:pt x="559" y="15967"/>
                </a:cubicBezTo>
                <a:lnTo>
                  <a:pt x="5699" y="15967"/>
                </a:lnTo>
                <a:cubicBezTo>
                  <a:pt x="6442" y="16247"/>
                  <a:pt x="6547" y="16971"/>
                  <a:pt x="6547" y="16971"/>
                </a:cubicBezTo>
                <a:cubicBezTo>
                  <a:pt x="6592" y="17343"/>
                  <a:pt x="6223" y="17890"/>
                  <a:pt x="6075" y="18092"/>
                </a:cubicBezTo>
                <a:cubicBezTo>
                  <a:pt x="5749" y="18463"/>
                  <a:pt x="5552" y="18940"/>
                  <a:pt x="5552" y="19460"/>
                </a:cubicBezTo>
                <a:cubicBezTo>
                  <a:pt x="5552" y="20642"/>
                  <a:pt x="6569" y="21600"/>
                  <a:pt x="7823" y="21600"/>
                </a:cubicBezTo>
                <a:cubicBezTo>
                  <a:pt x="9077" y="21600"/>
                  <a:pt x="10095" y="20642"/>
                  <a:pt x="10095" y="19460"/>
                </a:cubicBezTo>
                <a:cubicBezTo>
                  <a:pt x="10095" y="18976"/>
                  <a:pt x="9923" y="18530"/>
                  <a:pt x="9636" y="18172"/>
                </a:cubicBezTo>
                <a:lnTo>
                  <a:pt x="9634" y="18170"/>
                </a:lnTo>
                <a:cubicBezTo>
                  <a:pt x="9604" y="18133"/>
                  <a:pt x="9050" y="17422"/>
                  <a:pt x="9104" y="16971"/>
                </a:cubicBezTo>
                <a:cubicBezTo>
                  <a:pt x="9104" y="16971"/>
                  <a:pt x="9211" y="16247"/>
                  <a:pt x="9955" y="15967"/>
                </a:cubicBezTo>
                <a:lnTo>
                  <a:pt x="15373" y="15967"/>
                </a:lnTo>
                <a:cubicBezTo>
                  <a:pt x="15681" y="15967"/>
                  <a:pt x="15932" y="15717"/>
                  <a:pt x="15932" y="15411"/>
                </a:cubicBezTo>
                <a:lnTo>
                  <a:pt x="15932" y="9979"/>
                </a:lnTo>
                <a:cubicBezTo>
                  <a:pt x="16201" y="9201"/>
                  <a:pt x="16953" y="9092"/>
                  <a:pt x="16953" y="9092"/>
                </a:cubicBezTo>
                <a:cubicBezTo>
                  <a:pt x="17326" y="9047"/>
                  <a:pt x="17877" y="9415"/>
                  <a:pt x="18080" y="9562"/>
                </a:cubicBezTo>
                <a:cubicBezTo>
                  <a:pt x="18452" y="9888"/>
                  <a:pt x="18930" y="10084"/>
                  <a:pt x="19452" y="10084"/>
                </a:cubicBezTo>
                <a:cubicBezTo>
                  <a:pt x="20639" y="10084"/>
                  <a:pt x="21600" y="9070"/>
                  <a:pt x="21600" y="7820"/>
                </a:cubicBezTo>
                <a:cubicBezTo>
                  <a:pt x="21600" y="6571"/>
                  <a:pt x="20639" y="5559"/>
                  <a:pt x="19452" y="5559"/>
                </a:cubicBezTo>
                <a:cubicBezTo>
                  <a:pt x="18965" y="5559"/>
                  <a:pt x="18518" y="5731"/>
                  <a:pt x="18158" y="6018"/>
                </a:cubicBezTo>
                <a:lnTo>
                  <a:pt x="18158" y="6015"/>
                </a:lnTo>
                <a:cubicBezTo>
                  <a:pt x="18125" y="6041"/>
                  <a:pt x="17407" y="6598"/>
                  <a:pt x="16953" y="6544"/>
                </a:cubicBezTo>
                <a:cubicBezTo>
                  <a:pt x="16953" y="6544"/>
                  <a:pt x="16201" y="6436"/>
                  <a:pt x="15932" y="5658"/>
                </a:cubicBezTo>
                <a:lnTo>
                  <a:pt x="15932" y="5036"/>
                </a:lnTo>
                <a:lnTo>
                  <a:pt x="15932" y="557"/>
                </a:lnTo>
                <a:cubicBezTo>
                  <a:pt x="15932" y="250"/>
                  <a:pt x="15681" y="0"/>
                  <a:pt x="15373" y="0"/>
                </a:cubicBezTo>
                <a:lnTo>
                  <a:pt x="9592" y="0"/>
                </a:lnTo>
                <a:cubicBezTo>
                  <a:pt x="9174" y="329"/>
                  <a:pt x="9104" y="800"/>
                  <a:pt x="9104" y="800"/>
                </a:cubicBezTo>
                <a:cubicBezTo>
                  <a:pt x="9050" y="1253"/>
                  <a:pt x="9609" y="1969"/>
                  <a:pt x="9636" y="2001"/>
                </a:cubicBezTo>
                <a:lnTo>
                  <a:pt x="9634" y="2001"/>
                </a:lnTo>
                <a:cubicBezTo>
                  <a:pt x="9922" y="2360"/>
                  <a:pt x="10095" y="2804"/>
                  <a:pt x="10095" y="3289"/>
                </a:cubicBezTo>
                <a:cubicBezTo>
                  <a:pt x="10095" y="4471"/>
                  <a:pt x="9077" y="5431"/>
                  <a:pt x="7823" y="5431"/>
                </a:cubicBezTo>
                <a:cubicBezTo>
                  <a:pt x="6569" y="5431"/>
                  <a:pt x="5552" y="4471"/>
                  <a:pt x="5552" y="3289"/>
                </a:cubicBezTo>
                <a:cubicBezTo>
                  <a:pt x="5552" y="2769"/>
                  <a:pt x="5749" y="2294"/>
                  <a:pt x="6075" y="1924"/>
                </a:cubicBezTo>
                <a:cubicBezTo>
                  <a:pt x="6223" y="1721"/>
                  <a:pt x="6592" y="1172"/>
                  <a:pt x="6547" y="800"/>
                </a:cubicBezTo>
                <a:cubicBezTo>
                  <a:pt x="6547" y="800"/>
                  <a:pt x="6479" y="329"/>
                  <a:pt x="6061" y="0"/>
                </a:cubicBezTo>
                <a:lnTo>
                  <a:pt x="559" y="0"/>
                </a:ln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4" name="Light Bulb"/>
          <p:cNvSpPr/>
          <p:nvPr/>
        </p:nvSpPr>
        <p:spPr>
          <a:xfrm>
            <a:off x="4901754" y="473112"/>
            <a:ext cx="433303" cy="751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2843"/>
                  <a:pt x="0" y="6352"/>
                </a:cubicBezTo>
                <a:cubicBezTo>
                  <a:pt x="0" y="7004"/>
                  <a:pt x="167" y="7633"/>
                  <a:pt x="477" y="8225"/>
                </a:cubicBezTo>
                <a:cubicBezTo>
                  <a:pt x="477" y="8225"/>
                  <a:pt x="477" y="8226"/>
                  <a:pt x="477" y="8227"/>
                </a:cubicBezTo>
                <a:cubicBezTo>
                  <a:pt x="491" y="8261"/>
                  <a:pt x="527" y="8322"/>
                  <a:pt x="579" y="8405"/>
                </a:cubicBezTo>
                <a:cubicBezTo>
                  <a:pt x="693" y="8601"/>
                  <a:pt x="822" y="8793"/>
                  <a:pt x="966" y="8979"/>
                </a:cubicBezTo>
                <a:cubicBezTo>
                  <a:pt x="2223" y="10787"/>
                  <a:pt x="5439" y="15160"/>
                  <a:pt x="5440" y="16141"/>
                </a:cubicBezTo>
                <a:lnTo>
                  <a:pt x="5656" y="16902"/>
                </a:lnTo>
                <a:cubicBezTo>
                  <a:pt x="5656" y="16902"/>
                  <a:pt x="5696" y="16981"/>
                  <a:pt x="5817" y="17079"/>
                </a:cubicBezTo>
                <a:lnTo>
                  <a:pt x="15815" y="17079"/>
                </a:lnTo>
                <a:cubicBezTo>
                  <a:pt x="15936" y="16981"/>
                  <a:pt x="15976" y="16902"/>
                  <a:pt x="15976" y="16902"/>
                </a:cubicBezTo>
                <a:lnTo>
                  <a:pt x="16193" y="16141"/>
                </a:lnTo>
                <a:cubicBezTo>
                  <a:pt x="16193" y="14948"/>
                  <a:pt x="20944" y="8742"/>
                  <a:pt x="21152" y="8227"/>
                </a:cubicBezTo>
                <a:cubicBezTo>
                  <a:pt x="21159" y="8211"/>
                  <a:pt x="21155" y="8198"/>
                  <a:pt x="21141" y="8188"/>
                </a:cubicBezTo>
                <a:cubicBezTo>
                  <a:pt x="21438" y="7607"/>
                  <a:pt x="21600" y="6990"/>
                  <a:pt x="21600" y="6352"/>
                </a:cubicBezTo>
                <a:cubicBezTo>
                  <a:pt x="21600" y="2843"/>
                  <a:pt x="16765" y="0"/>
                  <a:pt x="10800" y="0"/>
                </a:cubicBezTo>
                <a:close/>
                <a:moveTo>
                  <a:pt x="5943" y="17697"/>
                </a:moveTo>
                <a:cubicBezTo>
                  <a:pt x="5930" y="17727"/>
                  <a:pt x="5919" y="17758"/>
                  <a:pt x="5919" y="17791"/>
                </a:cubicBezTo>
                <a:lnTo>
                  <a:pt x="5919" y="18399"/>
                </a:lnTo>
                <a:cubicBezTo>
                  <a:pt x="5919" y="18599"/>
                  <a:pt x="6178" y="18765"/>
                  <a:pt x="6510" y="18795"/>
                </a:cubicBezTo>
                <a:cubicBezTo>
                  <a:pt x="6431" y="18855"/>
                  <a:pt x="6382" y="18929"/>
                  <a:pt x="6382" y="19010"/>
                </a:cubicBezTo>
                <a:lnTo>
                  <a:pt x="6382" y="19541"/>
                </a:lnTo>
                <a:cubicBezTo>
                  <a:pt x="6382" y="19736"/>
                  <a:pt x="6656" y="19894"/>
                  <a:pt x="6993" y="19894"/>
                </a:cubicBezTo>
                <a:lnTo>
                  <a:pt x="7186" y="19894"/>
                </a:lnTo>
                <a:lnTo>
                  <a:pt x="7186" y="20380"/>
                </a:lnTo>
                <a:cubicBezTo>
                  <a:pt x="7186" y="20568"/>
                  <a:pt x="7454" y="20721"/>
                  <a:pt x="7780" y="20721"/>
                </a:cubicBezTo>
                <a:lnTo>
                  <a:pt x="8816" y="20721"/>
                </a:lnTo>
                <a:cubicBezTo>
                  <a:pt x="8925" y="21215"/>
                  <a:pt x="9771" y="21600"/>
                  <a:pt x="10800" y="21600"/>
                </a:cubicBezTo>
                <a:cubicBezTo>
                  <a:pt x="11829" y="21600"/>
                  <a:pt x="12675" y="21215"/>
                  <a:pt x="12784" y="20721"/>
                </a:cubicBezTo>
                <a:lnTo>
                  <a:pt x="13820" y="20721"/>
                </a:lnTo>
                <a:cubicBezTo>
                  <a:pt x="14146" y="20721"/>
                  <a:pt x="14414" y="20568"/>
                  <a:pt x="14414" y="20380"/>
                </a:cubicBezTo>
                <a:lnTo>
                  <a:pt x="14414" y="19894"/>
                </a:lnTo>
                <a:lnTo>
                  <a:pt x="14607" y="19894"/>
                </a:lnTo>
                <a:cubicBezTo>
                  <a:pt x="14944" y="19894"/>
                  <a:pt x="15218" y="19736"/>
                  <a:pt x="15218" y="19541"/>
                </a:cubicBezTo>
                <a:lnTo>
                  <a:pt x="15218" y="19010"/>
                </a:lnTo>
                <a:cubicBezTo>
                  <a:pt x="15218" y="18929"/>
                  <a:pt x="15169" y="18855"/>
                  <a:pt x="15090" y="18795"/>
                </a:cubicBezTo>
                <a:cubicBezTo>
                  <a:pt x="15422" y="18765"/>
                  <a:pt x="15681" y="18599"/>
                  <a:pt x="15681" y="18399"/>
                </a:cubicBezTo>
                <a:lnTo>
                  <a:pt x="15681" y="17791"/>
                </a:lnTo>
                <a:cubicBezTo>
                  <a:pt x="15681" y="17758"/>
                  <a:pt x="15670" y="17727"/>
                  <a:pt x="15657" y="17697"/>
                </a:cubicBezTo>
                <a:lnTo>
                  <a:pt x="5943" y="17697"/>
                </a:ln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5" name="Ballot"/>
          <p:cNvSpPr/>
          <p:nvPr/>
        </p:nvSpPr>
        <p:spPr>
          <a:xfrm>
            <a:off x="3535847" y="1608102"/>
            <a:ext cx="533794" cy="710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342"/>
                </a:lnTo>
                <a:lnTo>
                  <a:pt x="18478" y="0"/>
                </a:lnTo>
                <a:lnTo>
                  <a:pt x="0" y="0"/>
                </a:lnTo>
                <a:close/>
                <a:moveTo>
                  <a:pt x="2780" y="2106"/>
                </a:moveTo>
                <a:lnTo>
                  <a:pt x="15405" y="2106"/>
                </a:lnTo>
                <a:lnTo>
                  <a:pt x="15405" y="4226"/>
                </a:lnTo>
                <a:lnTo>
                  <a:pt x="2780" y="4226"/>
                </a:lnTo>
                <a:lnTo>
                  <a:pt x="2780" y="2106"/>
                </a:lnTo>
                <a:close/>
                <a:moveTo>
                  <a:pt x="17628" y="2106"/>
                </a:moveTo>
                <a:cubicBezTo>
                  <a:pt x="18408" y="2106"/>
                  <a:pt x="19040" y="2581"/>
                  <a:pt x="19040" y="3166"/>
                </a:cubicBezTo>
                <a:cubicBezTo>
                  <a:pt x="19040" y="3751"/>
                  <a:pt x="18408" y="4226"/>
                  <a:pt x="17628" y="4226"/>
                </a:cubicBezTo>
                <a:cubicBezTo>
                  <a:pt x="16849" y="4226"/>
                  <a:pt x="16217" y="3751"/>
                  <a:pt x="16217" y="3166"/>
                </a:cubicBezTo>
                <a:cubicBezTo>
                  <a:pt x="16217" y="2581"/>
                  <a:pt x="16849" y="2106"/>
                  <a:pt x="17628" y="2106"/>
                </a:cubicBezTo>
                <a:close/>
                <a:moveTo>
                  <a:pt x="2780" y="5160"/>
                </a:moveTo>
                <a:lnTo>
                  <a:pt x="15405" y="5160"/>
                </a:lnTo>
                <a:lnTo>
                  <a:pt x="15405" y="7278"/>
                </a:lnTo>
                <a:lnTo>
                  <a:pt x="2780" y="7278"/>
                </a:lnTo>
                <a:lnTo>
                  <a:pt x="2780" y="5160"/>
                </a:lnTo>
                <a:close/>
                <a:moveTo>
                  <a:pt x="17628" y="5160"/>
                </a:moveTo>
                <a:cubicBezTo>
                  <a:pt x="18408" y="5160"/>
                  <a:pt x="19040" y="5635"/>
                  <a:pt x="19040" y="6220"/>
                </a:cubicBezTo>
                <a:cubicBezTo>
                  <a:pt x="19040" y="6805"/>
                  <a:pt x="18408" y="7278"/>
                  <a:pt x="17628" y="7278"/>
                </a:cubicBezTo>
                <a:cubicBezTo>
                  <a:pt x="16849" y="7278"/>
                  <a:pt x="16217" y="6805"/>
                  <a:pt x="16217" y="6220"/>
                </a:cubicBezTo>
                <a:cubicBezTo>
                  <a:pt x="16217" y="5635"/>
                  <a:pt x="16849" y="5160"/>
                  <a:pt x="17628" y="5160"/>
                </a:cubicBezTo>
                <a:close/>
                <a:moveTo>
                  <a:pt x="2780" y="8213"/>
                </a:moveTo>
                <a:lnTo>
                  <a:pt x="15405" y="8213"/>
                </a:lnTo>
                <a:lnTo>
                  <a:pt x="15405" y="10333"/>
                </a:lnTo>
                <a:lnTo>
                  <a:pt x="2780" y="10333"/>
                </a:lnTo>
                <a:lnTo>
                  <a:pt x="2780" y="8213"/>
                </a:lnTo>
                <a:close/>
                <a:moveTo>
                  <a:pt x="17628" y="8213"/>
                </a:moveTo>
                <a:cubicBezTo>
                  <a:pt x="18408" y="8213"/>
                  <a:pt x="19040" y="8688"/>
                  <a:pt x="19040" y="9273"/>
                </a:cubicBezTo>
                <a:cubicBezTo>
                  <a:pt x="19040" y="9858"/>
                  <a:pt x="18408" y="10333"/>
                  <a:pt x="17628" y="10333"/>
                </a:cubicBezTo>
                <a:cubicBezTo>
                  <a:pt x="16849" y="10333"/>
                  <a:pt x="16217" y="9858"/>
                  <a:pt x="16217" y="9273"/>
                </a:cubicBezTo>
                <a:cubicBezTo>
                  <a:pt x="16217" y="8688"/>
                  <a:pt x="16849" y="8213"/>
                  <a:pt x="17628" y="8213"/>
                </a:cubicBezTo>
                <a:close/>
                <a:moveTo>
                  <a:pt x="18404" y="8667"/>
                </a:moveTo>
                <a:cubicBezTo>
                  <a:pt x="18338" y="8670"/>
                  <a:pt x="18273" y="8694"/>
                  <a:pt x="18226" y="8735"/>
                </a:cubicBezTo>
                <a:lnTo>
                  <a:pt x="17325" y="9511"/>
                </a:lnTo>
                <a:lnTo>
                  <a:pt x="17026" y="9271"/>
                </a:lnTo>
                <a:cubicBezTo>
                  <a:pt x="16928" y="9193"/>
                  <a:pt x="16764" y="9189"/>
                  <a:pt x="16660" y="9263"/>
                </a:cubicBezTo>
                <a:cubicBezTo>
                  <a:pt x="16555" y="9336"/>
                  <a:pt x="16548" y="9459"/>
                  <a:pt x="16646" y="9538"/>
                </a:cubicBezTo>
                <a:lnTo>
                  <a:pt x="17143" y="9934"/>
                </a:lnTo>
                <a:cubicBezTo>
                  <a:pt x="17192" y="9974"/>
                  <a:pt x="17260" y="9997"/>
                  <a:pt x="17332" y="9997"/>
                </a:cubicBezTo>
                <a:cubicBezTo>
                  <a:pt x="17333" y="9997"/>
                  <a:pt x="17337" y="9997"/>
                  <a:pt x="17338" y="9997"/>
                </a:cubicBezTo>
                <a:cubicBezTo>
                  <a:pt x="17412" y="9996"/>
                  <a:pt x="17479" y="9971"/>
                  <a:pt x="17527" y="9929"/>
                </a:cubicBezTo>
                <a:lnTo>
                  <a:pt x="18617" y="8989"/>
                </a:lnTo>
                <a:cubicBezTo>
                  <a:pt x="18711" y="8908"/>
                  <a:pt x="18701" y="8785"/>
                  <a:pt x="18593" y="8714"/>
                </a:cubicBezTo>
                <a:cubicBezTo>
                  <a:pt x="18539" y="8679"/>
                  <a:pt x="18470" y="8664"/>
                  <a:pt x="18404" y="8667"/>
                </a:cubicBezTo>
                <a:close/>
                <a:moveTo>
                  <a:pt x="2780" y="11266"/>
                </a:moveTo>
                <a:lnTo>
                  <a:pt x="15405" y="11266"/>
                </a:lnTo>
                <a:lnTo>
                  <a:pt x="15405" y="13385"/>
                </a:lnTo>
                <a:lnTo>
                  <a:pt x="2780" y="13385"/>
                </a:lnTo>
                <a:lnTo>
                  <a:pt x="2780" y="11266"/>
                </a:lnTo>
                <a:close/>
                <a:moveTo>
                  <a:pt x="17628" y="11266"/>
                </a:moveTo>
                <a:cubicBezTo>
                  <a:pt x="18408" y="11266"/>
                  <a:pt x="19040" y="11740"/>
                  <a:pt x="19040" y="12325"/>
                </a:cubicBezTo>
                <a:cubicBezTo>
                  <a:pt x="19040" y="12911"/>
                  <a:pt x="18408" y="13385"/>
                  <a:pt x="17628" y="13385"/>
                </a:cubicBezTo>
                <a:cubicBezTo>
                  <a:pt x="16849" y="13385"/>
                  <a:pt x="16217" y="12911"/>
                  <a:pt x="16217" y="12325"/>
                </a:cubicBezTo>
                <a:cubicBezTo>
                  <a:pt x="16217" y="11740"/>
                  <a:pt x="16849" y="11266"/>
                  <a:pt x="17628" y="11266"/>
                </a:cubicBezTo>
                <a:close/>
                <a:moveTo>
                  <a:pt x="2780" y="14320"/>
                </a:moveTo>
                <a:lnTo>
                  <a:pt x="15405" y="14320"/>
                </a:lnTo>
                <a:lnTo>
                  <a:pt x="15405" y="16440"/>
                </a:lnTo>
                <a:lnTo>
                  <a:pt x="2780" y="16440"/>
                </a:lnTo>
                <a:lnTo>
                  <a:pt x="2780" y="14320"/>
                </a:lnTo>
                <a:close/>
                <a:moveTo>
                  <a:pt x="17628" y="14320"/>
                </a:moveTo>
                <a:cubicBezTo>
                  <a:pt x="18408" y="14320"/>
                  <a:pt x="19040" y="14795"/>
                  <a:pt x="19040" y="15380"/>
                </a:cubicBezTo>
                <a:cubicBezTo>
                  <a:pt x="19040" y="15965"/>
                  <a:pt x="18408" y="16440"/>
                  <a:pt x="17628" y="16440"/>
                </a:cubicBezTo>
                <a:cubicBezTo>
                  <a:pt x="16849" y="16440"/>
                  <a:pt x="16217" y="15965"/>
                  <a:pt x="16217" y="15380"/>
                </a:cubicBezTo>
                <a:cubicBezTo>
                  <a:pt x="16217" y="14795"/>
                  <a:pt x="16849" y="14320"/>
                  <a:pt x="17628" y="14320"/>
                </a:cubicBezTo>
                <a:close/>
                <a:moveTo>
                  <a:pt x="2780" y="17373"/>
                </a:moveTo>
                <a:lnTo>
                  <a:pt x="15405" y="17373"/>
                </a:lnTo>
                <a:lnTo>
                  <a:pt x="15405" y="19492"/>
                </a:lnTo>
                <a:lnTo>
                  <a:pt x="2780" y="19492"/>
                </a:lnTo>
                <a:lnTo>
                  <a:pt x="2780" y="17373"/>
                </a:lnTo>
                <a:close/>
                <a:moveTo>
                  <a:pt x="17628" y="17373"/>
                </a:moveTo>
                <a:cubicBezTo>
                  <a:pt x="18408" y="17373"/>
                  <a:pt x="19040" y="17847"/>
                  <a:pt x="19040" y="18433"/>
                </a:cubicBezTo>
                <a:cubicBezTo>
                  <a:pt x="19040" y="19018"/>
                  <a:pt x="18408" y="19492"/>
                  <a:pt x="17628" y="19492"/>
                </a:cubicBezTo>
                <a:cubicBezTo>
                  <a:pt x="16849" y="19492"/>
                  <a:pt x="16217" y="19018"/>
                  <a:pt x="16217" y="18433"/>
                </a:cubicBezTo>
                <a:cubicBezTo>
                  <a:pt x="16217" y="17847"/>
                  <a:pt x="16849" y="17373"/>
                  <a:pt x="17628" y="17373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6" name="Lion"/>
          <p:cNvSpPr/>
          <p:nvPr/>
        </p:nvSpPr>
        <p:spPr>
          <a:xfrm>
            <a:off x="3420538" y="2734929"/>
            <a:ext cx="764413" cy="360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9" h="21444" extrusionOk="0">
                <a:moveTo>
                  <a:pt x="17029" y="5"/>
                </a:moveTo>
                <a:cubicBezTo>
                  <a:pt x="16649" y="24"/>
                  <a:pt x="16234" y="102"/>
                  <a:pt x="15784" y="242"/>
                </a:cubicBezTo>
                <a:cubicBezTo>
                  <a:pt x="14871" y="525"/>
                  <a:pt x="14325" y="1194"/>
                  <a:pt x="13897" y="1034"/>
                </a:cubicBezTo>
                <a:cubicBezTo>
                  <a:pt x="13956" y="1733"/>
                  <a:pt x="14450" y="2091"/>
                  <a:pt x="14450" y="2091"/>
                </a:cubicBezTo>
                <a:cubicBezTo>
                  <a:pt x="14450" y="2091"/>
                  <a:pt x="14450" y="2093"/>
                  <a:pt x="14448" y="2098"/>
                </a:cubicBezTo>
                <a:cubicBezTo>
                  <a:pt x="14397" y="2240"/>
                  <a:pt x="13568" y="4318"/>
                  <a:pt x="9452" y="3003"/>
                </a:cubicBezTo>
                <a:cubicBezTo>
                  <a:pt x="7637" y="2423"/>
                  <a:pt x="4521" y="1112"/>
                  <a:pt x="3707" y="6004"/>
                </a:cubicBezTo>
                <a:cubicBezTo>
                  <a:pt x="3081" y="9772"/>
                  <a:pt x="2978" y="17959"/>
                  <a:pt x="1368" y="18227"/>
                </a:cubicBezTo>
                <a:cubicBezTo>
                  <a:pt x="1053" y="18227"/>
                  <a:pt x="965" y="17957"/>
                  <a:pt x="915" y="17233"/>
                </a:cubicBezTo>
                <a:cubicBezTo>
                  <a:pt x="864" y="16509"/>
                  <a:pt x="474" y="16269"/>
                  <a:pt x="311" y="16215"/>
                </a:cubicBezTo>
                <a:cubicBezTo>
                  <a:pt x="147" y="16161"/>
                  <a:pt x="-155" y="16670"/>
                  <a:pt x="97" y="17555"/>
                </a:cubicBezTo>
                <a:cubicBezTo>
                  <a:pt x="348" y="18439"/>
                  <a:pt x="801" y="18895"/>
                  <a:pt x="1354" y="18895"/>
                </a:cubicBezTo>
                <a:cubicBezTo>
                  <a:pt x="1908" y="18895"/>
                  <a:pt x="2561" y="17984"/>
                  <a:pt x="3052" y="15893"/>
                </a:cubicBezTo>
                <a:cubicBezTo>
                  <a:pt x="2866" y="18772"/>
                  <a:pt x="2272" y="19015"/>
                  <a:pt x="2272" y="19015"/>
                </a:cubicBezTo>
                <a:lnTo>
                  <a:pt x="1997" y="21444"/>
                </a:lnTo>
                <a:cubicBezTo>
                  <a:pt x="1997" y="21444"/>
                  <a:pt x="2500" y="21468"/>
                  <a:pt x="2713" y="20503"/>
                </a:cubicBezTo>
                <a:cubicBezTo>
                  <a:pt x="2940" y="20343"/>
                  <a:pt x="3317" y="20591"/>
                  <a:pt x="3468" y="19545"/>
                </a:cubicBezTo>
                <a:cubicBezTo>
                  <a:pt x="3619" y="18500"/>
                  <a:pt x="4150" y="17028"/>
                  <a:pt x="4150" y="17028"/>
                </a:cubicBezTo>
                <a:lnTo>
                  <a:pt x="5455" y="15897"/>
                </a:lnTo>
                <a:cubicBezTo>
                  <a:pt x="5499" y="17426"/>
                  <a:pt x="5222" y="18386"/>
                  <a:pt x="5222" y="18386"/>
                </a:cubicBezTo>
                <a:cubicBezTo>
                  <a:pt x="5222" y="18386"/>
                  <a:pt x="5394" y="19378"/>
                  <a:pt x="5654" y="20005"/>
                </a:cubicBezTo>
                <a:cubicBezTo>
                  <a:pt x="5893" y="20583"/>
                  <a:pt x="5982" y="20666"/>
                  <a:pt x="6309" y="20811"/>
                </a:cubicBezTo>
                <a:cubicBezTo>
                  <a:pt x="6628" y="20952"/>
                  <a:pt x="6701" y="21444"/>
                  <a:pt x="6701" y="21444"/>
                </a:cubicBezTo>
                <a:cubicBezTo>
                  <a:pt x="6801" y="21444"/>
                  <a:pt x="8307" y="21444"/>
                  <a:pt x="8307" y="21444"/>
                </a:cubicBezTo>
                <a:cubicBezTo>
                  <a:pt x="8307" y="21444"/>
                  <a:pt x="8307" y="20867"/>
                  <a:pt x="8120" y="20525"/>
                </a:cubicBezTo>
                <a:cubicBezTo>
                  <a:pt x="7955" y="20225"/>
                  <a:pt x="7610" y="20131"/>
                  <a:pt x="7421" y="20104"/>
                </a:cubicBezTo>
                <a:cubicBezTo>
                  <a:pt x="7232" y="20077"/>
                  <a:pt x="6822" y="18736"/>
                  <a:pt x="6822" y="18736"/>
                </a:cubicBezTo>
                <a:cubicBezTo>
                  <a:pt x="6822" y="18736"/>
                  <a:pt x="6822" y="18520"/>
                  <a:pt x="6822" y="17502"/>
                </a:cubicBezTo>
                <a:cubicBezTo>
                  <a:pt x="7290" y="16278"/>
                  <a:pt x="7798" y="13549"/>
                  <a:pt x="8078" y="11909"/>
                </a:cubicBezTo>
                <a:cubicBezTo>
                  <a:pt x="9167" y="13791"/>
                  <a:pt x="10711" y="14539"/>
                  <a:pt x="12115" y="14734"/>
                </a:cubicBezTo>
                <a:cubicBezTo>
                  <a:pt x="11862" y="16573"/>
                  <a:pt x="11504" y="19647"/>
                  <a:pt x="11453" y="20210"/>
                </a:cubicBezTo>
                <a:cubicBezTo>
                  <a:pt x="11403" y="20773"/>
                  <a:pt x="11645" y="21015"/>
                  <a:pt x="11808" y="21122"/>
                </a:cubicBezTo>
                <a:cubicBezTo>
                  <a:pt x="11972" y="21229"/>
                  <a:pt x="12023" y="21444"/>
                  <a:pt x="12061" y="21444"/>
                </a:cubicBezTo>
                <a:cubicBezTo>
                  <a:pt x="12098" y="21444"/>
                  <a:pt x="13496" y="21444"/>
                  <a:pt x="13496" y="21444"/>
                </a:cubicBezTo>
                <a:cubicBezTo>
                  <a:pt x="13399" y="20465"/>
                  <a:pt x="13213" y="20393"/>
                  <a:pt x="12764" y="20182"/>
                </a:cubicBezTo>
                <a:cubicBezTo>
                  <a:pt x="12764" y="20182"/>
                  <a:pt x="12752" y="19914"/>
                  <a:pt x="12583" y="19676"/>
                </a:cubicBezTo>
                <a:cubicBezTo>
                  <a:pt x="12742" y="18188"/>
                  <a:pt x="13303" y="16468"/>
                  <a:pt x="13897" y="14977"/>
                </a:cubicBezTo>
                <a:cubicBezTo>
                  <a:pt x="14572" y="14971"/>
                  <a:pt x="15329" y="14816"/>
                  <a:pt x="15802" y="14518"/>
                </a:cubicBezTo>
                <a:cubicBezTo>
                  <a:pt x="16413" y="16808"/>
                  <a:pt x="17387" y="19775"/>
                  <a:pt x="17497" y="20210"/>
                </a:cubicBezTo>
                <a:cubicBezTo>
                  <a:pt x="17638" y="20773"/>
                  <a:pt x="17770" y="20915"/>
                  <a:pt x="17973" y="20998"/>
                </a:cubicBezTo>
                <a:cubicBezTo>
                  <a:pt x="18247" y="21112"/>
                  <a:pt x="18345" y="21444"/>
                  <a:pt x="18345" y="21444"/>
                </a:cubicBezTo>
                <a:cubicBezTo>
                  <a:pt x="18382" y="21444"/>
                  <a:pt x="19569" y="21444"/>
                  <a:pt x="19569" y="21444"/>
                </a:cubicBezTo>
                <a:cubicBezTo>
                  <a:pt x="19569" y="20345"/>
                  <a:pt x="18791" y="20129"/>
                  <a:pt x="18791" y="20129"/>
                </a:cubicBezTo>
                <a:cubicBezTo>
                  <a:pt x="18791" y="20129"/>
                  <a:pt x="18783" y="19733"/>
                  <a:pt x="18489" y="19538"/>
                </a:cubicBezTo>
                <a:cubicBezTo>
                  <a:pt x="18170" y="17967"/>
                  <a:pt x="17855" y="15784"/>
                  <a:pt x="17608" y="13896"/>
                </a:cubicBezTo>
                <a:lnTo>
                  <a:pt x="18348" y="12761"/>
                </a:lnTo>
                <a:cubicBezTo>
                  <a:pt x="18348" y="12761"/>
                  <a:pt x="18468" y="13023"/>
                  <a:pt x="18462" y="13613"/>
                </a:cubicBezTo>
                <a:cubicBezTo>
                  <a:pt x="18895" y="13249"/>
                  <a:pt x="19218" y="12505"/>
                  <a:pt x="19458" y="11661"/>
                </a:cubicBezTo>
                <a:cubicBezTo>
                  <a:pt x="19575" y="11820"/>
                  <a:pt x="19712" y="11946"/>
                  <a:pt x="19873" y="12008"/>
                </a:cubicBezTo>
                <a:cubicBezTo>
                  <a:pt x="20238" y="11766"/>
                  <a:pt x="20200" y="11042"/>
                  <a:pt x="20200" y="11042"/>
                </a:cubicBezTo>
                <a:cubicBezTo>
                  <a:pt x="20200" y="11042"/>
                  <a:pt x="20263" y="11042"/>
                  <a:pt x="20540" y="11042"/>
                </a:cubicBezTo>
                <a:cubicBezTo>
                  <a:pt x="20817" y="11042"/>
                  <a:pt x="20930" y="9943"/>
                  <a:pt x="20930" y="9943"/>
                </a:cubicBezTo>
                <a:cubicBezTo>
                  <a:pt x="20930" y="9943"/>
                  <a:pt x="21118" y="9811"/>
                  <a:pt x="21282" y="9543"/>
                </a:cubicBezTo>
                <a:cubicBezTo>
                  <a:pt x="21445" y="9275"/>
                  <a:pt x="21043" y="8093"/>
                  <a:pt x="20691" y="6864"/>
                </a:cubicBezTo>
                <a:cubicBezTo>
                  <a:pt x="20914" y="6024"/>
                  <a:pt x="20379" y="4853"/>
                  <a:pt x="20137" y="4385"/>
                </a:cubicBezTo>
                <a:cubicBezTo>
                  <a:pt x="20629" y="2440"/>
                  <a:pt x="19685" y="-132"/>
                  <a:pt x="17029" y="5"/>
                </a:cubicBezTo>
                <a:close/>
                <a:moveTo>
                  <a:pt x="3998" y="9724"/>
                </a:moveTo>
                <a:cubicBezTo>
                  <a:pt x="4568" y="13369"/>
                  <a:pt x="3362" y="14734"/>
                  <a:pt x="3362" y="14734"/>
                </a:cubicBezTo>
                <a:cubicBezTo>
                  <a:pt x="3362" y="14734"/>
                  <a:pt x="3595" y="13405"/>
                  <a:pt x="3998" y="9724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7" name="Paw Print"/>
          <p:cNvSpPr/>
          <p:nvPr/>
        </p:nvSpPr>
        <p:spPr>
          <a:xfrm>
            <a:off x="11049800" y="1645947"/>
            <a:ext cx="634706" cy="635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0" h="19638" extrusionOk="0">
                <a:moveTo>
                  <a:pt x="7646" y="5"/>
                </a:moveTo>
                <a:cubicBezTo>
                  <a:pt x="7562" y="-2"/>
                  <a:pt x="7476" y="-1"/>
                  <a:pt x="7390" y="6"/>
                </a:cubicBezTo>
                <a:cubicBezTo>
                  <a:pt x="6026" y="115"/>
                  <a:pt x="5078" y="1930"/>
                  <a:pt x="5272" y="4060"/>
                </a:cubicBezTo>
                <a:cubicBezTo>
                  <a:pt x="5465" y="6190"/>
                  <a:pt x="6729" y="7828"/>
                  <a:pt x="8094" y="7719"/>
                </a:cubicBezTo>
                <a:cubicBezTo>
                  <a:pt x="9459" y="7610"/>
                  <a:pt x="10407" y="5795"/>
                  <a:pt x="10213" y="3665"/>
                </a:cubicBezTo>
                <a:cubicBezTo>
                  <a:pt x="10031" y="1668"/>
                  <a:pt x="8910" y="102"/>
                  <a:pt x="7646" y="5"/>
                </a:cubicBezTo>
                <a:close/>
                <a:moveTo>
                  <a:pt x="13864" y="838"/>
                </a:moveTo>
                <a:cubicBezTo>
                  <a:pt x="12599" y="910"/>
                  <a:pt x="11452" y="2414"/>
                  <a:pt x="11238" y="4358"/>
                </a:cubicBezTo>
                <a:cubicBezTo>
                  <a:pt x="11009" y="6431"/>
                  <a:pt x="11927" y="8218"/>
                  <a:pt x="13289" y="8350"/>
                </a:cubicBezTo>
                <a:cubicBezTo>
                  <a:pt x="14651" y="8483"/>
                  <a:pt x="15942" y="6910"/>
                  <a:pt x="16171" y="4837"/>
                </a:cubicBezTo>
                <a:cubicBezTo>
                  <a:pt x="16400" y="2764"/>
                  <a:pt x="15482" y="975"/>
                  <a:pt x="14119" y="843"/>
                </a:cubicBezTo>
                <a:cubicBezTo>
                  <a:pt x="14034" y="835"/>
                  <a:pt x="13948" y="834"/>
                  <a:pt x="13864" y="838"/>
                </a:cubicBezTo>
                <a:close/>
                <a:moveTo>
                  <a:pt x="2169" y="4379"/>
                </a:moveTo>
                <a:cubicBezTo>
                  <a:pt x="2084" y="4381"/>
                  <a:pt x="1997" y="4390"/>
                  <a:pt x="1912" y="4403"/>
                </a:cubicBezTo>
                <a:cubicBezTo>
                  <a:pt x="548" y="4627"/>
                  <a:pt x="-271" y="6342"/>
                  <a:pt x="82" y="8234"/>
                </a:cubicBezTo>
                <a:cubicBezTo>
                  <a:pt x="434" y="10126"/>
                  <a:pt x="1825" y="11478"/>
                  <a:pt x="3189" y="11255"/>
                </a:cubicBezTo>
                <a:cubicBezTo>
                  <a:pt x="4553" y="11031"/>
                  <a:pt x="5374" y="9317"/>
                  <a:pt x="5021" y="7425"/>
                </a:cubicBezTo>
                <a:cubicBezTo>
                  <a:pt x="4691" y="5651"/>
                  <a:pt x="3447" y="4350"/>
                  <a:pt x="2169" y="4379"/>
                </a:cubicBezTo>
                <a:close/>
                <a:moveTo>
                  <a:pt x="18833" y="5389"/>
                </a:moveTo>
                <a:cubicBezTo>
                  <a:pt x="17555" y="5393"/>
                  <a:pt x="16348" y="6724"/>
                  <a:pt x="16069" y="8505"/>
                </a:cubicBezTo>
                <a:cubicBezTo>
                  <a:pt x="15771" y="10405"/>
                  <a:pt x="16641" y="12099"/>
                  <a:pt x="18011" y="12288"/>
                </a:cubicBezTo>
                <a:cubicBezTo>
                  <a:pt x="19381" y="12477"/>
                  <a:pt x="20733" y="11089"/>
                  <a:pt x="21031" y="9189"/>
                </a:cubicBezTo>
                <a:cubicBezTo>
                  <a:pt x="21329" y="7288"/>
                  <a:pt x="20459" y="5595"/>
                  <a:pt x="19089" y="5406"/>
                </a:cubicBezTo>
                <a:cubicBezTo>
                  <a:pt x="19003" y="5394"/>
                  <a:pt x="18918" y="5389"/>
                  <a:pt x="18833" y="5389"/>
                </a:cubicBezTo>
                <a:close/>
                <a:moveTo>
                  <a:pt x="10259" y="8589"/>
                </a:moveTo>
                <a:cubicBezTo>
                  <a:pt x="7219" y="8498"/>
                  <a:pt x="6951" y="10508"/>
                  <a:pt x="5443" y="11857"/>
                </a:cubicBezTo>
                <a:cubicBezTo>
                  <a:pt x="3801" y="13327"/>
                  <a:pt x="557" y="14077"/>
                  <a:pt x="2108" y="17412"/>
                </a:cubicBezTo>
                <a:cubicBezTo>
                  <a:pt x="3684" y="20800"/>
                  <a:pt x="7019" y="18127"/>
                  <a:pt x="9882" y="18214"/>
                </a:cubicBezTo>
                <a:cubicBezTo>
                  <a:pt x="12745" y="18300"/>
                  <a:pt x="16837" y="21598"/>
                  <a:pt x="18716" y="17853"/>
                </a:cubicBezTo>
                <a:cubicBezTo>
                  <a:pt x="20176" y="14945"/>
                  <a:pt x="17566" y="13948"/>
                  <a:pt x="15724" y="12831"/>
                </a:cubicBezTo>
                <a:cubicBezTo>
                  <a:pt x="13296" y="11358"/>
                  <a:pt x="13699" y="8693"/>
                  <a:pt x="10259" y="8589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8" name="Leaf"/>
          <p:cNvSpPr/>
          <p:nvPr/>
        </p:nvSpPr>
        <p:spPr>
          <a:xfrm>
            <a:off x="4981602" y="3496630"/>
            <a:ext cx="273608" cy="764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93" h="21217" extrusionOk="0">
                <a:moveTo>
                  <a:pt x="10933" y="0"/>
                </a:moveTo>
                <a:cubicBezTo>
                  <a:pt x="-4426" y="5413"/>
                  <a:pt x="-1243" y="13502"/>
                  <a:pt x="6156" y="16481"/>
                </a:cubicBezTo>
                <a:cubicBezTo>
                  <a:pt x="6053" y="18357"/>
                  <a:pt x="6196" y="20047"/>
                  <a:pt x="6853" y="20912"/>
                </a:cubicBezTo>
                <a:cubicBezTo>
                  <a:pt x="7205" y="21600"/>
                  <a:pt x="9849" y="20972"/>
                  <a:pt x="9495" y="20530"/>
                </a:cubicBezTo>
                <a:cubicBezTo>
                  <a:pt x="9277" y="20257"/>
                  <a:pt x="7814" y="19339"/>
                  <a:pt x="7648" y="16469"/>
                </a:cubicBezTo>
                <a:cubicBezTo>
                  <a:pt x="10014" y="15780"/>
                  <a:pt x="16336" y="13638"/>
                  <a:pt x="16668" y="10353"/>
                </a:cubicBezTo>
                <a:cubicBezTo>
                  <a:pt x="17174" y="5343"/>
                  <a:pt x="9883" y="5481"/>
                  <a:pt x="10933" y="0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9" name="Sun"/>
          <p:cNvSpPr/>
          <p:nvPr/>
        </p:nvSpPr>
        <p:spPr>
          <a:xfrm>
            <a:off x="4800905" y="2597871"/>
            <a:ext cx="635001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8912" y="3909"/>
                </a:lnTo>
                <a:cubicBezTo>
                  <a:pt x="9458" y="3767"/>
                  <a:pt x="10107" y="3684"/>
                  <a:pt x="10795" y="3684"/>
                </a:cubicBezTo>
                <a:cubicBezTo>
                  <a:pt x="11488" y="3684"/>
                  <a:pt x="12138" y="3766"/>
                  <a:pt x="12695" y="3914"/>
                </a:cubicBezTo>
                <a:lnTo>
                  <a:pt x="10800" y="0"/>
                </a:lnTo>
                <a:close/>
                <a:moveTo>
                  <a:pt x="18430" y="3160"/>
                </a:moveTo>
                <a:lnTo>
                  <a:pt x="14332" y="4591"/>
                </a:lnTo>
                <a:cubicBezTo>
                  <a:pt x="14828" y="4880"/>
                  <a:pt x="15340" y="5278"/>
                  <a:pt x="15826" y="5764"/>
                </a:cubicBezTo>
                <a:cubicBezTo>
                  <a:pt x="16317" y="6255"/>
                  <a:pt x="16717" y="6774"/>
                  <a:pt x="17006" y="7265"/>
                </a:cubicBezTo>
                <a:lnTo>
                  <a:pt x="18430" y="3160"/>
                </a:lnTo>
                <a:close/>
                <a:moveTo>
                  <a:pt x="3160" y="3172"/>
                </a:moveTo>
                <a:lnTo>
                  <a:pt x="4591" y="7270"/>
                </a:lnTo>
                <a:cubicBezTo>
                  <a:pt x="4880" y="6773"/>
                  <a:pt x="5278" y="6260"/>
                  <a:pt x="5764" y="5774"/>
                </a:cubicBezTo>
                <a:cubicBezTo>
                  <a:pt x="6255" y="5283"/>
                  <a:pt x="6774" y="4885"/>
                  <a:pt x="7265" y="4596"/>
                </a:cubicBezTo>
                <a:lnTo>
                  <a:pt x="3160" y="3172"/>
                </a:lnTo>
                <a:close/>
                <a:moveTo>
                  <a:pt x="10800" y="4661"/>
                </a:moveTo>
                <a:cubicBezTo>
                  <a:pt x="7400" y="4661"/>
                  <a:pt x="4633" y="7427"/>
                  <a:pt x="4633" y="10827"/>
                </a:cubicBezTo>
                <a:cubicBezTo>
                  <a:pt x="4633" y="14227"/>
                  <a:pt x="7400" y="16994"/>
                  <a:pt x="10800" y="16994"/>
                </a:cubicBezTo>
                <a:cubicBezTo>
                  <a:pt x="14200" y="16994"/>
                  <a:pt x="16967" y="14227"/>
                  <a:pt x="16967" y="10827"/>
                </a:cubicBezTo>
                <a:cubicBezTo>
                  <a:pt x="16967" y="7427"/>
                  <a:pt x="14200" y="4661"/>
                  <a:pt x="10800" y="4661"/>
                </a:cubicBezTo>
                <a:close/>
                <a:moveTo>
                  <a:pt x="3914" y="8907"/>
                </a:moveTo>
                <a:lnTo>
                  <a:pt x="0" y="10800"/>
                </a:lnTo>
                <a:lnTo>
                  <a:pt x="3909" y="12688"/>
                </a:lnTo>
                <a:cubicBezTo>
                  <a:pt x="3767" y="12137"/>
                  <a:pt x="3684" y="11493"/>
                  <a:pt x="3684" y="10805"/>
                </a:cubicBezTo>
                <a:cubicBezTo>
                  <a:pt x="3684" y="10112"/>
                  <a:pt x="3766" y="9464"/>
                  <a:pt x="3914" y="8907"/>
                </a:cubicBezTo>
                <a:close/>
                <a:moveTo>
                  <a:pt x="17693" y="8907"/>
                </a:moveTo>
                <a:cubicBezTo>
                  <a:pt x="17835" y="9458"/>
                  <a:pt x="17916" y="10102"/>
                  <a:pt x="17916" y="10790"/>
                </a:cubicBezTo>
                <a:cubicBezTo>
                  <a:pt x="17916" y="11483"/>
                  <a:pt x="17835" y="12131"/>
                  <a:pt x="17688" y="12688"/>
                </a:cubicBezTo>
                <a:lnTo>
                  <a:pt x="21600" y="10795"/>
                </a:lnTo>
                <a:lnTo>
                  <a:pt x="17693" y="8907"/>
                </a:lnTo>
                <a:close/>
                <a:moveTo>
                  <a:pt x="17011" y="14332"/>
                </a:moveTo>
                <a:cubicBezTo>
                  <a:pt x="16722" y="14828"/>
                  <a:pt x="16323" y="15340"/>
                  <a:pt x="15838" y="15826"/>
                </a:cubicBezTo>
                <a:cubicBezTo>
                  <a:pt x="15346" y="16317"/>
                  <a:pt x="14828" y="16717"/>
                  <a:pt x="14337" y="17006"/>
                </a:cubicBezTo>
                <a:lnTo>
                  <a:pt x="18440" y="18430"/>
                </a:lnTo>
                <a:lnTo>
                  <a:pt x="17011" y="14332"/>
                </a:lnTo>
                <a:close/>
                <a:moveTo>
                  <a:pt x="4596" y="14337"/>
                </a:moveTo>
                <a:lnTo>
                  <a:pt x="3172" y="18440"/>
                </a:lnTo>
                <a:lnTo>
                  <a:pt x="7270" y="17011"/>
                </a:lnTo>
                <a:cubicBezTo>
                  <a:pt x="6773" y="16722"/>
                  <a:pt x="6260" y="16323"/>
                  <a:pt x="5774" y="15838"/>
                </a:cubicBezTo>
                <a:cubicBezTo>
                  <a:pt x="5283" y="15346"/>
                  <a:pt x="4885" y="14828"/>
                  <a:pt x="4596" y="14337"/>
                </a:cubicBezTo>
                <a:close/>
                <a:moveTo>
                  <a:pt x="8907" y="17688"/>
                </a:moveTo>
                <a:lnTo>
                  <a:pt x="10800" y="21600"/>
                </a:lnTo>
                <a:lnTo>
                  <a:pt x="12688" y="17693"/>
                </a:lnTo>
                <a:cubicBezTo>
                  <a:pt x="12142" y="17835"/>
                  <a:pt x="11493" y="17916"/>
                  <a:pt x="10805" y="17916"/>
                </a:cubicBezTo>
                <a:cubicBezTo>
                  <a:pt x="10112" y="17916"/>
                  <a:pt x="9464" y="17835"/>
                  <a:pt x="8907" y="17688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0" name="Teapot"/>
          <p:cNvSpPr/>
          <p:nvPr/>
        </p:nvSpPr>
        <p:spPr>
          <a:xfrm>
            <a:off x="5971464" y="2668056"/>
            <a:ext cx="730099" cy="494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9" h="21600" extrusionOk="0">
                <a:moveTo>
                  <a:pt x="8759" y="0"/>
                </a:moveTo>
                <a:cubicBezTo>
                  <a:pt x="8645" y="0"/>
                  <a:pt x="8554" y="137"/>
                  <a:pt x="8554" y="306"/>
                </a:cubicBezTo>
                <a:lnTo>
                  <a:pt x="8554" y="523"/>
                </a:lnTo>
                <a:cubicBezTo>
                  <a:pt x="8554" y="626"/>
                  <a:pt x="8588" y="720"/>
                  <a:pt x="8645" y="777"/>
                </a:cubicBezTo>
                <a:lnTo>
                  <a:pt x="9342" y="1472"/>
                </a:lnTo>
                <a:cubicBezTo>
                  <a:pt x="9560" y="1690"/>
                  <a:pt x="9467" y="2575"/>
                  <a:pt x="8496" y="2575"/>
                </a:cubicBezTo>
                <a:lnTo>
                  <a:pt x="6652" y="2575"/>
                </a:lnTo>
                <a:cubicBezTo>
                  <a:pt x="6456" y="2575"/>
                  <a:pt x="6297" y="2813"/>
                  <a:pt x="6297" y="3106"/>
                </a:cubicBezTo>
                <a:lnTo>
                  <a:pt x="6297" y="3462"/>
                </a:lnTo>
                <a:lnTo>
                  <a:pt x="5886" y="3462"/>
                </a:lnTo>
                <a:cubicBezTo>
                  <a:pt x="5664" y="3462"/>
                  <a:pt x="5479" y="3715"/>
                  <a:pt x="5459" y="4045"/>
                </a:cubicBezTo>
                <a:lnTo>
                  <a:pt x="5391" y="5191"/>
                </a:lnTo>
                <a:cubicBezTo>
                  <a:pt x="5003" y="4638"/>
                  <a:pt x="4497" y="4143"/>
                  <a:pt x="3865" y="4020"/>
                </a:cubicBezTo>
                <a:cubicBezTo>
                  <a:pt x="3086" y="3868"/>
                  <a:pt x="2266" y="4228"/>
                  <a:pt x="1617" y="5006"/>
                </a:cubicBezTo>
                <a:cubicBezTo>
                  <a:pt x="993" y="5755"/>
                  <a:pt x="213" y="7266"/>
                  <a:pt x="36" y="10215"/>
                </a:cubicBezTo>
                <a:cubicBezTo>
                  <a:pt x="-258" y="15147"/>
                  <a:pt x="1241" y="17843"/>
                  <a:pt x="4608" y="18457"/>
                </a:cubicBezTo>
                <a:lnTo>
                  <a:pt x="4468" y="20818"/>
                </a:lnTo>
                <a:cubicBezTo>
                  <a:pt x="4444" y="21238"/>
                  <a:pt x="4665" y="21600"/>
                  <a:pt x="4946" y="21600"/>
                </a:cubicBezTo>
                <a:lnTo>
                  <a:pt x="15308" y="21600"/>
                </a:lnTo>
                <a:cubicBezTo>
                  <a:pt x="15495" y="21600"/>
                  <a:pt x="15664" y="21438"/>
                  <a:pt x="15742" y="21184"/>
                </a:cubicBezTo>
                <a:cubicBezTo>
                  <a:pt x="16518" y="18674"/>
                  <a:pt x="20549" y="5644"/>
                  <a:pt x="20722" y="5178"/>
                </a:cubicBezTo>
                <a:cubicBezTo>
                  <a:pt x="20840" y="4862"/>
                  <a:pt x="21094" y="4611"/>
                  <a:pt x="21273" y="4463"/>
                </a:cubicBezTo>
                <a:cubicBezTo>
                  <a:pt x="21342" y="4407"/>
                  <a:pt x="21331" y="4257"/>
                  <a:pt x="21257" y="4222"/>
                </a:cubicBezTo>
                <a:lnTo>
                  <a:pt x="19901" y="3587"/>
                </a:lnTo>
                <a:cubicBezTo>
                  <a:pt x="19735" y="3509"/>
                  <a:pt x="19554" y="3575"/>
                  <a:pt x="19430" y="3756"/>
                </a:cubicBezTo>
                <a:lnTo>
                  <a:pt x="15960" y="8825"/>
                </a:lnTo>
                <a:cubicBezTo>
                  <a:pt x="15775" y="9096"/>
                  <a:pt x="15461" y="8927"/>
                  <a:pt x="15436" y="8541"/>
                </a:cubicBezTo>
                <a:lnTo>
                  <a:pt x="15136" y="4038"/>
                </a:lnTo>
                <a:cubicBezTo>
                  <a:pt x="15114" y="3710"/>
                  <a:pt x="14930" y="3462"/>
                  <a:pt x="14710" y="3462"/>
                </a:cubicBezTo>
                <a:lnTo>
                  <a:pt x="14038" y="3462"/>
                </a:lnTo>
                <a:lnTo>
                  <a:pt x="14038" y="3106"/>
                </a:lnTo>
                <a:cubicBezTo>
                  <a:pt x="14038" y="2813"/>
                  <a:pt x="13880" y="2575"/>
                  <a:pt x="13684" y="2575"/>
                </a:cubicBezTo>
                <a:lnTo>
                  <a:pt x="11838" y="2575"/>
                </a:lnTo>
                <a:cubicBezTo>
                  <a:pt x="10867" y="2575"/>
                  <a:pt x="10773" y="1690"/>
                  <a:pt x="10992" y="1472"/>
                </a:cubicBezTo>
                <a:lnTo>
                  <a:pt x="11690" y="777"/>
                </a:lnTo>
                <a:cubicBezTo>
                  <a:pt x="11747" y="720"/>
                  <a:pt x="11780" y="626"/>
                  <a:pt x="11780" y="523"/>
                </a:cubicBezTo>
                <a:lnTo>
                  <a:pt x="11780" y="306"/>
                </a:lnTo>
                <a:cubicBezTo>
                  <a:pt x="11780" y="137"/>
                  <a:pt x="11689" y="0"/>
                  <a:pt x="11575" y="0"/>
                </a:cubicBezTo>
                <a:lnTo>
                  <a:pt x="10199" y="0"/>
                </a:lnTo>
                <a:lnTo>
                  <a:pt x="10136" y="0"/>
                </a:lnTo>
                <a:lnTo>
                  <a:pt x="8759" y="0"/>
                </a:lnTo>
                <a:close/>
                <a:moveTo>
                  <a:pt x="3194" y="5335"/>
                </a:moveTo>
                <a:cubicBezTo>
                  <a:pt x="4112" y="5267"/>
                  <a:pt x="5152" y="6147"/>
                  <a:pt x="5185" y="8703"/>
                </a:cubicBezTo>
                <a:lnTo>
                  <a:pt x="4732" y="16349"/>
                </a:lnTo>
                <a:cubicBezTo>
                  <a:pt x="3561" y="17474"/>
                  <a:pt x="2176" y="16268"/>
                  <a:pt x="1585" y="15224"/>
                </a:cubicBezTo>
                <a:cubicBezTo>
                  <a:pt x="954" y="14106"/>
                  <a:pt x="711" y="12503"/>
                  <a:pt x="841" y="10322"/>
                </a:cubicBezTo>
                <a:cubicBezTo>
                  <a:pt x="960" y="8323"/>
                  <a:pt x="1439" y="6874"/>
                  <a:pt x="2122" y="5948"/>
                </a:cubicBezTo>
                <a:cubicBezTo>
                  <a:pt x="2383" y="5593"/>
                  <a:pt x="2776" y="5366"/>
                  <a:pt x="3194" y="5335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1" name="Home"/>
          <p:cNvSpPr/>
          <p:nvPr/>
        </p:nvSpPr>
        <p:spPr>
          <a:xfrm>
            <a:off x="8458165" y="2616248"/>
            <a:ext cx="667921" cy="598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2" name="Thumbs Up"/>
          <p:cNvSpPr/>
          <p:nvPr/>
        </p:nvSpPr>
        <p:spPr>
          <a:xfrm rot="280661">
            <a:off x="7326231" y="2551727"/>
            <a:ext cx="604560" cy="662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6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39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3" name="Grocery Basket"/>
          <p:cNvSpPr/>
          <p:nvPr/>
        </p:nvSpPr>
        <p:spPr>
          <a:xfrm>
            <a:off x="11034543" y="2614580"/>
            <a:ext cx="665221" cy="601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6" y="0"/>
                </a:moveTo>
                <a:cubicBezTo>
                  <a:pt x="9869" y="0"/>
                  <a:pt x="9626" y="267"/>
                  <a:pt x="9626" y="596"/>
                </a:cubicBezTo>
                <a:lnTo>
                  <a:pt x="9626" y="7384"/>
                </a:lnTo>
                <a:lnTo>
                  <a:pt x="451" y="7384"/>
                </a:lnTo>
                <a:lnTo>
                  <a:pt x="451" y="7395"/>
                </a:lnTo>
                <a:cubicBezTo>
                  <a:pt x="198" y="7444"/>
                  <a:pt x="0" y="7689"/>
                  <a:pt x="0" y="7988"/>
                </a:cubicBezTo>
                <a:lnTo>
                  <a:pt x="0" y="9284"/>
                </a:lnTo>
                <a:cubicBezTo>
                  <a:pt x="0" y="9613"/>
                  <a:pt x="243" y="9882"/>
                  <a:pt x="541" y="9882"/>
                </a:cubicBezTo>
                <a:lnTo>
                  <a:pt x="1388" y="9882"/>
                </a:lnTo>
                <a:lnTo>
                  <a:pt x="3995" y="21600"/>
                </a:lnTo>
                <a:lnTo>
                  <a:pt x="17605" y="21600"/>
                </a:lnTo>
                <a:lnTo>
                  <a:pt x="20212" y="9882"/>
                </a:lnTo>
                <a:lnTo>
                  <a:pt x="21059" y="9882"/>
                </a:lnTo>
                <a:cubicBezTo>
                  <a:pt x="21357" y="9882"/>
                  <a:pt x="21600" y="9613"/>
                  <a:pt x="21600" y="9284"/>
                </a:cubicBezTo>
                <a:lnTo>
                  <a:pt x="21600" y="7988"/>
                </a:lnTo>
                <a:cubicBezTo>
                  <a:pt x="21600" y="7695"/>
                  <a:pt x="21402" y="7444"/>
                  <a:pt x="21149" y="7395"/>
                </a:cubicBezTo>
                <a:lnTo>
                  <a:pt x="21149" y="7384"/>
                </a:lnTo>
                <a:lnTo>
                  <a:pt x="11980" y="7384"/>
                </a:lnTo>
                <a:lnTo>
                  <a:pt x="11980" y="596"/>
                </a:lnTo>
                <a:cubicBezTo>
                  <a:pt x="11980" y="267"/>
                  <a:pt x="11736" y="0"/>
                  <a:pt x="11439" y="0"/>
                </a:cubicBezTo>
                <a:lnTo>
                  <a:pt x="10166" y="0"/>
                </a:lnTo>
                <a:close/>
                <a:moveTo>
                  <a:pt x="5836" y="11649"/>
                </a:moveTo>
                <a:lnTo>
                  <a:pt x="7118" y="11649"/>
                </a:lnTo>
                <a:lnTo>
                  <a:pt x="7118" y="19199"/>
                </a:lnTo>
                <a:lnTo>
                  <a:pt x="5836" y="19199"/>
                </a:lnTo>
                <a:lnTo>
                  <a:pt x="5836" y="11649"/>
                </a:lnTo>
                <a:close/>
                <a:moveTo>
                  <a:pt x="8716" y="11649"/>
                </a:moveTo>
                <a:lnTo>
                  <a:pt x="10001" y="11649"/>
                </a:lnTo>
                <a:lnTo>
                  <a:pt x="10001" y="19199"/>
                </a:lnTo>
                <a:lnTo>
                  <a:pt x="8716" y="19199"/>
                </a:lnTo>
                <a:lnTo>
                  <a:pt x="8716" y="11649"/>
                </a:lnTo>
                <a:close/>
                <a:moveTo>
                  <a:pt x="11604" y="11649"/>
                </a:moveTo>
                <a:lnTo>
                  <a:pt x="12889" y="11649"/>
                </a:lnTo>
                <a:lnTo>
                  <a:pt x="12889" y="19199"/>
                </a:lnTo>
                <a:lnTo>
                  <a:pt x="11604" y="19199"/>
                </a:lnTo>
                <a:lnTo>
                  <a:pt x="11604" y="11649"/>
                </a:lnTo>
                <a:close/>
                <a:moveTo>
                  <a:pt x="14482" y="11649"/>
                </a:moveTo>
                <a:lnTo>
                  <a:pt x="15764" y="11649"/>
                </a:lnTo>
                <a:lnTo>
                  <a:pt x="15764" y="19199"/>
                </a:lnTo>
                <a:lnTo>
                  <a:pt x="14482" y="19199"/>
                </a:lnTo>
                <a:lnTo>
                  <a:pt x="14482" y="11649"/>
                </a:ln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4" name="Gear"/>
          <p:cNvSpPr/>
          <p:nvPr/>
        </p:nvSpPr>
        <p:spPr>
          <a:xfrm>
            <a:off x="9755381" y="2597840"/>
            <a:ext cx="634939" cy="635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5" name="Eye"/>
          <p:cNvSpPr/>
          <p:nvPr/>
        </p:nvSpPr>
        <p:spPr>
          <a:xfrm>
            <a:off x="5956720" y="650747"/>
            <a:ext cx="759589" cy="396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6707" y="0"/>
                  <a:pt x="2918" y="3569"/>
                  <a:pt x="407" y="9790"/>
                </a:cubicBezTo>
                <a:lnTo>
                  <a:pt x="0" y="10800"/>
                </a:lnTo>
                <a:lnTo>
                  <a:pt x="407" y="11810"/>
                </a:lnTo>
                <a:cubicBezTo>
                  <a:pt x="2918" y="18032"/>
                  <a:pt x="6707" y="21600"/>
                  <a:pt x="10800" y="21600"/>
                </a:cubicBezTo>
                <a:cubicBezTo>
                  <a:pt x="14893" y="21600"/>
                  <a:pt x="18680" y="18032"/>
                  <a:pt x="21192" y="11810"/>
                </a:cubicBezTo>
                <a:lnTo>
                  <a:pt x="21600" y="10800"/>
                </a:lnTo>
                <a:lnTo>
                  <a:pt x="21192" y="9790"/>
                </a:lnTo>
                <a:cubicBezTo>
                  <a:pt x="18680" y="3569"/>
                  <a:pt x="14893" y="0"/>
                  <a:pt x="10800" y="0"/>
                </a:cubicBezTo>
                <a:close/>
                <a:moveTo>
                  <a:pt x="8667" y="3677"/>
                </a:moveTo>
                <a:cubicBezTo>
                  <a:pt x="7382" y="5094"/>
                  <a:pt x="6517" y="7753"/>
                  <a:pt x="6517" y="10800"/>
                </a:cubicBezTo>
                <a:cubicBezTo>
                  <a:pt x="6517" y="13847"/>
                  <a:pt x="7382" y="16502"/>
                  <a:pt x="8667" y="17920"/>
                </a:cubicBezTo>
                <a:cubicBezTo>
                  <a:pt x="6166" y="17019"/>
                  <a:pt x="3899" y="14543"/>
                  <a:pt x="2199" y="10800"/>
                </a:cubicBezTo>
                <a:cubicBezTo>
                  <a:pt x="3899" y="7057"/>
                  <a:pt x="6166" y="4577"/>
                  <a:pt x="8667" y="3677"/>
                </a:cubicBezTo>
                <a:close/>
                <a:moveTo>
                  <a:pt x="12931" y="3677"/>
                </a:moveTo>
                <a:cubicBezTo>
                  <a:pt x="15432" y="4577"/>
                  <a:pt x="17699" y="7057"/>
                  <a:pt x="19400" y="10800"/>
                </a:cubicBezTo>
                <a:cubicBezTo>
                  <a:pt x="17699" y="14543"/>
                  <a:pt x="15432" y="17019"/>
                  <a:pt x="12931" y="17920"/>
                </a:cubicBezTo>
                <a:cubicBezTo>
                  <a:pt x="14216" y="16502"/>
                  <a:pt x="15081" y="13847"/>
                  <a:pt x="15081" y="10800"/>
                </a:cubicBezTo>
                <a:cubicBezTo>
                  <a:pt x="15081" y="7753"/>
                  <a:pt x="14216" y="5094"/>
                  <a:pt x="12931" y="3677"/>
                </a:cubicBezTo>
                <a:close/>
                <a:moveTo>
                  <a:pt x="12219" y="6169"/>
                </a:moveTo>
                <a:cubicBezTo>
                  <a:pt x="12805" y="6169"/>
                  <a:pt x="13279" y="7078"/>
                  <a:pt x="13279" y="8201"/>
                </a:cubicBezTo>
                <a:cubicBezTo>
                  <a:pt x="13279" y="9324"/>
                  <a:pt x="12805" y="10234"/>
                  <a:pt x="12219" y="10234"/>
                </a:cubicBezTo>
                <a:cubicBezTo>
                  <a:pt x="11634" y="10234"/>
                  <a:pt x="11159" y="9324"/>
                  <a:pt x="11159" y="8201"/>
                </a:cubicBezTo>
                <a:cubicBezTo>
                  <a:pt x="11159" y="7078"/>
                  <a:pt x="11634" y="6169"/>
                  <a:pt x="12219" y="6169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6" name="Growth"/>
          <p:cNvSpPr/>
          <p:nvPr/>
        </p:nvSpPr>
        <p:spPr>
          <a:xfrm>
            <a:off x="9720542" y="1691098"/>
            <a:ext cx="704618" cy="544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98" extrusionOk="0">
                <a:moveTo>
                  <a:pt x="21464" y="6"/>
                </a:moveTo>
                <a:cubicBezTo>
                  <a:pt x="21442" y="-2"/>
                  <a:pt x="21417" y="-2"/>
                  <a:pt x="21392" y="8"/>
                </a:cubicBezTo>
                <a:lnTo>
                  <a:pt x="18267" y="1242"/>
                </a:lnTo>
                <a:cubicBezTo>
                  <a:pt x="18161" y="1283"/>
                  <a:pt x="18132" y="1450"/>
                  <a:pt x="18212" y="1547"/>
                </a:cubicBezTo>
                <a:lnTo>
                  <a:pt x="18753" y="2202"/>
                </a:lnTo>
                <a:cubicBezTo>
                  <a:pt x="18809" y="2274"/>
                  <a:pt x="18815" y="2386"/>
                  <a:pt x="18759" y="2459"/>
                </a:cubicBezTo>
                <a:lnTo>
                  <a:pt x="13208" y="10155"/>
                </a:lnTo>
                <a:cubicBezTo>
                  <a:pt x="13152" y="10227"/>
                  <a:pt x="13058" y="10235"/>
                  <a:pt x="13002" y="10155"/>
                </a:cubicBezTo>
                <a:lnTo>
                  <a:pt x="9056" y="4932"/>
                </a:lnTo>
                <a:cubicBezTo>
                  <a:pt x="9000" y="4859"/>
                  <a:pt x="8907" y="4859"/>
                  <a:pt x="8851" y="4932"/>
                </a:cubicBezTo>
                <a:lnTo>
                  <a:pt x="39" y="17166"/>
                </a:lnTo>
                <a:cubicBezTo>
                  <a:pt x="-17" y="17238"/>
                  <a:pt x="-11" y="17350"/>
                  <a:pt x="45" y="17423"/>
                </a:cubicBezTo>
                <a:lnTo>
                  <a:pt x="941" y="18503"/>
                </a:lnTo>
                <a:cubicBezTo>
                  <a:pt x="997" y="18576"/>
                  <a:pt x="1084" y="18568"/>
                  <a:pt x="1140" y="18495"/>
                </a:cubicBezTo>
                <a:lnTo>
                  <a:pt x="8877" y="7770"/>
                </a:lnTo>
                <a:cubicBezTo>
                  <a:pt x="8933" y="7697"/>
                  <a:pt x="9025" y="7689"/>
                  <a:pt x="9081" y="7770"/>
                </a:cubicBezTo>
                <a:lnTo>
                  <a:pt x="13047" y="13016"/>
                </a:lnTo>
                <a:cubicBezTo>
                  <a:pt x="13103" y="13096"/>
                  <a:pt x="13201" y="13089"/>
                  <a:pt x="13251" y="13008"/>
                </a:cubicBezTo>
                <a:lnTo>
                  <a:pt x="13706" y="12315"/>
                </a:lnTo>
                <a:lnTo>
                  <a:pt x="19848" y="3796"/>
                </a:lnTo>
                <a:cubicBezTo>
                  <a:pt x="19904" y="3723"/>
                  <a:pt x="19992" y="3716"/>
                  <a:pt x="20048" y="3788"/>
                </a:cubicBezTo>
                <a:lnTo>
                  <a:pt x="20589" y="4441"/>
                </a:lnTo>
                <a:cubicBezTo>
                  <a:pt x="20670" y="4537"/>
                  <a:pt x="20802" y="4490"/>
                  <a:pt x="20826" y="4353"/>
                </a:cubicBezTo>
                <a:lnTo>
                  <a:pt x="21560" y="235"/>
                </a:lnTo>
                <a:cubicBezTo>
                  <a:pt x="21583" y="126"/>
                  <a:pt x="21533" y="30"/>
                  <a:pt x="21464" y="6"/>
                </a:cubicBezTo>
                <a:close/>
                <a:moveTo>
                  <a:pt x="20260" y="5385"/>
                </a:moveTo>
                <a:cubicBezTo>
                  <a:pt x="20232" y="5392"/>
                  <a:pt x="20204" y="5410"/>
                  <a:pt x="20179" y="5440"/>
                </a:cubicBezTo>
                <a:lnTo>
                  <a:pt x="17857" y="8656"/>
                </a:lnTo>
                <a:lnTo>
                  <a:pt x="17347" y="9429"/>
                </a:lnTo>
                <a:cubicBezTo>
                  <a:pt x="17328" y="9462"/>
                  <a:pt x="17316" y="9510"/>
                  <a:pt x="17316" y="9550"/>
                </a:cubicBezTo>
                <a:lnTo>
                  <a:pt x="17316" y="21412"/>
                </a:lnTo>
                <a:cubicBezTo>
                  <a:pt x="17316" y="21516"/>
                  <a:pt x="17377" y="21598"/>
                  <a:pt x="17458" y="21598"/>
                </a:cubicBezTo>
                <a:lnTo>
                  <a:pt x="20290" y="21598"/>
                </a:lnTo>
                <a:cubicBezTo>
                  <a:pt x="20371" y="21598"/>
                  <a:pt x="20434" y="21516"/>
                  <a:pt x="20434" y="21412"/>
                </a:cubicBezTo>
                <a:lnTo>
                  <a:pt x="20434" y="5561"/>
                </a:lnTo>
                <a:cubicBezTo>
                  <a:pt x="20434" y="5440"/>
                  <a:pt x="20346" y="5364"/>
                  <a:pt x="20260" y="5385"/>
                </a:cubicBezTo>
                <a:close/>
                <a:moveTo>
                  <a:pt x="9174" y="9548"/>
                </a:moveTo>
                <a:cubicBezTo>
                  <a:pt x="9094" y="9530"/>
                  <a:pt x="9007" y="9606"/>
                  <a:pt x="9007" y="9727"/>
                </a:cubicBezTo>
                <a:lnTo>
                  <a:pt x="9007" y="21412"/>
                </a:lnTo>
                <a:cubicBezTo>
                  <a:pt x="9007" y="21516"/>
                  <a:pt x="9068" y="21598"/>
                  <a:pt x="9149" y="21598"/>
                </a:cubicBezTo>
                <a:lnTo>
                  <a:pt x="11981" y="21598"/>
                </a:lnTo>
                <a:cubicBezTo>
                  <a:pt x="12062" y="21598"/>
                  <a:pt x="12125" y="21516"/>
                  <a:pt x="12125" y="21412"/>
                </a:cubicBezTo>
                <a:lnTo>
                  <a:pt x="12125" y="13474"/>
                </a:lnTo>
                <a:cubicBezTo>
                  <a:pt x="12125" y="13426"/>
                  <a:pt x="12113" y="13386"/>
                  <a:pt x="12082" y="13345"/>
                </a:cubicBezTo>
                <a:lnTo>
                  <a:pt x="9250" y="9598"/>
                </a:lnTo>
                <a:cubicBezTo>
                  <a:pt x="9228" y="9570"/>
                  <a:pt x="9201" y="9554"/>
                  <a:pt x="9174" y="9548"/>
                </a:cubicBezTo>
                <a:close/>
                <a:moveTo>
                  <a:pt x="16102" y="10653"/>
                </a:moveTo>
                <a:cubicBezTo>
                  <a:pt x="16074" y="10659"/>
                  <a:pt x="16045" y="10676"/>
                  <a:pt x="16021" y="10704"/>
                </a:cubicBezTo>
                <a:lnTo>
                  <a:pt x="13700" y="13917"/>
                </a:lnTo>
                <a:lnTo>
                  <a:pt x="13189" y="14693"/>
                </a:lnTo>
                <a:cubicBezTo>
                  <a:pt x="13170" y="14725"/>
                  <a:pt x="13158" y="14773"/>
                  <a:pt x="13158" y="14814"/>
                </a:cubicBezTo>
                <a:lnTo>
                  <a:pt x="13158" y="21412"/>
                </a:lnTo>
                <a:cubicBezTo>
                  <a:pt x="13158" y="21516"/>
                  <a:pt x="13221" y="21598"/>
                  <a:pt x="13301" y="21598"/>
                </a:cubicBezTo>
                <a:lnTo>
                  <a:pt x="16133" y="21598"/>
                </a:lnTo>
                <a:cubicBezTo>
                  <a:pt x="16214" y="21598"/>
                  <a:pt x="16275" y="21516"/>
                  <a:pt x="16275" y="21412"/>
                </a:cubicBezTo>
                <a:lnTo>
                  <a:pt x="16275" y="10832"/>
                </a:lnTo>
                <a:cubicBezTo>
                  <a:pt x="16275" y="10711"/>
                  <a:pt x="16188" y="10636"/>
                  <a:pt x="16102" y="10653"/>
                </a:cubicBezTo>
                <a:close/>
                <a:moveTo>
                  <a:pt x="7801" y="10923"/>
                </a:moveTo>
                <a:cubicBezTo>
                  <a:pt x="7774" y="10930"/>
                  <a:pt x="7747" y="10946"/>
                  <a:pt x="7725" y="10976"/>
                </a:cubicBezTo>
                <a:lnTo>
                  <a:pt x="4894" y="14902"/>
                </a:lnTo>
                <a:cubicBezTo>
                  <a:pt x="4869" y="14934"/>
                  <a:pt x="4855" y="14974"/>
                  <a:pt x="4855" y="15023"/>
                </a:cubicBezTo>
                <a:lnTo>
                  <a:pt x="4855" y="21412"/>
                </a:lnTo>
                <a:cubicBezTo>
                  <a:pt x="4855" y="21516"/>
                  <a:pt x="4918" y="21598"/>
                  <a:pt x="4999" y="21598"/>
                </a:cubicBezTo>
                <a:lnTo>
                  <a:pt x="7830" y="21598"/>
                </a:lnTo>
                <a:cubicBezTo>
                  <a:pt x="7911" y="21598"/>
                  <a:pt x="7974" y="21516"/>
                  <a:pt x="7974" y="21412"/>
                </a:cubicBezTo>
                <a:lnTo>
                  <a:pt x="7974" y="11097"/>
                </a:lnTo>
                <a:cubicBezTo>
                  <a:pt x="7974" y="10976"/>
                  <a:pt x="7884" y="10902"/>
                  <a:pt x="7801" y="10923"/>
                </a:cubicBezTo>
                <a:close/>
                <a:moveTo>
                  <a:pt x="3680" y="16498"/>
                </a:moveTo>
                <a:cubicBezTo>
                  <a:pt x="3652" y="16505"/>
                  <a:pt x="3626" y="16524"/>
                  <a:pt x="3604" y="16554"/>
                </a:cubicBezTo>
                <a:lnTo>
                  <a:pt x="772" y="20477"/>
                </a:lnTo>
                <a:cubicBezTo>
                  <a:pt x="747" y="20510"/>
                  <a:pt x="735" y="20550"/>
                  <a:pt x="735" y="20598"/>
                </a:cubicBezTo>
                <a:lnTo>
                  <a:pt x="735" y="21412"/>
                </a:lnTo>
                <a:cubicBezTo>
                  <a:pt x="735" y="21516"/>
                  <a:pt x="798" y="21598"/>
                  <a:pt x="879" y="21598"/>
                </a:cubicBezTo>
                <a:lnTo>
                  <a:pt x="3711" y="21598"/>
                </a:lnTo>
                <a:cubicBezTo>
                  <a:pt x="3792" y="21598"/>
                  <a:pt x="3853" y="21516"/>
                  <a:pt x="3853" y="21412"/>
                </a:cubicBezTo>
                <a:lnTo>
                  <a:pt x="3853" y="16682"/>
                </a:lnTo>
                <a:cubicBezTo>
                  <a:pt x="3853" y="16555"/>
                  <a:pt x="3762" y="16478"/>
                  <a:pt x="3680" y="16498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7" name="Bar Chart"/>
          <p:cNvSpPr/>
          <p:nvPr/>
        </p:nvSpPr>
        <p:spPr>
          <a:xfrm>
            <a:off x="7305043" y="1646516"/>
            <a:ext cx="635842" cy="634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" y="0"/>
                </a:moveTo>
                <a:cubicBezTo>
                  <a:pt x="87" y="0"/>
                  <a:pt x="0" y="87"/>
                  <a:pt x="0" y="194"/>
                </a:cubicBezTo>
                <a:lnTo>
                  <a:pt x="0" y="21404"/>
                </a:lnTo>
                <a:cubicBezTo>
                  <a:pt x="0" y="21511"/>
                  <a:pt x="87" y="21600"/>
                  <a:pt x="194" y="21600"/>
                </a:cubicBezTo>
                <a:lnTo>
                  <a:pt x="21406" y="21600"/>
                </a:lnTo>
                <a:cubicBezTo>
                  <a:pt x="21513" y="21600"/>
                  <a:pt x="21600" y="21511"/>
                  <a:pt x="21600" y="21404"/>
                </a:cubicBezTo>
                <a:lnTo>
                  <a:pt x="21600" y="20822"/>
                </a:lnTo>
                <a:cubicBezTo>
                  <a:pt x="21600" y="20715"/>
                  <a:pt x="21513" y="20628"/>
                  <a:pt x="21406" y="20628"/>
                </a:cubicBezTo>
                <a:lnTo>
                  <a:pt x="1163" y="20628"/>
                </a:lnTo>
                <a:cubicBezTo>
                  <a:pt x="1056" y="20628"/>
                  <a:pt x="970" y="20539"/>
                  <a:pt x="970" y="20432"/>
                </a:cubicBezTo>
                <a:lnTo>
                  <a:pt x="970" y="194"/>
                </a:lnTo>
                <a:cubicBezTo>
                  <a:pt x="970" y="87"/>
                  <a:pt x="883" y="0"/>
                  <a:pt x="776" y="0"/>
                </a:cubicBezTo>
                <a:lnTo>
                  <a:pt x="194" y="0"/>
                </a:lnTo>
                <a:close/>
                <a:moveTo>
                  <a:pt x="16860" y="3004"/>
                </a:moveTo>
                <a:lnTo>
                  <a:pt x="16860" y="19065"/>
                </a:lnTo>
                <a:lnTo>
                  <a:pt x="19553" y="19065"/>
                </a:lnTo>
                <a:lnTo>
                  <a:pt x="19553" y="3004"/>
                </a:lnTo>
                <a:lnTo>
                  <a:pt x="16860" y="3004"/>
                </a:lnTo>
                <a:close/>
                <a:moveTo>
                  <a:pt x="7272" y="6922"/>
                </a:moveTo>
                <a:lnTo>
                  <a:pt x="7272" y="19065"/>
                </a:lnTo>
                <a:lnTo>
                  <a:pt x="9965" y="19065"/>
                </a:lnTo>
                <a:lnTo>
                  <a:pt x="9965" y="6922"/>
                </a:lnTo>
                <a:lnTo>
                  <a:pt x="7272" y="6922"/>
                </a:lnTo>
                <a:close/>
                <a:moveTo>
                  <a:pt x="12066" y="10127"/>
                </a:moveTo>
                <a:lnTo>
                  <a:pt x="12066" y="19065"/>
                </a:lnTo>
                <a:lnTo>
                  <a:pt x="14759" y="19065"/>
                </a:lnTo>
                <a:lnTo>
                  <a:pt x="14759" y="10127"/>
                </a:lnTo>
                <a:lnTo>
                  <a:pt x="12066" y="10127"/>
                </a:lnTo>
                <a:close/>
                <a:moveTo>
                  <a:pt x="2478" y="15151"/>
                </a:moveTo>
                <a:lnTo>
                  <a:pt x="2478" y="19065"/>
                </a:lnTo>
                <a:lnTo>
                  <a:pt x="5171" y="19065"/>
                </a:lnTo>
                <a:lnTo>
                  <a:pt x="5171" y="15151"/>
                </a:lnTo>
                <a:lnTo>
                  <a:pt x="2478" y="15151"/>
                </a:ln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Ribbon"/>
          <p:cNvSpPr/>
          <p:nvPr/>
        </p:nvSpPr>
        <p:spPr>
          <a:xfrm>
            <a:off x="7380092" y="481873"/>
            <a:ext cx="485745" cy="733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3" h="21600" extrusionOk="0">
                <a:moveTo>
                  <a:pt x="10250" y="0"/>
                </a:moveTo>
                <a:cubicBezTo>
                  <a:pt x="9814" y="0"/>
                  <a:pt x="9433" y="155"/>
                  <a:pt x="9220" y="385"/>
                </a:cubicBezTo>
                <a:cubicBezTo>
                  <a:pt x="9223" y="388"/>
                  <a:pt x="9226" y="391"/>
                  <a:pt x="9230" y="394"/>
                </a:cubicBezTo>
                <a:cubicBezTo>
                  <a:pt x="9058" y="411"/>
                  <a:pt x="8887" y="431"/>
                  <a:pt x="8717" y="453"/>
                </a:cubicBezTo>
                <a:cubicBezTo>
                  <a:pt x="8396" y="278"/>
                  <a:pt x="7949" y="215"/>
                  <a:pt x="7531" y="316"/>
                </a:cubicBezTo>
                <a:lnTo>
                  <a:pt x="6587" y="545"/>
                </a:lnTo>
                <a:cubicBezTo>
                  <a:pt x="6177" y="644"/>
                  <a:pt x="5899" y="876"/>
                  <a:pt x="5817" y="1141"/>
                </a:cubicBezTo>
                <a:cubicBezTo>
                  <a:pt x="5823" y="1143"/>
                  <a:pt x="5828" y="1147"/>
                  <a:pt x="5835" y="1149"/>
                </a:cubicBezTo>
                <a:cubicBezTo>
                  <a:pt x="5683" y="1204"/>
                  <a:pt x="5533" y="1261"/>
                  <a:pt x="5386" y="1321"/>
                </a:cubicBezTo>
                <a:cubicBezTo>
                  <a:pt x="4992" y="1227"/>
                  <a:pt x="4537" y="1270"/>
                  <a:pt x="4194" y="1462"/>
                </a:cubicBezTo>
                <a:lnTo>
                  <a:pt x="3426" y="1891"/>
                </a:lnTo>
                <a:cubicBezTo>
                  <a:pt x="3092" y="2078"/>
                  <a:pt x="2949" y="2358"/>
                  <a:pt x="3008" y="2627"/>
                </a:cubicBezTo>
                <a:cubicBezTo>
                  <a:pt x="3018" y="2628"/>
                  <a:pt x="3026" y="2630"/>
                  <a:pt x="3036" y="2632"/>
                </a:cubicBezTo>
                <a:cubicBezTo>
                  <a:pt x="2922" y="2717"/>
                  <a:pt x="2810" y="2805"/>
                  <a:pt x="2702" y="2895"/>
                </a:cubicBezTo>
                <a:cubicBezTo>
                  <a:pt x="2281" y="2894"/>
                  <a:pt x="1873" y="3038"/>
                  <a:pt x="1648" y="3297"/>
                </a:cubicBezTo>
                <a:lnTo>
                  <a:pt x="1146" y="3876"/>
                </a:lnTo>
                <a:cubicBezTo>
                  <a:pt x="928" y="4128"/>
                  <a:pt x="937" y="4424"/>
                  <a:pt x="1130" y="4662"/>
                </a:cubicBezTo>
                <a:cubicBezTo>
                  <a:pt x="1140" y="4661"/>
                  <a:pt x="1149" y="4662"/>
                  <a:pt x="1159" y="4661"/>
                </a:cubicBezTo>
                <a:cubicBezTo>
                  <a:pt x="1095" y="4767"/>
                  <a:pt x="1035" y="4874"/>
                  <a:pt x="980" y="4983"/>
                </a:cubicBezTo>
                <a:cubicBezTo>
                  <a:pt x="585" y="5078"/>
                  <a:pt x="275" y="5307"/>
                  <a:pt x="197" y="5601"/>
                </a:cubicBezTo>
                <a:lnTo>
                  <a:pt x="23" y="6260"/>
                </a:lnTo>
                <a:cubicBezTo>
                  <a:pt x="-52" y="6546"/>
                  <a:pt x="109" y="6822"/>
                  <a:pt x="414" y="7002"/>
                </a:cubicBezTo>
                <a:cubicBezTo>
                  <a:pt x="423" y="6998"/>
                  <a:pt x="432" y="6997"/>
                  <a:pt x="442" y="6993"/>
                </a:cubicBezTo>
                <a:cubicBezTo>
                  <a:pt x="439" y="7058"/>
                  <a:pt x="437" y="7123"/>
                  <a:pt x="437" y="7189"/>
                </a:cubicBezTo>
                <a:cubicBezTo>
                  <a:pt x="437" y="7238"/>
                  <a:pt x="440" y="7287"/>
                  <a:pt x="442" y="7336"/>
                </a:cubicBezTo>
                <a:cubicBezTo>
                  <a:pt x="118" y="7516"/>
                  <a:pt x="-60" y="7802"/>
                  <a:pt x="18" y="8097"/>
                </a:cubicBezTo>
                <a:lnTo>
                  <a:pt x="194" y="8756"/>
                </a:lnTo>
                <a:cubicBezTo>
                  <a:pt x="270" y="9042"/>
                  <a:pt x="563" y="9265"/>
                  <a:pt x="942" y="9365"/>
                </a:cubicBezTo>
                <a:cubicBezTo>
                  <a:pt x="947" y="9361"/>
                  <a:pt x="954" y="9356"/>
                  <a:pt x="960" y="9352"/>
                </a:cubicBezTo>
                <a:cubicBezTo>
                  <a:pt x="1014" y="9461"/>
                  <a:pt x="1073" y="9569"/>
                  <a:pt x="1136" y="9676"/>
                </a:cubicBezTo>
                <a:cubicBezTo>
                  <a:pt x="927" y="9918"/>
                  <a:pt x="912" y="10224"/>
                  <a:pt x="1136" y="10483"/>
                </a:cubicBezTo>
                <a:lnTo>
                  <a:pt x="1636" y="11061"/>
                </a:lnTo>
                <a:cubicBezTo>
                  <a:pt x="1854" y="11313"/>
                  <a:pt x="2246" y="11456"/>
                  <a:pt x="2653" y="11464"/>
                </a:cubicBezTo>
                <a:cubicBezTo>
                  <a:pt x="2656" y="11459"/>
                  <a:pt x="2661" y="11454"/>
                  <a:pt x="2664" y="11449"/>
                </a:cubicBezTo>
                <a:cubicBezTo>
                  <a:pt x="2771" y="11539"/>
                  <a:pt x="2881" y="11629"/>
                  <a:pt x="2995" y="11715"/>
                </a:cubicBezTo>
                <a:cubicBezTo>
                  <a:pt x="2924" y="11989"/>
                  <a:pt x="3066" y="12279"/>
                  <a:pt x="3409" y="12471"/>
                </a:cubicBezTo>
                <a:lnTo>
                  <a:pt x="4176" y="12900"/>
                </a:lnTo>
                <a:cubicBezTo>
                  <a:pt x="4511" y="13087"/>
                  <a:pt x="4953" y="13131"/>
                  <a:pt x="5340" y="13046"/>
                </a:cubicBezTo>
                <a:cubicBezTo>
                  <a:pt x="5340" y="13043"/>
                  <a:pt x="5340" y="13040"/>
                  <a:pt x="5340" y="13036"/>
                </a:cubicBezTo>
                <a:cubicBezTo>
                  <a:pt x="5487" y="13097"/>
                  <a:pt x="5639" y="13155"/>
                  <a:pt x="5791" y="13211"/>
                </a:cubicBezTo>
                <a:cubicBezTo>
                  <a:pt x="5868" y="13482"/>
                  <a:pt x="6150" y="13721"/>
                  <a:pt x="6567" y="13822"/>
                </a:cubicBezTo>
                <a:lnTo>
                  <a:pt x="7511" y="14050"/>
                </a:lnTo>
                <a:cubicBezTo>
                  <a:pt x="7920" y="14149"/>
                  <a:pt x="8357" y="14090"/>
                  <a:pt x="8676" y="13922"/>
                </a:cubicBezTo>
                <a:cubicBezTo>
                  <a:pt x="8676" y="13921"/>
                  <a:pt x="8675" y="13921"/>
                  <a:pt x="8674" y="13919"/>
                </a:cubicBezTo>
                <a:cubicBezTo>
                  <a:pt x="8844" y="13942"/>
                  <a:pt x="9016" y="13962"/>
                  <a:pt x="9189" y="13980"/>
                </a:cubicBezTo>
                <a:cubicBezTo>
                  <a:pt x="9402" y="14215"/>
                  <a:pt x="9789" y="14372"/>
                  <a:pt x="10230" y="14372"/>
                </a:cubicBezTo>
                <a:lnTo>
                  <a:pt x="11233" y="14372"/>
                </a:lnTo>
                <a:cubicBezTo>
                  <a:pt x="11669" y="14372"/>
                  <a:pt x="12049" y="14217"/>
                  <a:pt x="12263" y="13987"/>
                </a:cubicBezTo>
                <a:cubicBezTo>
                  <a:pt x="12263" y="13987"/>
                  <a:pt x="12263" y="13985"/>
                  <a:pt x="12263" y="13985"/>
                </a:cubicBezTo>
                <a:cubicBezTo>
                  <a:pt x="12437" y="13968"/>
                  <a:pt x="12610" y="13948"/>
                  <a:pt x="12781" y="13926"/>
                </a:cubicBezTo>
                <a:cubicBezTo>
                  <a:pt x="13101" y="14095"/>
                  <a:pt x="13541" y="14154"/>
                  <a:pt x="13952" y="14055"/>
                </a:cubicBezTo>
                <a:lnTo>
                  <a:pt x="14896" y="13827"/>
                </a:lnTo>
                <a:cubicBezTo>
                  <a:pt x="15303" y="13729"/>
                  <a:pt x="15582" y="13498"/>
                  <a:pt x="15666" y="13235"/>
                </a:cubicBezTo>
                <a:cubicBezTo>
                  <a:pt x="15823" y="13178"/>
                  <a:pt x="15979" y="13118"/>
                  <a:pt x="16131" y="13056"/>
                </a:cubicBezTo>
                <a:cubicBezTo>
                  <a:pt x="16516" y="13141"/>
                  <a:pt x="16955" y="13097"/>
                  <a:pt x="17289" y="12910"/>
                </a:cubicBezTo>
                <a:lnTo>
                  <a:pt x="18059" y="12481"/>
                </a:lnTo>
                <a:cubicBezTo>
                  <a:pt x="18391" y="12296"/>
                  <a:pt x="18533" y="12017"/>
                  <a:pt x="18477" y="11751"/>
                </a:cubicBezTo>
                <a:cubicBezTo>
                  <a:pt x="18597" y="11662"/>
                  <a:pt x="18712" y="11569"/>
                  <a:pt x="18824" y="11476"/>
                </a:cubicBezTo>
                <a:cubicBezTo>
                  <a:pt x="19229" y="11467"/>
                  <a:pt x="19620" y="11325"/>
                  <a:pt x="19837" y="11075"/>
                </a:cubicBezTo>
                <a:lnTo>
                  <a:pt x="20337" y="10496"/>
                </a:lnTo>
                <a:cubicBezTo>
                  <a:pt x="20552" y="10248"/>
                  <a:pt x="20546" y="9955"/>
                  <a:pt x="20360" y="9718"/>
                </a:cubicBezTo>
                <a:cubicBezTo>
                  <a:pt x="20427" y="9606"/>
                  <a:pt x="20491" y="9493"/>
                  <a:pt x="20549" y="9377"/>
                </a:cubicBezTo>
                <a:cubicBezTo>
                  <a:pt x="20922" y="9276"/>
                  <a:pt x="21211" y="9052"/>
                  <a:pt x="21286" y="8769"/>
                </a:cubicBezTo>
                <a:lnTo>
                  <a:pt x="21460" y="8112"/>
                </a:lnTo>
                <a:cubicBezTo>
                  <a:pt x="21534" y="7829"/>
                  <a:pt x="21377" y="7554"/>
                  <a:pt x="21080" y="7374"/>
                </a:cubicBezTo>
                <a:cubicBezTo>
                  <a:pt x="21082" y="7312"/>
                  <a:pt x="21082" y="7251"/>
                  <a:pt x="21082" y="7189"/>
                </a:cubicBezTo>
                <a:cubicBezTo>
                  <a:pt x="21082" y="7130"/>
                  <a:pt x="21082" y="7072"/>
                  <a:pt x="21080" y="7014"/>
                </a:cubicBezTo>
                <a:cubicBezTo>
                  <a:pt x="21380" y="6834"/>
                  <a:pt x="21540" y="6557"/>
                  <a:pt x="21465" y="6274"/>
                </a:cubicBezTo>
                <a:lnTo>
                  <a:pt x="21289" y="5616"/>
                </a:lnTo>
                <a:cubicBezTo>
                  <a:pt x="21214" y="5334"/>
                  <a:pt x="20924" y="5112"/>
                  <a:pt x="20551" y="5010"/>
                </a:cubicBezTo>
                <a:cubicBezTo>
                  <a:pt x="20494" y="4896"/>
                  <a:pt x="20434" y="4783"/>
                  <a:pt x="20368" y="4671"/>
                </a:cubicBezTo>
                <a:cubicBezTo>
                  <a:pt x="20557" y="4433"/>
                  <a:pt x="20567" y="4138"/>
                  <a:pt x="20350" y="3888"/>
                </a:cubicBezTo>
                <a:lnTo>
                  <a:pt x="19847" y="3309"/>
                </a:lnTo>
                <a:cubicBezTo>
                  <a:pt x="19630" y="3059"/>
                  <a:pt x="19240" y="2917"/>
                  <a:pt x="18835" y="2908"/>
                </a:cubicBezTo>
                <a:cubicBezTo>
                  <a:pt x="18725" y="2816"/>
                  <a:pt x="18610" y="2726"/>
                  <a:pt x="18493" y="2638"/>
                </a:cubicBezTo>
                <a:cubicBezTo>
                  <a:pt x="18553" y="2370"/>
                  <a:pt x="18409" y="2087"/>
                  <a:pt x="18074" y="1900"/>
                </a:cubicBezTo>
                <a:lnTo>
                  <a:pt x="17307" y="1470"/>
                </a:lnTo>
                <a:cubicBezTo>
                  <a:pt x="16972" y="1284"/>
                  <a:pt x="16530" y="1239"/>
                  <a:pt x="16143" y="1324"/>
                </a:cubicBezTo>
                <a:cubicBezTo>
                  <a:pt x="16143" y="1325"/>
                  <a:pt x="16143" y="1326"/>
                  <a:pt x="16143" y="1326"/>
                </a:cubicBezTo>
                <a:cubicBezTo>
                  <a:pt x="15994" y="1265"/>
                  <a:pt x="15843" y="1207"/>
                  <a:pt x="15689" y="1151"/>
                </a:cubicBezTo>
                <a:cubicBezTo>
                  <a:pt x="15609" y="884"/>
                  <a:pt x="15328" y="650"/>
                  <a:pt x="14916" y="550"/>
                </a:cubicBezTo>
                <a:lnTo>
                  <a:pt x="13972" y="321"/>
                </a:lnTo>
                <a:cubicBezTo>
                  <a:pt x="13562" y="222"/>
                  <a:pt x="13126" y="280"/>
                  <a:pt x="12807" y="448"/>
                </a:cubicBezTo>
                <a:cubicBezTo>
                  <a:pt x="12808" y="450"/>
                  <a:pt x="12808" y="452"/>
                  <a:pt x="12809" y="453"/>
                </a:cubicBezTo>
                <a:cubicBezTo>
                  <a:pt x="12639" y="431"/>
                  <a:pt x="12466" y="411"/>
                  <a:pt x="12294" y="394"/>
                </a:cubicBezTo>
                <a:cubicBezTo>
                  <a:pt x="12082" y="158"/>
                  <a:pt x="11697" y="0"/>
                  <a:pt x="11256" y="0"/>
                </a:cubicBezTo>
                <a:lnTo>
                  <a:pt x="10250" y="0"/>
                </a:lnTo>
                <a:close/>
                <a:moveTo>
                  <a:pt x="10761" y="2494"/>
                </a:moveTo>
                <a:cubicBezTo>
                  <a:pt x="14153" y="2494"/>
                  <a:pt x="16984" y="4085"/>
                  <a:pt x="17666" y="6207"/>
                </a:cubicBezTo>
                <a:cubicBezTo>
                  <a:pt x="17678" y="6243"/>
                  <a:pt x="17689" y="6280"/>
                  <a:pt x="17699" y="6316"/>
                </a:cubicBezTo>
                <a:cubicBezTo>
                  <a:pt x="17710" y="6352"/>
                  <a:pt x="17718" y="6388"/>
                  <a:pt x="17727" y="6425"/>
                </a:cubicBezTo>
                <a:cubicBezTo>
                  <a:pt x="17735" y="6454"/>
                  <a:pt x="17744" y="6482"/>
                  <a:pt x="17750" y="6511"/>
                </a:cubicBezTo>
                <a:cubicBezTo>
                  <a:pt x="17762" y="6564"/>
                  <a:pt x="17770" y="6616"/>
                  <a:pt x="17778" y="6669"/>
                </a:cubicBezTo>
                <a:cubicBezTo>
                  <a:pt x="17785" y="6707"/>
                  <a:pt x="17791" y="6744"/>
                  <a:pt x="17796" y="6781"/>
                </a:cubicBezTo>
                <a:cubicBezTo>
                  <a:pt x="17800" y="6805"/>
                  <a:pt x="17801" y="6830"/>
                  <a:pt x="17804" y="6854"/>
                </a:cubicBezTo>
                <a:cubicBezTo>
                  <a:pt x="17812" y="6927"/>
                  <a:pt x="17817" y="6999"/>
                  <a:pt x="17819" y="7072"/>
                </a:cubicBezTo>
                <a:cubicBezTo>
                  <a:pt x="17820" y="7082"/>
                  <a:pt x="17822" y="7093"/>
                  <a:pt x="17822" y="7104"/>
                </a:cubicBezTo>
                <a:cubicBezTo>
                  <a:pt x="17826" y="7244"/>
                  <a:pt x="17819" y="7385"/>
                  <a:pt x="17804" y="7523"/>
                </a:cubicBezTo>
                <a:lnTo>
                  <a:pt x="17807" y="7523"/>
                </a:lnTo>
                <a:cubicBezTo>
                  <a:pt x="17796" y="7624"/>
                  <a:pt x="17780" y="7723"/>
                  <a:pt x="17761" y="7822"/>
                </a:cubicBezTo>
                <a:lnTo>
                  <a:pt x="17756" y="7822"/>
                </a:lnTo>
                <a:cubicBezTo>
                  <a:pt x="17743" y="7882"/>
                  <a:pt x="17731" y="7943"/>
                  <a:pt x="17715" y="8004"/>
                </a:cubicBezTo>
                <a:cubicBezTo>
                  <a:pt x="17611" y="8394"/>
                  <a:pt x="17437" y="8765"/>
                  <a:pt x="17205" y="9111"/>
                </a:cubicBezTo>
                <a:lnTo>
                  <a:pt x="17212" y="9111"/>
                </a:lnTo>
                <a:cubicBezTo>
                  <a:pt x="17151" y="9202"/>
                  <a:pt x="17086" y="9294"/>
                  <a:pt x="17016" y="9382"/>
                </a:cubicBezTo>
                <a:lnTo>
                  <a:pt x="17006" y="9381"/>
                </a:lnTo>
                <a:cubicBezTo>
                  <a:pt x="16963" y="9435"/>
                  <a:pt x="16919" y="9489"/>
                  <a:pt x="16873" y="9542"/>
                </a:cubicBezTo>
                <a:cubicBezTo>
                  <a:pt x="16575" y="9885"/>
                  <a:pt x="16224" y="10193"/>
                  <a:pt x="15827" y="10466"/>
                </a:cubicBezTo>
                <a:lnTo>
                  <a:pt x="15832" y="10467"/>
                </a:lnTo>
                <a:cubicBezTo>
                  <a:pt x="15727" y="10539"/>
                  <a:pt x="15620" y="10610"/>
                  <a:pt x="15508" y="10678"/>
                </a:cubicBezTo>
                <a:lnTo>
                  <a:pt x="15500" y="10674"/>
                </a:lnTo>
                <a:cubicBezTo>
                  <a:pt x="15433" y="10715"/>
                  <a:pt x="15365" y="10755"/>
                  <a:pt x="15294" y="10795"/>
                </a:cubicBezTo>
                <a:cubicBezTo>
                  <a:pt x="14838" y="11049"/>
                  <a:pt x="14347" y="11259"/>
                  <a:pt x="13835" y="11425"/>
                </a:cubicBezTo>
                <a:lnTo>
                  <a:pt x="13840" y="11430"/>
                </a:lnTo>
                <a:cubicBezTo>
                  <a:pt x="13704" y="11474"/>
                  <a:pt x="13564" y="11512"/>
                  <a:pt x="13424" y="11550"/>
                </a:cubicBezTo>
                <a:lnTo>
                  <a:pt x="13421" y="11547"/>
                </a:lnTo>
                <a:cubicBezTo>
                  <a:pt x="13337" y="11570"/>
                  <a:pt x="13251" y="11592"/>
                  <a:pt x="13164" y="11613"/>
                </a:cubicBezTo>
                <a:cubicBezTo>
                  <a:pt x="12604" y="11749"/>
                  <a:pt x="12037" y="11834"/>
                  <a:pt x="11470" y="11873"/>
                </a:cubicBezTo>
                <a:lnTo>
                  <a:pt x="11470" y="11875"/>
                </a:lnTo>
                <a:cubicBezTo>
                  <a:pt x="11269" y="11888"/>
                  <a:pt x="11066" y="11895"/>
                  <a:pt x="10860" y="11897"/>
                </a:cubicBezTo>
                <a:cubicBezTo>
                  <a:pt x="10824" y="11897"/>
                  <a:pt x="10786" y="11898"/>
                  <a:pt x="10750" y="11899"/>
                </a:cubicBezTo>
                <a:cubicBezTo>
                  <a:pt x="6853" y="11895"/>
                  <a:pt x="3697" y="9792"/>
                  <a:pt x="3697" y="7197"/>
                </a:cubicBezTo>
                <a:cubicBezTo>
                  <a:pt x="3697" y="4600"/>
                  <a:pt x="6859" y="2494"/>
                  <a:pt x="10761" y="2494"/>
                </a:cubicBezTo>
                <a:close/>
                <a:moveTo>
                  <a:pt x="10740" y="2745"/>
                </a:moveTo>
                <a:cubicBezTo>
                  <a:pt x="7061" y="2745"/>
                  <a:pt x="4069" y="4737"/>
                  <a:pt x="4069" y="7185"/>
                </a:cubicBezTo>
                <a:cubicBezTo>
                  <a:pt x="4069" y="9634"/>
                  <a:pt x="7061" y="11625"/>
                  <a:pt x="10740" y="11625"/>
                </a:cubicBezTo>
                <a:cubicBezTo>
                  <a:pt x="14419" y="11625"/>
                  <a:pt x="17414" y="9634"/>
                  <a:pt x="17414" y="7185"/>
                </a:cubicBezTo>
                <a:cubicBezTo>
                  <a:pt x="17414" y="4737"/>
                  <a:pt x="14419" y="2745"/>
                  <a:pt x="10740" y="2745"/>
                </a:cubicBezTo>
                <a:close/>
                <a:moveTo>
                  <a:pt x="16115" y="13233"/>
                </a:moveTo>
                <a:lnTo>
                  <a:pt x="16100" y="13289"/>
                </a:lnTo>
                <a:cubicBezTo>
                  <a:pt x="15983" y="13667"/>
                  <a:pt x="15588" y="13971"/>
                  <a:pt x="15046" y="14102"/>
                </a:cubicBezTo>
                <a:lnTo>
                  <a:pt x="14102" y="14332"/>
                </a:lnTo>
                <a:cubicBezTo>
                  <a:pt x="13920" y="14376"/>
                  <a:pt x="13731" y="14398"/>
                  <a:pt x="13539" y="14398"/>
                </a:cubicBezTo>
                <a:cubicBezTo>
                  <a:pt x="13190" y="14398"/>
                  <a:pt x="12858" y="14324"/>
                  <a:pt x="12585" y="14196"/>
                </a:cubicBezTo>
                <a:cubicBezTo>
                  <a:pt x="12381" y="14389"/>
                  <a:pt x="12098" y="14530"/>
                  <a:pt x="11773" y="14605"/>
                </a:cubicBezTo>
                <a:lnTo>
                  <a:pt x="10965" y="16610"/>
                </a:lnTo>
                <a:lnTo>
                  <a:pt x="12975" y="21600"/>
                </a:lnTo>
                <a:lnTo>
                  <a:pt x="15587" y="20004"/>
                </a:lnTo>
                <a:lnTo>
                  <a:pt x="19049" y="20517"/>
                </a:lnTo>
                <a:lnTo>
                  <a:pt x="16115" y="13233"/>
                </a:lnTo>
                <a:close/>
                <a:moveTo>
                  <a:pt x="5365" y="13294"/>
                </a:moveTo>
                <a:lnTo>
                  <a:pt x="2457" y="20517"/>
                </a:lnTo>
                <a:lnTo>
                  <a:pt x="5921" y="20004"/>
                </a:lnTo>
                <a:lnTo>
                  <a:pt x="8534" y="21600"/>
                </a:lnTo>
                <a:lnTo>
                  <a:pt x="11327" y="14663"/>
                </a:lnTo>
                <a:cubicBezTo>
                  <a:pt x="11296" y="14664"/>
                  <a:pt x="11264" y="14664"/>
                  <a:pt x="11233" y="14664"/>
                </a:cubicBezTo>
                <a:lnTo>
                  <a:pt x="10227" y="14664"/>
                </a:lnTo>
                <a:cubicBezTo>
                  <a:pt x="9666" y="14664"/>
                  <a:pt x="9169" y="14476"/>
                  <a:pt x="8870" y="14191"/>
                </a:cubicBezTo>
                <a:cubicBezTo>
                  <a:pt x="8592" y="14320"/>
                  <a:pt x="8260" y="14393"/>
                  <a:pt x="7921" y="14393"/>
                </a:cubicBezTo>
                <a:cubicBezTo>
                  <a:pt x="7729" y="14393"/>
                  <a:pt x="7541" y="14370"/>
                  <a:pt x="7360" y="14326"/>
                </a:cubicBezTo>
                <a:lnTo>
                  <a:pt x="6416" y="14097"/>
                </a:lnTo>
                <a:cubicBezTo>
                  <a:pt x="6002" y="13997"/>
                  <a:pt x="5669" y="13795"/>
                  <a:pt x="5483" y="13528"/>
                </a:cubicBezTo>
                <a:cubicBezTo>
                  <a:pt x="5429" y="13452"/>
                  <a:pt x="5391" y="13374"/>
                  <a:pt x="5365" y="13294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Bell Curve"/>
          <p:cNvSpPr/>
          <p:nvPr/>
        </p:nvSpPr>
        <p:spPr>
          <a:xfrm>
            <a:off x="8474205" y="1646516"/>
            <a:ext cx="635842" cy="634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" y="0"/>
                </a:moveTo>
                <a:cubicBezTo>
                  <a:pt x="87" y="0"/>
                  <a:pt x="0" y="87"/>
                  <a:pt x="0" y="194"/>
                </a:cubicBezTo>
                <a:lnTo>
                  <a:pt x="0" y="21404"/>
                </a:lnTo>
                <a:cubicBezTo>
                  <a:pt x="0" y="21511"/>
                  <a:pt x="87" y="21600"/>
                  <a:pt x="194" y="21600"/>
                </a:cubicBezTo>
                <a:lnTo>
                  <a:pt x="21406" y="21600"/>
                </a:lnTo>
                <a:cubicBezTo>
                  <a:pt x="21513" y="21600"/>
                  <a:pt x="21600" y="21511"/>
                  <a:pt x="21600" y="21404"/>
                </a:cubicBezTo>
                <a:lnTo>
                  <a:pt x="21600" y="20822"/>
                </a:lnTo>
                <a:cubicBezTo>
                  <a:pt x="21600" y="20715"/>
                  <a:pt x="21513" y="20628"/>
                  <a:pt x="21406" y="20628"/>
                </a:cubicBezTo>
                <a:lnTo>
                  <a:pt x="12165" y="20628"/>
                </a:lnTo>
                <a:lnTo>
                  <a:pt x="12165" y="19779"/>
                </a:lnTo>
                <a:lnTo>
                  <a:pt x="11626" y="19779"/>
                </a:lnTo>
                <a:lnTo>
                  <a:pt x="11626" y="20628"/>
                </a:lnTo>
                <a:lnTo>
                  <a:pt x="1163" y="20628"/>
                </a:lnTo>
                <a:cubicBezTo>
                  <a:pt x="1056" y="20628"/>
                  <a:pt x="970" y="20539"/>
                  <a:pt x="970" y="20432"/>
                </a:cubicBezTo>
                <a:lnTo>
                  <a:pt x="970" y="194"/>
                </a:lnTo>
                <a:cubicBezTo>
                  <a:pt x="970" y="87"/>
                  <a:pt x="883" y="0"/>
                  <a:pt x="776" y="0"/>
                </a:cubicBezTo>
                <a:lnTo>
                  <a:pt x="194" y="0"/>
                </a:lnTo>
                <a:close/>
                <a:moveTo>
                  <a:pt x="11876" y="5159"/>
                </a:moveTo>
                <a:cubicBezTo>
                  <a:pt x="10741" y="5159"/>
                  <a:pt x="10243" y="6260"/>
                  <a:pt x="10080" y="6621"/>
                </a:cubicBezTo>
                <a:cubicBezTo>
                  <a:pt x="9717" y="7423"/>
                  <a:pt x="9465" y="8488"/>
                  <a:pt x="9172" y="9720"/>
                </a:cubicBezTo>
                <a:cubicBezTo>
                  <a:pt x="8905" y="10847"/>
                  <a:pt x="8601" y="12125"/>
                  <a:pt x="8166" y="13338"/>
                </a:cubicBezTo>
                <a:cubicBezTo>
                  <a:pt x="7432" y="15385"/>
                  <a:pt x="6483" y="16961"/>
                  <a:pt x="5344" y="18024"/>
                </a:cubicBezTo>
                <a:cubicBezTo>
                  <a:pt x="4185" y="19106"/>
                  <a:pt x="2822" y="19654"/>
                  <a:pt x="1293" y="19654"/>
                </a:cubicBezTo>
                <a:lnTo>
                  <a:pt x="1293" y="20410"/>
                </a:lnTo>
                <a:cubicBezTo>
                  <a:pt x="4654" y="20410"/>
                  <a:pt x="7277" y="18053"/>
                  <a:pt x="8876" y="13593"/>
                </a:cubicBezTo>
                <a:cubicBezTo>
                  <a:pt x="9325" y="12340"/>
                  <a:pt x="9634" y="11040"/>
                  <a:pt x="9906" y="9894"/>
                </a:cubicBezTo>
                <a:cubicBezTo>
                  <a:pt x="10433" y="7671"/>
                  <a:pt x="10849" y="5916"/>
                  <a:pt x="11876" y="5916"/>
                </a:cubicBezTo>
                <a:cubicBezTo>
                  <a:pt x="12815" y="5916"/>
                  <a:pt x="13161" y="7265"/>
                  <a:pt x="13648" y="9467"/>
                </a:cubicBezTo>
                <a:cubicBezTo>
                  <a:pt x="13935" y="10763"/>
                  <a:pt x="14259" y="12232"/>
                  <a:pt x="14842" y="13651"/>
                </a:cubicBezTo>
                <a:cubicBezTo>
                  <a:pt x="16579" y="17884"/>
                  <a:pt x="19106" y="20410"/>
                  <a:pt x="21600" y="20410"/>
                </a:cubicBezTo>
                <a:lnTo>
                  <a:pt x="21600" y="19654"/>
                </a:lnTo>
                <a:cubicBezTo>
                  <a:pt x="20557" y="19654"/>
                  <a:pt x="19457" y="19095"/>
                  <a:pt x="18417" y="18035"/>
                </a:cubicBezTo>
                <a:cubicBezTo>
                  <a:pt x="17339" y="16937"/>
                  <a:pt x="16343" y="15322"/>
                  <a:pt x="15538" y="13362"/>
                </a:cubicBezTo>
                <a:cubicBezTo>
                  <a:pt x="14981" y="12004"/>
                  <a:pt x="14664" y="10569"/>
                  <a:pt x="14384" y="9303"/>
                </a:cubicBezTo>
                <a:cubicBezTo>
                  <a:pt x="14136" y="8183"/>
                  <a:pt x="13923" y="7216"/>
                  <a:pt x="13593" y="6489"/>
                </a:cubicBezTo>
                <a:cubicBezTo>
                  <a:pt x="13186" y="5595"/>
                  <a:pt x="12624" y="5159"/>
                  <a:pt x="11876" y="5159"/>
                </a:cubicBezTo>
                <a:close/>
                <a:moveTo>
                  <a:pt x="11626" y="6692"/>
                </a:moveTo>
                <a:lnTo>
                  <a:pt x="11626" y="7703"/>
                </a:lnTo>
                <a:lnTo>
                  <a:pt x="12165" y="7703"/>
                </a:lnTo>
                <a:lnTo>
                  <a:pt x="12165" y="6692"/>
                </a:lnTo>
                <a:lnTo>
                  <a:pt x="11626" y="6692"/>
                </a:lnTo>
                <a:close/>
                <a:moveTo>
                  <a:pt x="11596" y="8905"/>
                </a:moveTo>
                <a:lnTo>
                  <a:pt x="11596" y="9916"/>
                </a:lnTo>
                <a:lnTo>
                  <a:pt x="12135" y="9916"/>
                </a:lnTo>
                <a:lnTo>
                  <a:pt x="12135" y="8905"/>
                </a:lnTo>
                <a:lnTo>
                  <a:pt x="11596" y="8905"/>
                </a:lnTo>
                <a:close/>
                <a:moveTo>
                  <a:pt x="11626" y="11293"/>
                </a:moveTo>
                <a:lnTo>
                  <a:pt x="11626" y="12305"/>
                </a:lnTo>
                <a:lnTo>
                  <a:pt x="12165" y="12305"/>
                </a:lnTo>
                <a:lnTo>
                  <a:pt x="12165" y="11293"/>
                </a:lnTo>
                <a:lnTo>
                  <a:pt x="11626" y="11293"/>
                </a:lnTo>
                <a:close/>
                <a:moveTo>
                  <a:pt x="11596" y="13316"/>
                </a:moveTo>
                <a:lnTo>
                  <a:pt x="11596" y="14327"/>
                </a:lnTo>
                <a:lnTo>
                  <a:pt x="12135" y="14327"/>
                </a:lnTo>
                <a:lnTo>
                  <a:pt x="12135" y="13316"/>
                </a:lnTo>
                <a:lnTo>
                  <a:pt x="11596" y="13316"/>
                </a:lnTo>
                <a:close/>
                <a:moveTo>
                  <a:pt x="11626" y="15435"/>
                </a:moveTo>
                <a:lnTo>
                  <a:pt x="11626" y="16446"/>
                </a:lnTo>
                <a:lnTo>
                  <a:pt x="12165" y="16446"/>
                </a:lnTo>
                <a:lnTo>
                  <a:pt x="12165" y="15435"/>
                </a:lnTo>
                <a:lnTo>
                  <a:pt x="11626" y="15435"/>
                </a:lnTo>
                <a:close/>
                <a:moveTo>
                  <a:pt x="11596" y="17590"/>
                </a:moveTo>
                <a:lnTo>
                  <a:pt x="11596" y="18601"/>
                </a:lnTo>
                <a:lnTo>
                  <a:pt x="12135" y="18601"/>
                </a:lnTo>
                <a:lnTo>
                  <a:pt x="12135" y="17590"/>
                </a:lnTo>
                <a:lnTo>
                  <a:pt x="11596" y="17590"/>
                </a:ln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70" name="Suitcase"/>
          <p:cNvSpPr/>
          <p:nvPr/>
        </p:nvSpPr>
        <p:spPr>
          <a:xfrm>
            <a:off x="5986797" y="1686798"/>
            <a:ext cx="699435" cy="553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84" y="0"/>
                </a:moveTo>
                <a:cubicBezTo>
                  <a:pt x="7960" y="0"/>
                  <a:pt x="7371" y="745"/>
                  <a:pt x="7371" y="1659"/>
                </a:cubicBezTo>
                <a:lnTo>
                  <a:pt x="7371" y="3364"/>
                </a:lnTo>
                <a:lnTo>
                  <a:pt x="5464" y="3364"/>
                </a:lnTo>
                <a:lnTo>
                  <a:pt x="5471" y="21600"/>
                </a:lnTo>
                <a:lnTo>
                  <a:pt x="16129" y="21600"/>
                </a:lnTo>
                <a:lnTo>
                  <a:pt x="16129" y="3364"/>
                </a:lnTo>
                <a:lnTo>
                  <a:pt x="14224" y="3364"/>
                </a:lnTo>
                <a:lnTo>
                  <a:pt x="14224" y="1659"/>
                </a:lnTo>
                <a:cubicBezTo>
                  <a:pt x="14224" y="745"/>
                  <a:pt x="13635" y="0"/>
                  <a:pt x="12911" y="0"/>
                </a:cubicBezTo>
                <a:lnTo>
                  <a:pt x="8684" y="0"/>
                </a:lnTo>
                <a:close/>
                <a:moveTo>
                  <a:pt x="8689" y="1618"/>
                </a:moveTo>
                <a:lnTo>
                  <a:pt x="12916" y="1618"/>
                </a:lnTo>
                <a:cubicBezTo>
                  <a:pt x="12932" y="1618"/>
                  <a:pt x="12943" y="1632"/>
                  <a:pt x="12943" y="1652"/>
                </a:cubicBezTo>
                <a:lnTo>
                  <a:pt x="12943" y="3358"/>
                </a:lnTo>
                <a:lnTo>
                  <a:pt x="8667" y="3358"/>
                </a:lnTo>
                <a:lnTo>
                  <a:pt x="8667" y="1652"/>
                </a:lnTo>
                <a:lnTo>
                  <a:pt x="8662" y="1652"/>
                </a:lnTo>
                <a:cubicBezTo>
                  <a:pt x="8662" y="1632"/>
                  <a:pt x="8673" y="1618"/>
                  <a:pt x="8689" y="1618"/>
                </a:cubicBezTo>
                <a:close/>
                <a:moveTo>
                  <a:pt x="918" y="3364"/>
                </a:moveTo>
                <a:cubicBezTo>
                  <a:pt x="410" y="3364"/>
                  <a:pt x="0" y="3883"/>
                  <a:pt x="0" y="4524"/>
                </a:cubicBezTo>
                <a:lnTo>
                  <a:pt x="0" y="20440"/>
                </a:lnTo>
                <a:cubicBezTo>
                  <a:pt x="0" y="21081"/>
                  <a:pt x="410" y="21600"/>
                  <a:pt x="918" y="21600"/>
                </a:cubicBezTo>
                <a:lnTo>
                  <a:pt x="4045" y="21600"/>
                </a:lnTo>
                <a:lnTo>
                  <a:pt x="4045" y="3364"/>
                </a:lnTo>
                <a:lnTo>
                  <a:pt x="918" y="3364"/>
                </a:lnTo>
                <a:close/>
                <a:moveTo>
                  <a:pt x="17555" y="3364"/>
                </a:moveTo>
                <a:lnTo>
                  <a:pt x="17555" y="21600"/>
                </a:lnTo>
                <a:lnTo>
                  <a:pt x="20682" y="21600"/>
                </a:lnTo>
                <a:cubicBezTo>
                  <a:pt x="21190" y="21600"/>
                  <a:pt x="21600" y="21081"/>
                  <a:pt x="21600" y="20440"/>
                </a:cubicBezTo>
                <a:lnTo>
                  <a:pt x="21600" y="4524"/>
                </a:lnTo>
                <a:cubicBezTo>
                  <a:pt x="21600" y="3883"/>
                  <a:pt x="21190" y="3364"/>
                  <a:pt x="20682" y="3364"/>
                </a:cubicBezTo>
                <a:lnTo>
                  <a:pt x="17555" y="3364"/>
                </a:ln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71" name="Location Pin"/>
          <p:cNvSpPr/>
          <p:nvPr/>
        </p:nvSpPr>
        <p:spPr>
          <a:xfrm>
            <a:off x="8561631" y="477289"/>
            <a:ext cx="460989" cy="742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72" name="Compass"/>
          <p:cNvSpPr/>
          <p:nvPr/>
        </p:nvSpPr>
        <p:spPr>
          <a:xfrm>
            <a:off x="9755351" y="531274"/>
            <a:ext cx="635001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4" y="0"/>
                  <a:pt x="0" y="4844"/>
                  <a:pt x="0" y="10800"/>
                </a:cubicBezTo>
                <a:cubicBezTo>
                  <a:pt x="0" y="16756"/>
                  <a:pt x="4844" y="21600"/>
                  <a:pt x="10800" y="21600"/>
                </a:cubicBezTo>
                <a:cubicBezTo>
                  <a:pt x="16756" y="21600"/>
                  <a:pt x="21600" y="16756"/>
                  <a:pt x="21600" y="10800"/>
                </a:cubicBezTo>
                <a:cubicBezTo>
                  <a:pt x="21600" y="4844"/>
                  <a:pt x="16756" y="0"/>
                  <a:pt x="10800" y="0"/>
                </a:cubicBezTo>
                <a:close/>
                <a:moveTo>
                  <a:pt x="10454" y="1411"/>
                </a:moveTo>
                <a:lnTo>
                  <a:pt x="11146" y="1411"/>
                </a:lnTo>
                <a:lnTo>
                  <a:pt x="11146" y="2528"/>
                </a:lnTo>
                <a:cubicBezTo>
                  <a:pt x="11146" y="2717"/>
                  <a:pt x="10994" y="2874"/>
                  <a:pt x="10800" y="2874"/>
                </a:cubicBezTo>
                <a:cubicBezTo>
                  <a:pt x="10611" y="2874"/>
                  <a:pt x="10454" y="2717"/>
                  <a:pt x="10454" y="2528"/>
                </a:cubicBezTo>
                <a:lnTo>
                  <a:pt x="10454" y="1411"/>
                </a:lnTo>
                <a:close/>
                <a:moveTo>
                  <a:pt x="15407" y="4688"/>
                </a:moveTo>
                <a:lnTo>
                  <a:pt x="12059" y="11762"/>
                </a:lnTo>
                <a:lnTo>
                  <a:pt x="6183" y="16929"/>
                </a:lnTo>
                <a:lnTo>
                  <a:pt x="9531" y="9855"/>
                </a:lnTo>
                <a:lnTo>
                  <a:pt x="15407" y="4688"/>
                </a:lnTo>
                <a:close/>
                <a:moveTo>
                  <a:pt x="10800" y="9877"/>
                </a:moveTo>
                <a:cubicBezTo>
                  <a:pt x="10292" y="9877"/>
                  <a:pt x="9877" y="10292"/>
                  <a:pt x="9877" y="10800"/>
                </a:cubicBezTo>
                <a:cubicBezTo>
                  <a:pt x="9877" y="11313"/>
                  <a:pt x="10292" y="11725"/>
                  <a:pt x="10800" y="11725"/>
                </a:cubicBezTo>
                <a:cubicBezTo>
                  <a:pt x="11308" y="11725"/>
                  <a:pt x="11723" y="11308"/>
                  <a:pt x="11723" y="10800"/>
                </a:cubicBezTo>
                <a:cubicBezTo>
                  <a:pt x="11723" y="10292"/>
                  <a:pt x="11308" y="9877"/>
                  <a:pt x="10800" y="9877"/>
                </a:cubicBezTo>
                <a:close/>
                <a:moveTo>
                  <a:pt x="19079" y="10456"/>
                </a:moveTo>
                <a:lnTo>
                  <a:pt x="20196" y="10456"/>
                </a:lnTo>
                <a:lnTo>
                  <a:pt x="20196" y="11146"/>
                </a:lnTo>
                <a:lnTo>
                  <a:pt x="19079" y="11146"/>
                </a:lnTo>
                <a:cubicBezTo>
                  <a:pt x="18890" y="11146"/>
                  <a:pt x="18733" y="10994"/>
                  <a:pt x="18733" y="10800"/>
                </a:cubicBezTo>
                <a:cubicBezTo>
                  <a:pt x="18733" y="10611"/>
                  <a:pt x="18890" y="10456"/>
                  <a:pt x="19079" y="10456"/>
                </a:cubicBezTo>
                <a:close/>
                <a:moveTo>
                  <a:pt x="1409" y="10461"/>
                </a:moveTo>
                <a:lnTo>
                  <a:pt x="2528" y="10461"/>
                </a:lnTo>
                <a:cubicBezTo>
                  <a:pt x="2717" y="10455"/>
                  <a:pt x="2872" y="10612"/>
                  <a:pt x="2872" y="10807"/>
                </a:cubicBezTo>
                <a:cubicBezTo>
                  <a:pt x="2872" y="10996"/>
                  <a:pt x="2717" y="11151"/>
                  <a:pt x="2528" y="11151"/>
                </a:cubicBezTo>
                <a:lnTo>
                  <a:pt x="1409" y="11151"/>
                </a:lnTo>
                <a:lnTo>
                  <a:pt x="1409" y="10461"/>
                </a:lnTo>
                <a:close/>
                <a:moveTo>
                  <a:pt x="10805" y="18733"/>
                </a:moveTo>
                <a:cubicBezTo>
                  <a:pt x="10994" y="18733"/>
                  <a:pt x="11151" y="18890"/>
                  <a:pt x="11151" y="19079"/>
                </a:cubicBezTo>
                <a:lnTo>
                  <a:pt x="11151" y="20196"/>
                </a:lnTo>
                <a:lnTo>
                  <a:pt x="10459" y="20196"/>
                </a:lnTo>
                <a:lnTo>
                  <a:pt x="10459" y="19079"/>
                </a:lnTo>
                <a:cubicBezTo>
                  <a:pt x="10454" y="18884"/>
                  <a:pt x="10611" y="18733"/>
                  <a:pt x="10805" y="18733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73" name="Edit Document"/>
          <p:cNvSpPr/>
          <p:nvPr/>
        </p:nvSpPr>
        <p:spPr>
          <a:xfrm>
            <a:off x="11063346" y="518671"/>
            <a:ext cx="607614" cy="660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74" name="Sapling"/>
          <p:cNvSpPr/>
          <p:nvPr/>
        </p:nvSpPr>
        <p:spPr>
          <a:xfrm>
            <a:off x="8565829" y="3505957"/>
            <a:ext cx="452594" cy="745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9" h="21600" extrusionOk="0">
                <a:moveTo>
                  <a:pt x="11199" y="0"/>
                </a:moveTo>
                <a:cubicBezTo>
                  <a:pt x="11199" y="0"/>
                  <a:pt x="4417" y="3031"/>
                  <a:pt x="10035" y="4898"/>
                </a:cubicBezTo>
                <a:cubicBezTo>
                  <a:pt x="9510" y="6131"/>
                  <a:pt x="9363" y="7938"/>
                  <a:pt x="9409" y="9496"/>
                </a:cubicBezTo>
                <a:lnTo>
                  <a:pt x="8674" y="8999"/>
                </a:lnTo>
                <a:cubicBezTo>
                  <a:pt x="8753" y="8469"/>
                  <a:pt x="8637" y="7236"/>
                  <a:pt x="6085" y="6596"/>
                </a:cubicBezTo>
                <a:cubicBezTo>
                  <a:pt x="4779" y="6269"/>
                  <a:pt x="1583" y="5708"/>
                  <a:pt x="1583" y="5708"/>
                </a:cubicBezTo>
                <a:cubicBezTo>
                  <a:pt x="1583" y="5708"/>
                  <a:pt x="2192" y="9914"/>
                  <a:pt x="8277" y="9288"/>
                </a:cubicBezTo>
                <a:lnTo>
                  <a:pt x="9442" y="10173"/>
                </a:lnTo>
                <a:cubicBezTo>
                  <a:pt x="9506" y="11142"/>
                  <a:pt x="9642" y="11948"/>
                  <a:pt x="9794" y="12354"/>
                </a:cubicBezTo>
                <a:cubicBezTo>
                  <a:pt x="9962" y="12802"/>
                  <a:pt x="9961" y="13514"/>
                  <a:pt x="9880" y="14272"/>
                </a:cubicBezTo>
                <a:cubicBezTo>
                  <a:pt x="9466" y="14005"/>
                  <a:pt x="8793" y="13598"/>
                  <a:pt x="8103" y="13290"/>
                </a:cubicBezTo>
                <a:cubicBezTo>
                  <a:pt x="8027" y="12682"/>
                  <a:pt x="7456" y="11412"/>
                  <a:pt x="4177" y="10704"/>
                </a:cubicBezTo>
                <a:cubicBezTo>
                  <a:pt x="2433" y="10327"/>
                  <a:pt x="0" y="9337"/>
                  <a:pt x="0" y="9337"/>
                </a:cubicBezTo>
                <a:cubicBezTo>
                  <a:pt x="0" y="9337"/>
                  <a:pt x="-91" y="14725"/>
                  <a:pt x="7643" y="13699"/>
                </a:cubicBezTo>
                <a:lnTo>
                  <a:pt x="9774" y="15048"/>
                </a:lnTo>
                <a:cubicBezTo>
                  <a:pt x="9613" y="16048"/>
                  <a:pt x="9368" y="17001"/>
                  <a:pt x="9248" y="17425"/>
                </a:cubicBezTo>
                <a:cubicBezTo>
                  <a:pt x="9002" y="18288"/>
                  <a:pt x="9059" y="20480"/>
                  <a:pt x="9040" y="20890"/>
                </a:cubicBezTo>
                <a:cubicBezTo>
                  <a:pt x="9025" y="21202"/>
                  <a:pt x="8408" y="21321"/>
                  <a:pt x="8408" y="21321"/>
                </a:cubicBezTo>
                <a:cubicBezTo>
                  <a:pt x="8040" y="21377"/>
                  <a:pt x="8034" y="21600"/>
                  <a:pt x="8408" y="21600"/>
                </a:cubicBezTo>
                <a:cubicBezTo>
                  <a:pt x="8609" y="21600"/>
                  <a:pt x="11920" y="21600"/>
                  <a:pt x="12073" y="21600"/>
                </a:cubicBezTo>
                <a:cubicBezTo>
                  <a:pt x="12436" y="21600"/>
                  <a:pt x="12487" y="21364"/>
                  <a:pt x="12073" y="21321"/>
                </a:cubicBezTo>
                <a:cubicBezTo>
                  <a:pt x="11522" y="21262"/>
                  <a:pt x="11131" y="21121"/>
                  <a:pt x="11041" y="20813"/>
                </a:cubicBezTo>
                <a:cubicBezTo>
                  <a:pt x="10952" y="20504"/>
                  <a:pt x="10394" y="18575"/>
                  <a:pt x="10639" y="17569"/>
                </a:cubicBezTo>
                <a:cubicBezTo>
                  <a:pt x="10677" y="17413"/>
                  <a:pt x="10715" y="17216"/>
                  <a:pt x="10750" y="16989"/>
                </a:cubicBezTo>
                <a:cubicBezTo>
                  <a:pt x="11060" y="16769"/>
                  <a:pt x="11717" y="16311"/>
                  <a:pt x="12305" y="15945"/>
                </a:cubicBezTo>
                <a:cubicBezTo>
                  <a:pt x="13447" y="16166"/>
                  <a:pt x="15980" y="16464"/>
                  <a:pt x="18119" y="15364"/>
                </a:cubicBezTo>
                <a:cubicBezTo>
                  <a:pt x="19247" y="14783"/>
                  <a:pt x="21509" y="13280"/>
                  <a:pt x="21509" y="13280"/>
                </a:cubicBezTo>
                <a:cubicBezTo>
                  <a:pt x="21509" y="13280"/>
                  <a:pt x="12547" y="12190"/>
                  <a:pt x="11737" y="15573"/>
                </a:cubicBezTo>
                <a:lnTo>
                  <a:pt x="10864" y="16043"/>
                </a:lnTo>
                <a:cubicBezTo>
                  <a:pt x="10971" y="14873"/>
                  <a:pt x="10991" y="13415"/>
                  <a:pt x="10775" y="12417"/>
                </a:cubicBezTo>
                <a:lnTo>
                  <a:pt x="12355" y="11579"/>
                </a:lnTo>
                <a:cubicBezTo>
                  <a:pt x="18672" y="12159"/>
                  <a:pt x="20026" y="7835"/>
                  <a:pt x="20026" y="7835"/>
                </a:cubicBezTo>
                <a:cubicBezTo>
                  <a:pt x="20026" y="7835"/>
                  <a:pt x="17651" y="8235"/>
                  <a:pt x="15906" y="8612"/>
                </a:cubicBezTo>
                <a:cubicBezTo>
                  <a:pt x="12429" y="9363"/>
                  <a:pt x="11998" y="10745"/>
                  <a:pt x="11973" y="11300"/>
                </a:cubicBezTo>
                <a:lnTo>
                  <a:pt x="10634" y="11780"/>
                </a:lnTo>
                <a:cubicBezTo>
                  <a:pt x="10426" y="10763"/>
                  <a:pt x="10298" y="9630"/>
                  <a:pt x="10271" y="8492"/>
                </a:cubicBezTo>
                <a:lnTo>
                  <a:pt x="11654" y="7417"/>
                </a:lnTo>
                <a:cubicBezTo>
                  <a:pt x="16996" y="7894"/>
                  <a:pt x="18144" y="4232"/>
                  <a:pt x="18144" y="4232"/>
                </a:cubicBezTo>
                <a:cubicBezTo>
                  <a:pt x="18144" y="4232"/>
                  <a:pt x="16125" y="4573"/>
                  <a:pt x="14642" y="4893"/>
                </a:cubicBezTo>
                <a:cubicBezTo>
                  <a:pt x="11810" y="5505"/>
                  <a:pt x="11357" y="6610"/>
                  <a:pt x="11305" y="7117"/>
                </a:cubicBezTo>
                <a:cubicBezTo>
                  <a:pt x="10911" y="7336"/>
                  <a:pt x="10530" y="7612"/>
                  <a:pt x="10265" y="7818"/>
                </a:cubicBezTo>
                <a:cubicBezTo>
                  <a:pt x="10277" y="6831"/>
                  <a:pt x="10367" y="5857"/>
                  <a:pt x="10551" y="4967"/>
                </a:cubicBezTo>
                <a:cubicBezTo>
                  <a:pt x="11084" y="4744"/>
                  <a:pt x="13013" y="3792"/>
                  <a:pt x="11865" y="2105"/>
                </a:cubicBezTo>
                <a:cubicBezTo>
                  <a:pt x="11342" y="1337"/>
                  <a:pt x="11199" y="0"/>
                  <a:pt x="11199" y="0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75" name="Cash"/>
          <p:cNvSpPr/>
          <p:nvPr/>
        </p:nvSpPr>
        <p:spPr>
          <a:xfrm>
            <a:off x="9689600" y="3721617"/>
            <a:ext cx="766503" cy="314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76" name="Gavel"/>
          <p:cNvSpPr/>
          <p:nvPr/>
        </p:nvSpPr>
        <p:spPr>
          <a:xfrm>
            <a:off x="10986840" y="3683826"/>
            <a:ext cx="760627" cy="389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77" y="0"/>
                </a:moveTo>
                <a:cubicBezTo>
                  <a:pt x="15836" y="0"/>
                  <a:pt x="15475" y="677"/>
                  <a:pt x="15455" y="1529"/>
                </a:cubicBezTo>
                <a:lnTo>
                  <a:pt x="15009" y="1529"/>
                </a:lnTo>
                <a:lnTo>
                  <a:pt x="15009" y="7123"/>
                </a:lnTo>
                <a:lnTo>
                  <a:pt x="21600" y="7123"/>
                </a:lnTo>
                <a:lnTo>
                  <a:pt x="21600" y="1529"/>
                </a:lnTo>
                <a:lnTo>
                  <a:pt x="21154" y="1529"/>
                </a:lnTo>
                <a:cubicBezTo>
                  <a:pt x="21134" y="677"/>
                  <a:pt x="20773" y="0"/>
                  <a:pt x="20332" y="0"/>
                </a:cubicBezTo>
                <a:lnTo>
                  <a:pt x="16277" y="0"/>
                </a:lnTo>
                <a:close/>
                <a:moveTo>
                  <a:pt x="15549" y="8078"/>
                </a:moveTo>
                <a:lnTo>
                  <a:pt x="15549" y="9328"/>
                </a:lnTo>
                <a:lnTo>
                  <a:pt x="14122" y="9328"/>
                </a:lnTo>
                <a:lnTo>
                  <a:pt x="14122" y="8652"/>
                </a:lnTo>
                <a:lnTo>
                  <a:pt x="12958" y="8652"/>
                </a:lnTo>
                <a:lnTo>
                  <a:pt x="12958" y="9328"/>
                </a:lnTo>
                <a:lnTo>
                  <a:pt x="643" y="9328"/>
                </a:lnTo>
                <a:cubicBezTo>
                  <a:pt x="287" y="9328"/>
                  <a:pt x="0" y="9985"/>
                  <a:pt x="0" y="10795"/>
                </a:cubicBezTo>
                <a:cubicBezTo>
                  <a:pt x="0" y="11605"/>
                  <a:pt x="287" y="12262"/>
                  <a:pt x="643" y="12262"/>
                </a:cubicBezTo>
                <a:lnTo>
                  <a:pt x="12958" y="12262"/>
                </a:lnTo>
                <a:lnTo>
                  <a:pt x="12958" y="12938"/>
                </a:lnTo>
                <a:lnTo>
                  <a:pt x="14122" y="12938"/>
                </a:lnTo>
                <a:lnTo>
                  <a:pt x="14122" y="12262"/>
                </a:lnTo>
                <a:lnTo>
                  <a:pt x="15549" y="12262"/>
                </a:lnTo>
                <a:lnTo>
                  <a:pt x="15549" y="13512"/>
                </a:lnTo>
                <a:lnTo>
                  <a:pt x="21060" y="13512"/>
                </a:lnTo>
                <a:lnTo>
                  <a:pt x="21060" y="8078"/>
                </a:lnTo>
                <a:lnTo>
                  <a:pt x="15549" y="8078"/>
                </a:lnTo>
                <a:close/>
                <a:moveTo>
                  <a:pt x="15009" y="14477"/>
                </a:moveTo>
                <a:lnTo>
                  <a:pt x="15009" y="20071"/>
                </a:lnTo>
                <a:lnTo>
                  <a:pt x="15455" y="20071"/>
                </a:lnTo>
                <a:cubicBezTo>
                  <a:pt x="15475" y="20923"/>
                  <a:pt x="15836" y="21600"/>
                  <a:pt x="16277" y="21600"/>
                </a:cubicBezTo>
                <a:lnTo>
                  <a:pt x="20332" y="21600"/>
                </a:lnTo>
                <a:cubicBezTo>
                  <a:pt x="20773" y="21600"/>
                  <a:pt x="21134" y="20923"/>
                  <a:pt x="21154" y="20071"/>
                </a:cubicBezTo>
                <a:lnTo>
                  <a:pt x="21600" y="20071"/>
                </a:lnTo>
                <a:lnTo>
                  <a:pt x="21600" y="14477"/>
                </a:lnTo>
                <a:lnTo>
                  <a:pt x="15009" y="14477"/>
                </a:ln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77" name="Cloud"/>
          <p:cNvSpPr/>
          <p:nvPr/>
        </p:nvSpPr>
        <p:spPr>
          <a:xfrm>
            <a:off x="3468998" y="4653014"/>
            <a:ext cx="746546" cy="449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80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78" name="Lemon/Lime Wedge"/>
          <p:cNvSpPr/>
          <p:nvPr/>
        </p:nvSpPr>
        <p:spPr>
          <a:xfrm>
            <a:off x="4776478" y="4690827"/>
            <a:ext cx="762909" cy="374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0" y="11967"/>
                  <a:pt x="4902" y="21600"/>
                  <a:pt x="10800" y="21600"/>
                </a:cubicBezTo>
                <a:cubicBezTo>
                  <a:pt x="16698" y="21600"/>
                  <a:pt x="21490" y="11967"/>
                  <a:pt x="21600" y="0"/>
                </a:cubicBezTo>
                <a:lnTo>
                  <a:pt x="20054" y="0"/>
                </a:lnTo>
                <a:cubicBezTo>
                  <a:pt x="19944" y="10227"/>
                  <a:pt x="15844" y="18449"/>
                  <a:pt x="10800" y="18449"/>
                </a:cubicBezTo>
                <a:cubicBezTo>
                  <a:pt x="5756" y="18449"/>
                  <a:pt x="1656" y="10227"/>
                  <a:pt x="1546" y="0"/>
                </a:cubicBezTo>
                <a:lnTo>
                  <a:pt x="0" y="0"/>
                </a:lnTo>
                <a:close/>
                <a:moveTo>
                  <a:pt x="2876" y="0"/>
                </a:moveTo>
                <a:cubicBezTo>
                  <a:pt x="2677" y="0"/>
                  <a:pt x="2517" y="344"/>
                  <a:pt x="2531" y="748"/>
                </a:cubicBezTo>
                <a:cubicBezTo>
                  <a:pt x="2653" y="4434"/>
                  <a:pt x="3355" y="7889"/>
                  <a:pt x="4547" y="10672"/>
                </a:cubicBezTo>
                <a:cubicBezTo>
                  <a:pt x="4678" y="10978"/>
                  <a:pt x="4910" y="10990"/>
                  <a:pt x="5050" y="10703"/>
                </a:cubicBezTo>
                <a:lnTo>
                  <a:pt x="10299" y="0"/>
                </a:lnTo>
                <a:lnTo>
                  <a:pt x="2876" y="0"/>
                </a:lnTo>
                <a:close/>
                <a:moveTo>
                  <a:pt x="11301" y="0"/>
                </a:moveTo>
                <a:lnTo>
                  <a:pt x="16550" y="10703"/>
                </a:lnTo>
                <a:cubicBezTo>
                  <a:pt x="16690" y="10990"/>
                  <a:pt x="16922" y="10978"/>
                  <a:pt x="17053" y="10672"/>
                </a:cubicBezTo>
                <a:cubicBezTo>
                  <a:pt x="18245" y="7889"/>
                  <a:pt x="18947" y="4434"/>
                  <a:pt x="19069" y="748"/>
                </a:cubicBezTo>
                <a:cubicBezTo>
                  <a:pt x="19083" y="344"/>
                  <a:pt x="18923" y="0"/>
                  <a:pt x="18724" y="0"/>
                </a:cubicBezTo>
                <a:lnTo>
                  <a:pt x="11301" y="0"/>
                </a:lnTo>
                <a:close/>
                <a:moveTo>
                  <a:pt x="10593" y="599"/>
                </a:moveTo>
                <a:lnTo>
                  <a:pt x="5344" y="11297"/>
                </a:lnTo>
                <a:cubicBezTo>
                  <a:pt x="5203" y="11584"/>
                  <a:pt x="5209" y="12056"/>
                  <a:pt x="5359" y="12323"/>
                </a:cubicBezTo>
                <a:cubicBezTo>
                  <a:pt x="6724" y="14753"/>
                  <a:pt x="8419" y="16183"/>
                  <a:pt x="10228" y="16433"/>
                </a:cubicBezTo>
                <a:cubicBezTo>
                  <a:pt x="10426" y="16461"/>
                  <a:pt x="10593" y="16134"/>
                  <a:pt x="10593" y="15729"/>
                </a:cubicBezTo>
                <a:lnTo>
                  <a:pt x="10593" y="599"/>
                </a:lnTo>
                <a:close/>
                <a:moveTo>
                  <a:pt x="11007" y="599"/>
                </a:moveTo>
                <a:lnTo>
                  <a:pt x="11007" y="15729"/>
                </a:lnTo>
                <a:cubicBezTo>
                  <a:pt x="11007" y="16134"/>
                  <a:pt x="11174" y="16461"/>
                  <a:pt x="11372" y="16433"/>
                </a:cubicBezTo>
                <a:cubicBezTo>
                  <a:pt x="13181" y="16183"/>
                  <a:pt x="14876" y="14752"/>
                  <a:pt x="16241" y="12323"/>
                </a:cubicBezTo>
                <a:cubicBezTo>
                  <a:pt x="16391" y="12056"/>
                  <a:pt x="16397" y="11584"/>
                  <a:pt x="16256" y="11297"/>
                </a:cubicBezTo>
                <a:lnTo>
                  <a:pt x="11007" y="599"/>
                </a:lnTo>
                <a:close/>
                <a:moveTo>
                  <a:pt x="7853" y="1373"/>
                </a:moveTo>
                <a:cubicBezTo>
                  <a:pt x="8095" y="1401"/>
                  <a:pt x="8416" y="1602"/>
                  <a:pt x="8416" y="1602"/>
                </a:cubicBezTo>
                <a:cubicBezTo>
                  <a:pt x="8416" y="1602"/>
                  <a:pt x="8147" y="2683"/>
                  <a:pt x="7952" y="2852"/>
                </a:cubicBezTo>
                <a:cubicBezTo>
                  <a:pt x="7758" y="3021"/>
                  <a:pt x="7532" y="2839"/>
                  <a:pt x="7449" y="2443"/>
                </a:cubicBezTo>
                <a:cubicBezTo>
                  <a:pt x="7366" y="2046"/>
                  <a:pt x="7458" y="1586"/>
                  <a:pt x="7652" y="1417"/>
                </a:cubicBezTo>
                <a:cubicBezTo>
                  <a:pt x="7701" y="1375"/>
                  <a:pt x="7772" y="1364"/>
                  <a:pt x="7853" y="1373"/>
                </a:cubicBezTo>
                <a:close/>
                <a:moveTo>
                  <a:pt x="13747" y="1373"/>
                </a:moveTo>
                <a:cubicBezTo>
                  <a:pt x="13828" y="1364"/>
                  <a:pt x="13899" y="1375"/>
                  <a:pt x="13948" y="1417"/>
                </a:cubicBezTo>
                <a:cubicBezTo>
                  <a:pt x="14143" y="1586"/>
                  <a:pt x="14234" y="2046"/>
                  <a:pt x="14151" y="2443"/>
                </a:cubicBezTo>
                <a:cubicBezTo>
                  <a:pt x="14068" y="2839"/>
                  <a:pt x="13842" y="3021"/>
                  <a:pt x="13648" y="2852"/>
                </a:cubicBezTo>
                <a:cubicBezTo>
                  <a:pt x="13453" y="2683"/>
                  <a:pt x="13184" y="1602"/>
                  <a:pt x="13184" y="1602"/>
                </a:cubicBezTo>
                <a:cubicBezTo>
                  <a:pt x="13184" y="1602"/>
                  <a:pt x="13505" y="1401"/>
                  <a:pt x="13747" y="1373"/>
                </a:cubicBezTo>
                <a:close/>
                <a:moveTo>
                  <a:pt x="9772" y="4617"/>
                </a:moveTo>
                <a:cubicBezTo>
                  <a:pt x="9772" y="4617"/>
                  <a:pt x="9957" y="5770"/>
                  <a:pt x="9878" y="6170"/>
                </a:cubicBezTo>
                <a:cubicBezTo>
                  <a:pt x="9799" y="6570"/>
                  <a:pt x="9575" y="6763"/>
                  <a:pt x="9379" y="6601"/>
                </a:cubicBezTo>
                <a:cubicBezTo>
                  <a:pt x="9183" y="6440"/>
                  <a:pt x="9088" y="5985"/>
                  <a:pt x="9168" y="5585"/>
                </a:cubicBezTo>
                <a:cubicBezTo>
                  <a:pt x="9247" y="5185"/>
                  <a:pt x="9772" y="4617"/>
                  <a:pt x="9772" y="4617"/>
                </a:cubicBezTo>
                <a:close/>
                <a:moveTo>
                  <a:pt x="11828" y="4617"/>
                </a:moveTo>
                <a:cubicBezTo>
                  <a:pt x="11828" y="4617"/>
                  <a:pt x="12353" y="5185"/>
                  <a:pt x="12432" y="5585"/>
                </a:cubicBezTo>
                <a:cubicBezTo>
                  <a:pt x="12512" y="5985"/>
                  <a:pt x="12417" y="6440"/>
                  <a:pt x="12221" y="6601"/>
                </a:cubicBezTo>
                <a:cubicBezTo>
                  <a:pt x="12025" y="6763"/>
                  <a:pt x="11801" y="6570"/>
                  <a:pt x="11722" y="6170"/>
                </a:cubicBezTo>
                <a:cubicBezTo>
                  <a:pt x="11643" y="5771"/>
                  <a:pt x="11828" y="4617"/>
                  <a:pt x="11828" y="4617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79" name="Cocktail Glass"/>
          <p:cNvSpPr/>
          <p:nvPr/>
        </p:nvSpPr>
        <p:spPr>
          <a:xfrm>
            <a:off x="6133670" y="4510867"/>
            <a:ext cx="484741" cy="734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9" h="21600" extrusionOk="0">
                <a:moveTo>
                  <a:pt x="300" y="0"/>
                </a:moveTo>
                <a:cubicBezTo>
                  <a:pt x="65" y="0"/>
                  <a:pt x="-81" y="179"/>
                  <a:pt x="49" y="314"/>
                </a:cubicBezTo>
                <a:cubicBezTo>
                  <a:pt x="1583" y="1880"/>
                  <a:pt x="8385" y="8845"/>
                  <a:pt x="8961" y="9536"/>
                </a:cubicBezTo>
                <a:cubicBezTo>
                  <a:pt x="9610" y="10314"/>
                  <a:pt x="9960" y="10589"/>
                  <a:pt x="9960" y="15201"/>
                </a:cubicBezTo>
                <a:cubicBezTo>
                  <a:pt x="9960" y="19813"/>
                  <a:pt x="9164" y="19948"/>
                  <a:pt x="8466" y="20240"/>
                </a:cubicBezTo>
                <a:cubicBezTo>
                  <a:pt x="7638" y="20585"/>
                  <a:pt x="4351" y="20758"/>
                  <a:pt x="4351" y="21406"/>
                </a:cubicBezTo>
                <a:cubicBezTo>
                  <a:pt x="4351" y="21514"/>
                  <a:pt x="4497" y="21600"/>
                  <a:pt x="4643" y="21600"/>
                </a:cubicBezTo>
                <a:lnTo>
                  <a:pt x="16802" y="21600"/>
                </a:lnTo>
                <a:cubicBezTo>
                  <a:pt x="16981" y="21600"/>
                  <a:pt x="17097" y="21503"/>
                  <a:pt x="17097" y="21406"/>
                </a:cubicBezTo>
                <a:cubicBezTo>
                  <a:pt x="17097" y="20753"/>
                  <a:pt x="13800" y="20585"/>
                  <a:pt x="12972" y="20240"/>
                </a:cubicBezTo>
                <a:cubicBezTo>
                  <a:pt x="12274" y="19943"/>
                  <a:pt x="11478" y="19813"/>
                  <a:pt x="11478" y="15201"/>
                </a:cubicBezTo>
                <a:cubicBezTo>
                  <a:pt x="11478" y="10589"/>
                  <a:pt x="11828" y="10314"/>
                  <a:pt x="12477" y="9536"/>
                </a:cubicBezTo>
                <a:cubicBezTo>
                  <a:pt x="13053" y="8845"/>
                  <a:pt x="19855" y="1880"/>
                  <a:pt x="21389" y="314"/>
                </a:cubicBezTo>
                <a:cubicBezTo>
                  <a:pt x="21519" y="179"/>
                  <a:pt x="21382" y="0"/>
                  <a:pt x="21138" y="0"/>
                </a:cubicBezTo>
                <a:lnTo>
                  <a:pt x="300" y="0"/>
                </a:ln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80" name="Final"/>
          <p:cNvSpPr/>
          <p:nvPr/>
        </p:nvSpPr>
        <p:spPr>
          <a:xfrm>
            <a:off x="7344991" y="4560469"/>
            <a:ext cx="635001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4"/>
                  <a:pt x="4836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close/>
                <a:moveTo>
                  <a:pt x="10800" y="2377"/>
                </a:moveTo>
                <a:lnTo>
                  <a:pt x="12757" y="8229"/>
                </a:lnTo>
                <a:lnTo>
                  <a:pt x="18845" y="8229"/>
                </a:lnTo>
                <a:lnTo>
                  <a:pt x="13939" y="11923"/>
                </a:lnTo>
                <a:lnTo>
                  <a:pt x="15873" y="17710"/>
                </a:lnTo>
                <a:lnTo>
                  <a:pt x="10800" y="14219"/>
                </a:lnTo>
                <a:lnTo>
                  <a:pt x="5727" y="17710"/>
                </a:lnTo>
                <a:lnTo>
                  <a:pt x="7661" y="11923"/>
                </a:lnTo>
                <a:lnTo>
                  <a:pt x="2755" y="8229"/>
                </a:lnTo>
                <a:lnTo>
                  <a:pt x="8845" y="8229"/>
                </a:lnTo>
                <a:lnTo>
                  <a:pt x="10800" y="2377"/>
                </a:ln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81" name="Approved"/>
          <p:cNvSpPr/>
          <p:nvPr/>
        </p:nvSpPr>
        <p:spPr>
          <a:xfrm>
            <a:off x="8514152" y="4560469"/>
            <a:ext cx="635001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82" name="Cancel"/>
          <p:cNvSpPr/>
          <p:nvPr/>
        </p:nvSpPr>
        <p:spPr>
          <a:xfrm>
            <a:off x="9794880" y="4560466"/>
            <a:ext cx="634995" cy="635007"/>
          </a:xfrm>
          <a:prstGeom prst="triangle">
            <a:avLst/>
          </a:pr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83" name="Fire"/>
          <p:cNvSpPr/>
          <p:nvPr/>
        </p:nvSpPr>
        <p:spPr>
          <a:xfrm>
            <a:off x="11115780" y="4537727"/>
            <a:ext cx="581801" cy="680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68" h="21600" extrusionOk="0">
                <a:moveTo>
                  <a:pt x="11239" y="0"/>
                </a:moveTo>
                <a:cubicBezTo>
                  <a:pt x="2970" y="4003"/>
                  <a:pt x="2989" y="11005"/>
                  <a:pt x="3722" y="14791"/>
                </a:cubicBezTo>
                <a:cubicBezTo>
                  <a:pt x="2739" y="13911"/>
                  <a:pt x="1717" y="12459"/>
                  <a:pt x="1372" y="10120"/>
                </a:cubicBezTo>
                <a:cubicBezTo>
                  <a:pt x="-1043" y="14091"/>
                  <a:pt x="-153" y="18364"/>
                  <a:pt x="3127" y="21600"/>
                </a:cubicBezTo>
                <a:cubicBezTo>
                  <a:pt x="4667" y="20445"/>
                  <a:pt x="8635" y="16716"/>
                  <a:pt x="8134" y="10564"/>
                </a:cubicBezTo>
                <a:cubicBezTo>
                  <a:pt x="10070" y="11636"/>
                  <a:pt x="11307" y="14756"/>
                  <a:pt x="11441" y="17747"/>
                </a:cubicBezTo>
                <a:cubicBezTo>
                  <a:pt x="12400" y="16981"/>
                  <a:pt x="13309" y="15598"/>
                  <a:pt x="13699" y="14116"/>
                </a:cubicBezTo>
                <a:cubicBezTo>
                  <a:pt x="15274" y="15860"/>
                  <a:pt x="16001" y="18709"/>
                  <a:pt x="15599" y="21600"/>
                </a:cubicBezTo>
                <a:cubicBezTo>
                  <a:pt x="15613" y="21600"/>
                  <a:pt x="15624" y="21600"/>
                  <a:pt x="15637" y="21600"/>
                </a:cubicBezTo>
                <a:cubicBezTo>
                  <a:pt x="20557" y="18093"/>
                  <a:pt x="19757" y="8611"/>
                  <a:pt x="13922" y="5682"/>
                </a:cubicBezTo>
                <a:cubicBezTo>
                  <a:pt x="14632" y="7271"/>
                  <a:pt x="14621" y="8912"/>
                  <a:pt x="14346" y="10290"/>
                </a:cubicBezTo>
                <a:cubicBezTo>
                  <a:pt x="12223" y="8105"/>
                  <a:pt x="9861" y="5847"/>
                  <a:pt x="11239" y="0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84" name="Calendar"/>
          <p:cNvSpPr/>
          <p:nvPr/>
        </p:nvSpPr>
        <p:spPr>
          <a:xfrm>
            <a:off x="3541055" y="5662446"/>
            <a:ext cx="602434" cy="664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89" y="0"/>
                </a:moveTo>
                <a:cubicBezTo>
                  <a:pt x="4152" y="0"/>
                  <a:pt x="4034" y="103"/>
                  <a:pt x="4034" y="233"/>
                </a:cubicBezTo>
                <a:lnTo>
                  <a:pt x="4034" y="1151"/>
                </a:lnTo>
                <a:lnTo>
                  <a:pt x="4034" y="2953"/>
                </a:lnTo>
                <a:lnTo>
                  <a:pt x="6428" y="2953"/>
                </a:lnTo>
                <a:lnTo>
                  <a:pt x="6433" y="1151"/>
                </a:lnTo>
                <a:lnTo>
                  <a:pt x="6433" y="233"/>
                </a:lnTo>
                <a:cubicBezTo>
                  <a:pt x="6433" y="109"/>
                  <a:pt x="6321" y="0"/>
                  <a:pt x="6178" y="0"/>
                </a:cubicBezTo>
                <a:lnTo>
                  <a:pt x="4289" y="0"/>
                </a:lnTo>
                <a:close/>
                <a:moveTo>
                  <a:pt x="15422" y="0"/>
                </a:moveTo>
                <a:cubicBezTo>
                  <a:pt x="15279" y="0"/>
                  <a:pt x="15167" y="109"/>
                  <a:pt x="15167" y="233"/>
                </a:cubicBezTo>
                <a:lnTo>
                  <a:pt x="15167" y="1151"/>
                </a:lnTo>
                <a:lnTo>
                  <a:pt x="15172" y="2953"/>
                </a:lnTo>
                <a:lnTo>
                  <a:pt x="17566" y="2953"/>
                </a:lnTo>
                <a:lnTo>
                  <a:pt x="17566" y="1151"/>
                </a:lnTo>
                <a:lnTo>
                  <a:pt x="17566" y="233"/>
                </a:lnTo>
                <a:cubicBezTo>
                  <a:pt x="17566" y="103"/>
                  <a:pt x="17448" y="0"/>
                  <a:pt x="17311" y="0"/>
                </a:cubicBezTo>
                <a:lnTo>
                  <a:pt x="15422" y="0"/>
                </a:lnTo>
                <a:close/>
                <a:moveTo>
                  <a:pt x="1031" y="2150"/>
                </a:moveTo>
                <a:cubicBezTo>
                  <a:pt x="465" y="2150"/>
                  <a:pt x="0" y="2565"/>
                  <a:pt x="0" y="3083"/>
                </a:cubicBezTo>
                <a:lnTo>
                  <a:pt x="0" y="20665"/>
                </a:lnTo>
                <a:cubicBezTo>
                  <a:pt x="0" y="21178"/>
                  <a:pt x="459" y="21600"/>
                  <a:pt x="1031" y="21600"/>
                </a:cubicBezTo>
                <a:lnTo>
                  <a:pt x="20569" y="21600"/>
                </a:lnTo>
                <a:cubicBezTo>
                  <a:pt x="21135" y="21600"/>
                  <a:pt x="21600" y="21184"/>
                  <a:pt x="21600" y="20665"/>
                </a:cubicBezTo>
                <a:lnTo>
                  <a:pt x="21600" y="3083"/>
                </a:lnTo>
                <a:cubicBezTo>
                  <a:pt x="21600" y="2570"/>
                  <a:pt x="21135" y="2150"/>
                  <a:pt x="20569" y="2150"/>
                </a:cubicBezTo>
                <a:lnTo>
                  <a:pt x="18329" y="2150"/>
                </a:lnTo>
                <a:lnTo>
                  <a:pt x="18329" y="3088"/>
                </a:lnTo>
                <a:cubicBezTo>
                  <a:pt x="18329" y="3396"/>
                  <a:pt x="18049" y="3650"/>
                  <a:pt x="17710" y="3650"/>
                </a:cubicBezTo>
                <a:lnTo>
                  <a:pt x="15018" y="3650"/>
                </a:lnTo>
                <a:cubicBezTo>
                  <a:pt x="14678" y="3650"/>
                  <a:pt x="14398" y="3396"/>
                  <a:pt x="14398" y="3088"/>
                </a:cubicBezTo>
                <a:lnTo>
                  <a:pt x="14398" y="2150"/>
                </a:lnTo>
                <a:lnTo>
                  <a:pt x="7202" y="2150"/>
                </a:lnTo>
                <a:lnTo>
                  <a:pt x="7202" y="3088"/>
                </a:lnTo>
                <a:cubicBezTo>
                  <a:pt x="7202" y="3396"/>
                  <a:pt x="6922" y="3650"/>
                  <a:pt x="6582" y="3650"/>
                </a:cubicBezTo>
                <a:lnTo>
                  <a:pt x="3890" y="3650"/>
                </a:lnTo>
                <a:cubicBezTo>
                  <a:pt x="3551" y="3650"/>
                  <a:pt x="3271" y="3396"/>
                  <a:pt x="3271" y="3088"/>
                </a:cubicBezTo>
                <a:lnTo>
                  <a:pt x="3271" y="2150"/>
                </a:lnTo>
                <a:lnTo>
                  <a:pt x="1031" y="2150"/>
                </a:lnTo>
                <a:close/>
                <a:moveTo>
                  <a:pt x="1508" y="6389"/>
                </a:moveTo>
                <a:lnTo>
                  <a:pt x="20092" y="6389"/>
                </a:lnTo>
                <a:lnTo>
                  <a:pt x="20092" y="19565"/>
                </a:lnTo>
                <a:lnTo>
                  <a:pt x="1508" y="19565"/>
                </a:lnTo>
                <a:lnTo>
                  <a:pt x="1508" y="6389"/>
                </a:lnTo>
                <a:close/>
                <a:moveTo>
                  <a:pt x="3807" y="8451"/>
                </a:moveTo>
                <a:cubicBezTo>
                  <a:pt x="3777" y="8451"/>
                  <a:pt x="3747" y="8478"/>
                  <a:pt x="3747" y="8505"/>
                </a:cubicBezTo>
                <a:lnTo>
                  <a:pt x="3747" y="10493"/>
                </a:lnTo>
                <a:cubicBezTo>
                  <a:pt x="3747" y="10525"/>
                  <a:pt x="3777" y="10547"/>
                  <a:pt x="3807" y="10547"/>
                </a:cubicBezTo>
                <a:lnTo>
                  <a:pt x="5999" y="10547"/>
                </a:lnTo>
                <a:cubicBezTo>
                  <a:pt x="6029" y="10547"/>
                  <a:pt x="6059" y="10525"/>
                  <a:pt x="6059" y="10493"/>
                </a:cubicBezTo>
                <a:lnTo>
                  <a:pt x="6059" y="8505"/>
                </a:lnTo>
                <a:cubicBezTo>
                  <a:pt x="6059" y="8478"/>
                  <a:pt x="6029" y="8451"/>
                  <a:pt x="5999" y="8451"/>
                </a:cubicBezTo>
                <a:lnTo>
                  <a:pt x="3807" y="8451"/>
                </a:lnTo>
                <a:close/>
                <a:moveTo>
                  <a:pt x="7654" y="8451"/>
                </a:moveTo>
                <a:cubicBezTo>
                  <a:pt x="7618" y="8451"/>
                  <a:pt x="7595" y="8478"/>
                  <a:pt x="7595" y="8505"/>
                </a:cubicBezTo>
                <a:lnTo>
                  <a:pt x="7595" y="10493"/>
                </a:lnTo>
                <a:cubicBezTo>
                  <a:pt x="7595" y="10525"/>
                  <a:pt x="7618" y="10547"/>
                  <a:pt x="7654" y="10547"/>
                </a:cubicBezTo>
                <a:lnTo>
                  <a:pt x="9847" y="10547"/>
                </a:lnTo>
                <a:cubicBezTo>
                  <a:pt x="9877" y="10547"/>
                  <a:pt x="9907" y="10525"/>
                  <a:pt x="9907" y="10493"/>
                </a:cubicBezTo>
                <a:lnTo>
                  <a:pt x="9907" y="8505"/>
                </a:lnTo>
                <a:cubicBezTo>
                  <a:pt x="9907" y="8478"/>
                  <a:pt x="9877" y="8451"/>
                  <a:pt x="9847" y="8451"/>
                </a:cubicBezTo>
                <a:lnTo>
                  <a:pt x="7654" y="8451"/>
                </a:lnTo>
                <a:close/>
                <a:moveTo>
                  <a:pt x="11753" y="8451"/>
                </a:moveTo>
                <a:cubicBezTo>
                  <a:pt x="11723" y="8451"/>
                  <a:pt x="11693" y="8478"/>
                  <a:pt x="11693" y="8505"/>
                </a:cubicBezTo>
                <a:lnTo>
                  <a:pt x="11693" y="10493"/>
                </a:lnTo>
                <a:cubicBezTo>
                  <a:pt x="11693" y="10525"/>
                  <a:pt x="11723" y="10547"/>
                  <a:pt x="11753" y="10547"/>
                </a:cubicBezTo>
                <a:lnTo>
                  <a:pt x="13946" y="10547"/>
                </a:lnTo>
                <a:cubicBezTo>
                  <a:pt x="13976" y="10547"/>
                  <a:pt x="14005" y="10525"/>
                  <a:pt x="14005" y="10493"/>
                </a:cubicBezTo>
                <a:lnTo>
                  <a:pt x="14005" y="8505"/>
                </a:lnTo>
                <a:cubicBezTo>
                  <a:pt x="14005" y="8478"/>
                  <a:pt x="13976" y="8451"/>
                  <a:pt x="13946" y="8451"/>
                </a:cubicBezTo>
                <a:lnTo>
                  <a:pt x="11753" y="8451"/>
                </a:lnTo>
                <a:close/>
                <a:moveTo>
                  <a:pt x="15601" y="8451"/>
                </a:moveTo>
                <a:cubicBezTo>
                  <a:pt x="15565" y="8451"/>
                  <a:pt x="15541" y="8478"/>
                  <a:pt x="15541" y="8505"/>
                </a:cubicBezTo>
                <a:lnTo>
                  <a:pt x="15541" y="10493"/>
                </a:lnTo>
                <a:cubicBezTo>
                  <a:pt x="15541" y="10525"/>
                  <a:pt x="15565" y="10547"/>
                  <a:pt x="15601" y="10547"/>
                </a:cubicBezTo>
                <a:lnTo>
                  <a:pt x="17793" y="10547"/>
                </a:lnTo>
                <a:cubicBezTo>
                  <a:pt x="17829" y="10547"/>
                  <a:pt x="17853" y="10525"/>
                  <a:pt x="17853" y="10493"/>
                </a:cubicBezTo>
                <a:lnTo>
                  <a:pt x="17853" y="8505"/>
                </a:lnTo>
                <a:cubicBezTo>
                  <a:pt x="17853" y="8478"/>
                  <a:pt x="17829" y="8451"/>
                  <a:pt x="17793" y="8451"/>
                </a:cubicBezTo>
                <a:lnTo>
                  <a:pt x="15601" y="8451"/>
                </a:lnTo>
                <a:close/>
                <a:moveTo>
                  <a:pt x="3771" y="12086"/>
                </a:moveTo>
                <a:cubicBezTo>
                  <a:pt x="3736" y="12086"/>
                  <a:pt x="3712" y="12107"/>
                  <a:pt x="3712" y="12140"/>
                </a:cubicBezTo>
                <a:lnTo>
                  <a:pt x="3712" y="14126"/>
                </a:lnTo>
                <a:cubicBezTo>
                  <a:pt x="3712" y="14153"/>
                  <a:pt x="3736" y="14180"/>
                  <a:pt x="3771" y="14180"/>
                </a:cubicBezTo>
                <a:lnTo>
                  <a:pt x="5964" y="14180"/>
                </a:lnTo>
                <a:cubicBezTo>
                  <a:pt x="5994" y="14180"/>
                  <a:pt x="6024" y="14153"/>
                  <a:pt x="6024" y="14126"/>
                </a:cubicBezTo>
                <a:lnTo>
                  <a:pt x="6024" y="12140"/>
                </a:lnTo>
                <a:cubicBezTo>
                  <a:pt x="6024" y="12107"/>
                  <a:pt x="5994" y="12086"/>
                  <a:pt x="5964" y="12086"/>
                </a:cubicBezTo>
                <a:lnTo>
                  <a:pt x="3771" y="12086"/>
                </a:lnTo>
                <a:close/>
                <a:moveTo>
                  <a:pt x="7619" y="12086"/>
                </a:moveTo>
                <a:cubicBezTo>
                  <a:pt x="7583" y="12086"/>
                  <a:pt x="7559" y="12107"/>
                  <a:pt x="7559" y="12140"/>
                </a:cubicBezTo>
                <a:lnTo>
                  <a:pt x="7559" y="14126"/>
                </a:lnTo>
                <a:cubicBezTo>
                  <a:pt x="7559" y="14153"/>
                  <a:pt x="7583" y="14180"/>
                  <a:pt x="7619" y="14180"/>
                </a:cubicBezTo>
                <a:lnTo>
                  <a:pt x="9812" y="14180"/>
                </a:lnTo>
                <a:cubicBezTo>
                  <a:pt x="9841" y="14180"/>
                  <a:pt x="9871" y="14153"/>
                  <a:pt x="9871" y="14126"/>
                </a:cubicBezTo>
                <a:lnTo>
                  <a:pt x="9871" y="12140"/>
                </a:lnTo>
                <a:cubicBezTo>
                  <a:pt x="9871" y="12107"/>
                  <a:pt x="9841" y="12086"/>
                  <a:pt x="9812" y="12086"/>
                </a:cubicBezTo>
                <a:lnTo>
                  <a:pt x="7619" y="12086"/>
                </a:lnTo>
                <a:close/>
                <a:moveTo>
                  <a:pt x="11788" y="12086"/>
                </a:moveTo>
                <a:cubicBezTo>
                  <a:pt x="11759" y="12086"/>
                  <a:pt x="11729" y="12107"/>
                  <a:pt x="11729" y="12140"/>
                </a:cubicBezTo>
                <a:lnTo>
                  <a:pt x="11729" y="14126"/>
                </a:lnTo>
                <a:cubicBezTo>
                  <a:pt x="11729" y="14153"/>
                  <a:pt x="11759" y="14180"/>
                  <a:pt x="11788" y="14180"/>
                </a:cubicBezTo>
                <a:lnTo>
                  <a:pt x="13981" y="14180"/>
                </a:lnTo>
                <a:cubicBezTo>
                  <a:pt x="14011" y="14180"/>
                  <a:pt x="14041" y="14153"/>
                  <a:pt x="14041" y="14126"/>
                </a:cubicBezTo>
                <a:lnTo>
                  <a:pt x="14041" y="12140"/>
                </a:lnTo>
                <a:cubicBezTo>
                  <a:pt x="14041" y="12107"/>
                  <a:pt x="14011" y="12086"/>
                  <a:pt x="13981" y="12086"/>
                </a:cubicBezTo>
                <a:lnTo>
                  <a:pt x="11788" y="12086"/>
                </a:lnTo>
                <a:close/>
                <a:moveTo>
                  <a:pt x="15636" y="12086"/>
                </a:moveTo>
                <a:cubicBezTo>
                  <a:pt x="15600" y="12086"/>
                  <a:pt x="15576" y="12107"/>
                  <a:pt x="15576" y="12140"/>
                </a:cubicBezTo>
                <a:lnTo>
                  <a:pt x="15576" y="14126"/>
                </a:lnTo>
                <a:cubicBezTo>
                  <a:pt x="15576" y="14153"/>
                  <a:pt x="15600" y="14180"/>
                  <a:pt x="15636" y="14180"/>
                </a:cubicBezTo>
                <a:lnTo>
                  <a:pt x="17829" y="14180"/>
                </a:lnTo>
                <a:cubicBezTo>
                  <a:pt x="17864" y="14180"/>
                  <a:pt x="17888" y="14153"/>
                  <a:pt x="17888" y="14126"/>
                </a:cubicBezTo>
                <a:lnTo>
                  <a:pt x="17888" y="12140"/>
                </a:lnTo>
                <a:cubicBezTo>
                  <a:pt x="17888" y="12107"/>
                  <a:pt x="17864" y="12086"/>
                  <a:pt x="17829" y="12086"/>
                </a:cubicBezTo>
                <a:lnTo>
                  <a:pt x="15636" y="12086"/>
                </a:lnTo>
                <a:close/>
                <a:moveTo>
                  <a:pt x="3771" y="15866"/>
                </a:moveTo>
                <a:cubicBezTo>
                  <a:pt x="3736" y="15866"/>
                  <a:pt x="3712" y="15893"/>
                  <a:pt x="3712" y="15920"/>
                </a:cubicBezTo>
                <a:lnTo>
                  <a:pt x="3712" y="17906"/>
                </a:lnTo>
                <a:cubicBezTo>
                  <a:pt x="3712" y="17933"/>
                  <a:pt x="3736" y="17960"/>
                  <a:pt x="3771" y="17960"/>
                </a:cubicBezTo>
                <a:lnTo>
                  <a:pt x="5964" y="17960"/>
                </a:lnTo>
                <a:cubicBezTo>
                  <a:pt x="5994" y="17960"/>
                  <a:pt x="6024" y="17933"/>
                  <a:pt x="6024" y="17906"/>
                </a:cubicBezTo>
                <a:lnTo>
                  <a:pt x="6024" y="15920"/>
                </a:lnTo>
                <a:cubicBezTo>
                  <a:pt x="6024" y="15893"/>
                  <a:pt x="5994" y="15866"/>
                  <a:pt x="5964" y="15866"/>
                </a:cubicBezTo>
                <a:lnTo>
                  <a:pt x="3771" y="15866"/>
                </a:lnTo>
                <a:close/>
                <a:moveTo>
                  <a:pt x="7619" y="15866"/>
                </a:moveTo>
                <a:cubicBezTo>
                  <a:pt x="7583" y="15866"/>
                  <a:pt x="7559" y="15893"/>
                  <a:pt x="7559" y="15920"/>
                </a:cubicBezTo>
                <a:lnTo>
                  <a:pt x="7559" y="17906"/>
                </a:lnTo>
                <a:cubicBezTo>
                  <a:pt x="7559" y="17933"/>
                  <a:pt x="7583" y="17960"/>
                  <a:pt x="7619" y="17960"/>
                </a:cubicBezTo>
                <a:lnTo>
                  <a:pt x="9812" y="17960"/>
                </a:lnTo>
                <a:cubicBezTo>
                  <a:pt x="9841" y="17960"/>
                  <a:pt x="9871" y="17933"/>
                  <a:pt x="9871" y="17906"/>
                </a:cubicBezTo>
                <a:lnTo>
                  <a:pt x="9871" y="15920"/>
                </a:lnTo>
                <a:cubicBezTo>
                  <a:pt x="9871" y="15893"/>
                  <a:pt x="9841" y="15866"/>
                  <a:pt x="9812" y="15866"/>
                </a:cubicBezTo>
                <a:lnTo>
                  <a:pt x="7619" y="15866"/>
                </a:lnTo>
                <a:close/>
                <a:moveTo>
                  <a:pt x="11788" y="15866"/>
                </a:moveTo>
                <a:cubicBezTo>
                  <a:pt x="11759" y="15866"/>
                  <a:pt x="11729" y="15893"/>
                  <a:pt x="11729" y="15920"/>
                </a:cubicBezTo>
                <a:lnTo>
                  <a:pt x="11729" y="17906"/>
                </a:lnTo>
                <a:cubicBezTo>
                  <a:pt x="11729" y="17933"/>
                  <a:pt x="11759" y="17960"/>
                  <a:pt x="11788" y="17960"/>
                </a:cubicBezTo>
                <a:lnTo>
                  <a:pt x="13981" y="17960"/>
                </a:lnTo>
                <a:cubicBezTo>
                  <a:pt x="14011" y="17960"/>
                  <a:pt x="14041" y="17933"/>
                  <a:pt x="14041" y="17906"/>
                </a:cubicBezTo>
                <a:lnTo>
                  <a:pt x="14041" y="15920"/>
                </a:lnTo>
                <a:cubicBezTo>
                  <a:pt x="14041" y="15893"/>
                  <a:pt x="14011" y="15866"/>
                  <a:pt x="13981" y="15866"/>
                </a:cubicBezTo>
                <a:lnTo>
                  <a:pt x="11788" y="15866"/>
                </a:lnTo>
                <a:close/>
                <a:moveTo>
                  <a:pt x="15636" y="15866"/>
                </a:moveTo>
                <a:cubicBezTo>
                  <a:pt x="15600" y="15866"/>
                  <a:pt x="15576" y="15893"/>
                  <a:pt x="15576" y="15920"/>
                </a:cubicBezTo>
                <a:lnTo>
                  <a:pt x="15576" y="17906"/>
                </a:lnTo>
                <a:cubicBezTo>
                  <a:pt x="15576" y="17933"/>
                  <a:pt x="15600" y="17960"/>
                  <a:pt x="15636" y="17960"/>
                </a:cubicBezTo>
                <a:lnTo>
                  <a:pt x="17829" y="17960"/>
                </a:lnTo>
                <a:cubicBezTo>
                  <a:pt x="17864" y="17960"/>
                  <a:pt x="17888" y="17933"/>
                  <a:pt x="17888" y="17906"/>
                </a:cubicBezTo>
                <a:lnTo>
                  <a:pt x="17888" y="15920"/>
                </a:lnTo>
                <a:cubicBezTo>
                  <a:pt x="17888" y="15893"/>
                  <a:pt x="17864" y="15866"/>
                  <a:pt x="17829" y="15866"/>
                </a:cubicBezTo>
                <a:lnTo>
                  <a:pt x="15636" y="15866"/>
                </a:ln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85" name="Hourglass"/>
          <p:cNvSpPr/>
          <p:nvPr/>
        </p:nvSpPr>
        <p:spPr>
          <a:xfrm>
            <a:off x="4934984" y="5620827"/>
            <a:ext cx="445898" cy="747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8" y="0"/>
                </a:moveTo>
                <a:cubicBezTo>
                  <a:pt x="404" y="0"/>
                  <a:pt x="0" y="242"/>
                  <a:pt x="0" y="537"/>
                </a:cubicBezTo>
                <a:lnTo>
                  <a:pt x="0" y="901"/>
                </a:lnTo>
                <a:cubicBezTo>
                  <a:pt x="0" y="1196"/>
                  <a:pt x="404" y="1438"/>
                  <a:pt x="898" y="1438"/>
                </a:cubicBezTo>
                <a:lnTo>
                  <a:pt x="20702" y="1438"/>
                </a:lnTo>
                <a:cubicBezTo>
                  <a:pt x="21196" y="1438"/>
                  <a:pt x="21600" y="1196"/>
                  <a:pt x="21600" y="901"/>
                </a:cubicBezTo>
                <a:lnTo>
                  <a:pt x="21600" y="537"/>
                </a:lnTo>
                <a:cubicBezTo>
                  <a:pt x="21600" y="242"/>
                  <a:pt x="21196" y="0"/>
                  <a:pt x="20702" y="0"/>
                </a:cubicBezTo>
                <a:lnTo>
                  <a:pt x="898" y="0"/>
                </a:lnTo>
                <a:close/>
                <a:moveTo>
                  <a:pt x="2670" y="2035"/>
                </a:moveTo>
                <a:cubicBezTo>
                  <a:pt x="2211" y="2035"/>
                  <a:pt x="1818" y="2231"/>
                  <a:pt x="1734" y="2499"/>
                </a:cubicBezTo>
                <a:cubicBezTo>
                  <a:pt x="1688" y="2648"/>
                  <a:pt x="678" y="6175"/>
                  <a:pt x="7600" y="10445"/>
                </a:cubicBezTo>
                <a:lnTo>
                  <a:pt x="7609" y="10452"/>
                </a:lnTo>
                <a:cubicBezTo>
                  <a:pt x="7626" y="10469"/>
                  <a:pt x="7637" y="10489"/>
                  <a:pt x="7652" y="10509"/>
                </a:cubicBezTo>
                <a:lnTo>
                  <a:pt x="7657" y="10516"/>
                </a:lnTo>
                <a:cubicBezTo>
                  <a:pt x="7692" y="10583"/>
                  <a:pt x="7734" y="10686"/>
                  <a:pt x="7739" y="10800"/>
                </a:cubicBezTo>
                <a:cubicBezTo>
                  <a:pt x="7733" y="10917"/>
                  <a:pt x="7692" y="11018"/>
                  <a:pt x="7657" y="11084"/>
                </a:cubicBezTo>
                <a:lnTo>
                  <a:pt x="7654" y="11089"/>
                </a:lnTo>
                <a:cubicBezTo>
                  <a:pt x="7640" y="11110"/>
                  <a:pt x="7626" y="11130"/>
                  <a:pt x="7609" y="11148"/>
                </a:cubicBezTo>
                <a:lnTo>
                  <a:pt x="7603" y="11153"/>
                </a:lnTo>
                <a:cubicBezTo>
                  <a:pt x="678" y="15424"/>
                  <a:pt x="1688" y="18954"/>
                  <a:pt x="1734" y="19102"/>
                </a:cubicBezTo>
                <a:cubicBezTo>
                  <a:pt x="1818" y="19371"/>
                  <a:pt x="2211" y="19565"/>
                  <a:pt x="2670" y="19565"/>
                </a:cubicBezTo>
                <a:lnTo>
                  <a:pt x="18930" y="19565"/>
                </a:lnTo>
                <a:cubicBezTo>
                  <a:pt x="19389" y="19565"/>
                  <a:pt x="19782" y="19371"/>
                  <a:pt x="19866" y="19102"/>
                </a:cubicBezTo>
                <a:cubicBezTo>
                  <a:pt x="19912" y="18954"/>
                  <a:pt x="20920" y="15426"/>
                  <a:pt x="13997" y="11155"/>
                </a:cubicBezTo>
                <a:lnTo>
                  <a:pt x="13991" y="11148"/>
                </a:lnTo>
                <a:cubicBezTo>
                  <a:pt x="13974" y="11131"/>
                  <a:pt x="13962" y="11113"/>
                  <a:pt x="13948" y="11092"/>
                </a:cubicBezTo>
                <a:lnTo>
                  <a:pt x="13943" y="11084"/>
                </a:lnTo>
                <a:cubicBezTo>
                  <a:pt x="13908" y="11018"/>
                  <a:pt x="13866" y="10915"/>
                  <a:pt x="13861" y="10802"/>
                </a:cubicBezTo>
                <a:cubicBezTo>
                  <a:pt x="13866" y="10684"/>
                  <a:pt x="13908" y="10584"/>
                  <a:pt x="13943" y="10518"/>
                </a:cubicBezTo>
                <a:lnTo>
                  <a:pt x="13946" y="10511"/>
                </a:lnTo>
                <a:cubicBezTo>
                  <a:pt x="13960" y="10490"/>
                  <a:pt x="13974" y="10470"/>
                  <a:pt x="13991" y="10452"/>
                </a:cubicBezTo>
                <a:lnTo>
                  <a:pt x="13997" y="10447"/>
                </a:lnTo>
                <a:cubicBezTo>
                  <a:pt x="20922" y="6176"/>
                  <a:pt x="19912" y="2648"/>
                  <a:pt x="19866" y="2499"/>
                </a:cubicBezTo>
                <a:cubicBezTo>
                  <a:pt x="19782" y="2231"/>
                  <a:pt x="19389" y="2035"/>
                  <a:pt x="18930" y="2035"/>
                </a:cubicBezTo>
                <a:lnTo>
                  <a:pt x="2670" y="2035"/>
                </a:lnTo>
                <a:close/>
                <a:moveTo>
                  <a:pt x="3562" y="3170"/>
                </a:moveTo>
                <a:lnTo>
                  <a:pt x="18038" y="3170"/>
                </a:lnTo>
                <a:cubicBezTo>
                  <a:pt x="18033" y="3525"/>
                  <a:pt x="17958" y="4064"/>
                  <a:pt x="17658" y="4738"/>
                </a:cubicBezTo>
                <a:cubicBezTo>
                  <a:pt x="17139" y="5903"/>
                  <a:pt x="15820" y="7716"/>
                  <a:pt x="12489" y="9742"/>
                </a:cubicBezTo>
                <a:cubicBezTo>
                  <a:pt x="12423" y="9782"/>
                  <a:pt x="12368" y="9829"/>
                  <a:pt x="12325" y="9879"/>
                </a:cubicBezTo>
                <a:cubicBezTo>
                  <a:pt x="12317" y="9888"/>
                  <a:pt x="12253" y="9965"/>
                  <a:pt x="12180" y="10087"/>
                </a:cubicBezTo>
                <a:cubicBezTo>
                  <a:pt x="12034" y="10297"/>
                  <a:pt x="11957" y="10524"/>
                  <a:pt x="11956" y="10759"/>
                </a:cubicBezTo>
                <a:cubicBezTo>
                  <a:pt x="11956" y="10768"/>
                  <a:pt x="11956" y="10776"/>
                  <a:pt x="11956" y="10785"/>
                </a:cubicBezTo>
                <a:lnTo>
                  <a:pt x="11956" y="10815"/>
                </a:lnTo>
                <a:cubicBezTo>
                  <a:pt x="11956" y="10824"/>
                  <a:pt x="11956" y="10832"/>
                  <a:pt x="11956" y="10837"/>
                </a:cubicBezTo>
                <a:cubicBezTo>
                  <a:pt x="11957" y="11075"/>
                  <a:pt x="12034" y="11303"/>
                  <a:pt x="12177" y="11510"/>
                </a:cubicBezTo>
                <a:cubicBezTo>
                  <a:pt x="12252" y="11635"/>
                  <a:pt x="12317" y="11714"/>
                  <a:pt x="12325" y="11723"/>
                </a:cubicBezTo>
                <a:cubicBezTo>
                  <a:pt x="12368" y="11772"/>
                  <a:pt x="12423" y="11817"/>
                  <a:pt x="12489" y="11858"/>
                </a:cubicBezTo>
                <a:cubicBezTo>
                  <a:pt x="15820" y="13884"/>
                  <a:pt x="17139" y="15699"/>
                  <a:pt x="17658" y="16863"/>
                </a:cubicBezTo>
                <a:cubicBezTo>
                  <a:pt x="17959" y="17538"/>
                  <a:pt x="18033" y="18076"/>
                  <a:pt x="18038" y="18430"/>
                </a:cubicBezTo>
                <a:lnTo>
                  <a:pt x="3562" y="18430"/>
                </a:lnTo>
                <a:cubicBezTo>
                  <a:pt x="3567" y="18075"/>
                  <a:pt x="3642" y="17536"/>
                  <a:pt x="3942" y="16862"/>
                </a:cubicBezTo>
                <a:cubicBezTo>
                  <a:pt x="4461" y="15697"/>
                  <a:pt x="5780" y="13884"/>
                  <a:pt x="9111" y="11858"/>
                </a:cubicBezTo>
                <a:cubicBezTo>
                  <a:pt x="9177" y="11817"/>
                  <a:pt x="9232" y="11771"/>
                  <a:pt x="9275" y="11721"/>
                </a:cubicBezTo>
                <a:cubicBezTo>
                  <a:pt x="9283" y="11713"/>
                  <a:pt x="9348" y="11635"/>
                  <a:pt x="9420" y="11513"/>
                </a:cubicBezTo>
                <a:cubicBezTo>
                  <a:pt x="9566" y="11303"/>
                  <a:pt x="9643" y="11076"/>
                  <a:pt x="9644" y="10841"/>
                </a:cubicBezTo>
                <a:cubicBezTo>
                  <a:pt x="9644" y="10832"/>
                  <a:pt x="9644" y="10824"/>
                  <a:pt x="9644" y="10815"/>
                </a:cubicBezTo>
                <a:lnTo>
                  <a:pt x="9644" y="10785"/>
                </a:lnTo>
                <a:cubicBezTo>
                  <a:pt x="9644" y="10776"/>
                  <a:pt x="9644" y="10768"/>
                  <a:pt x="9644" y="10763"/>
                </a:cubicBezTo>
                <a:cubicBezTo>
                  <a:pt x="9643" y="10525"/>
                  <a:pt x="9566" y="10297"/>
                  <a:pt x="9423" y="10090"/>
                </a:cubicBezTo>
                <a:cubicBezTo>
                  <a:pt x="9348" y="9964"/>
                  <a:pt x="9283" y="9888"/>
                  <a:pt x="9275" y="9879"/>
                </a:cubicBezTo>
                <a:cubicBezTo>
                  <a:pt x="9232" y="9829"/>
                  <a:pt x="9177" y="9783"/>
                  <a:pt x="9111" y="9742"/>
                </a:cubicBezTo>
                <a:cubicBezTo>
                  <a:pt x="5780" y="7716"/>
                  <a:pt x="4461" y="5903"/>
                  <a:pt x="3942" y="4738"/>
                </a:cubicBezTo>
                <a:cubicBezTo>
                  <a:pt x="3641" y="4064"/>
                  <a:pt x="3567" y="3525"/>
                  <a:pt x="3562" y="3170"/>
                </a:cubicBezTo>
                <a:close/>
                <a:moveTo>
                  <a:pt x="10800" y="12519"/>
                </a:moveTo>
                <a:cubicBezTo>
                  <a:pt x="10624" y="12512"/>
                  <a:pt x="10439" y="12534"/>
                  <a:pt x="10293" y="12618"/>
                </a:cubicBezTo>
                <a:lnTo>
                  <a:pt x="10296" y="12620"/>
                </a:lnTo>
                <a:cubicBezTo>
                  <a:pt x="4812" y="15292"/>
                  <a:pt x="5628" y="17483"/>
                  <a:pt x="5665" y="17575"/>
                </a:cubicBezTo>
                <a:lnTo>
                  <a:pt x="5707" y="17678"/>
                </a:lnTo>
                <a:lnTo>
                  <a:pt x="15892" y="17678"/>
                </a:lnTo>
                <a:lnTo>
                  <a:pt x="15935" y="17575"/>
                </a:lnTo>
                <a:cubicBezTo>
                  <a:pt x="15972" y="17483"/>
                  <a:pt x="16788" y="15292"/>
                  <a:pt x="11304" y="12620"/>
                </a:cubicBezTo>
                <a:lnTo>
                  <a:pt x="11307" y="12618"/>
                </a:lnTo>
                <a:cubicBezTo>
                  <a:pt x="11161" y="12534"/>
                  <a:pt x="10976" y="12512"/>
                  <a:pt x="10800" y="12519"/>
                </a:cubicBezTo>
                <a:close/>
                <a:moveTo>
                  <a:pt x="898" y="20164"/>
                </a:moveTo>
                <a:cubicBezTo>
                  <a:pt x="404" y="20164"/>
                  <a:pt x="0" y="20404"/>
                  <a:pt x="0" y="20699"/>
                </a:cubicBezTo>
                <a:lnTo>
                  <a:pt x="0" y="21064"/>
                </a:lnTo>
                <a:cubicBezTo>
                  <a:pt x="0" y="21359"/>
                  <a:pt x="404" y="21600"/>
                  <a:pt x="898" y="21600"/>
                </a:cubicBezTo>
                <a:lnTo>
                  <a:pt x="20702" y="21600"/>
                </a:lnTo>
                <a:cubicBezTo>
                  <a:pt x="21196" y="21600"/>
                  <a:pt x="21600" y="21359"/>
                  <a:pt x="21600" y="21064"/>
                </a:cubicBezTo>
                <a:lnTo>
                  <a:pt x="21600" y="20699"/>
                </a:lnTo>
                <a:cubicBezTo>
                  <a:pt x="21600" y="20404"/>
                  <a:pt x="21196" y="20164"/>
                  <a:pt x="20702" y="20164"/>
                </a:cubicBezTo>
                <a:lnTo>
                  <a:pt x="898" y="20164"/>
                </a:ln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86" name="Open Book"/>
          <p:cNvSpPr/>
          <p:nvPr/>
        </p:nvSpPr>
        <p:spPr>
          <a:xfrm>
            <a:off x="6046806" y="5689883"/>
            <a:ext cx="658470" cy="609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3" y="5127"/>
                </a:lnTo>
                <a:lnTo>
                  <a:pt x="10543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87" name="Weight"/>
          <p:cNvSpPr/>
          <p:nvPr/>
        </p:nvSpPr>
        <p:spPr>
          <a:xfrm>
            <a:off x="7326231" y="5698505"/>
            <a:ext cx="672520" cy="592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594" extrusionOk="0">
                <a:moveTo>
                  <a:pt x="10701" y="0"/>
                </a:moveTo>
                <a:cubicBezTo>
                  <a:pt x="8658" y="0"/>
                  <a:pt x="6989" y="1906"/>
                  <a:pt x="6989" y="4253"/>
                </a:cubicBezTo>
                <a:cubicBezTo>
                  <a:pt x="6989" y="5019"/>
                  <a:pt x="7167" y="5737"/>
                  <a:pt x="7477" y="6355"/>
                </a:cubicBezTo>
                <a:lnTo>
                  <a:pt x="4074" y="6355"/>
                </a:lnTo>
                <a:cubicBezTo>
                  <a:pt x="3587" y="6355"/>
                  <a:pt x="3166" y="6730"/>
                  <a:pt x="3043" y="7269"/>
                </a:cubicBezTo>
                <a:lnTo>
                  <a:pt x="26" y="20504"/>
                </a:lnTo>
                <a:cubicBezTo>
                  <a:pt x="-102" y="21056"/>
                  <a:pt x="262" y="21594"/>
                  <a:pt x="765" y="21594"/>
                </a:cubicBezTo>
                <a:lnTo>
                  <a:pt x="20633" y="21594"/>
                </a:lnTo>
                <a:cubicBezTo>
                  <a:pt x="21135" y="21600"/>
                  <a:pt x="21498" y="21062"/>
                  <a:pt x="21370" y="20504"/>
                </a:cubicBezTo>
                <a:lnTo>
                  <a:pt x="18353" y="7269"/>
                </a:lnTo>
                <a:cubicBezTo>
                  <a:pt x="18230" y="6730"/>
                  <a:pt x="17809" y="6355"/>
                  <a:pt x="17322" y="6355"/>
                </a:cubicBezTo>
                <a:lnTo>
                  <a:pt x="13921" y="6355"/>
                </a:lnTo>
                <a:cubicBezTo>
                  <a:pt x="14231" y="5737"/>
                  <a:pt x="14407" y="5019"/>
                  <a:pt x="14407" y="4253"/>
                </a:cubicBezTo>
                <a:cubicBezTo>
                  <a:pt x="14407" y="1912"/>
                  <a:pt x="12743" y="0"/>
                  <a:pt x="10701" y="0"/>
                </a:cubicBezTo>
                <a:close/>
                <a:moveTo>
                  <a:pt x="10701" y="2231"/>
                </a:moveTo>
                <a:cubicBezTo>
                  <a:pt x="11679" y="2231"/>
                  <a:pt x="12470" y="3143"/>
                  <a:pt x="12470" y="4259"/>
                </a:cubicBezTo>
                <a:cubicBezTo>
                  <a:pt x="12470" y="5374"/>
                  <a:pt x="11674" y="6288"/>
                  <a:pt x="10701" y="6288"/>
                </a:cubicBezTo>
                <a:cubicBezTo>
                  <a:pt x="9727" y="6288"/>
                  <a:pt x="8931" y="5374"/>
                  <a:pt x="8931" y="4259"/>
                </a:cubicBezTo>
                <a:cubicBezTo>
                  <a:pt x="8931" y="3143"/>
                  <a:pt x="9722" y="2231"/>
                  <a:pt x="10701" y="2231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88" name="Americas Globe"/>
          <p:cNvSpPr/>
          <p:nvPr/>
        </p:nvSpPr>
        <p:spPr>
          <a:xfrm>
            <a:off x="8514152" y="5677208"/>
            <a:ext cx="635001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59" y="629"/>
                </a:moveTo>
                <a:cubicBezTo>
                  <a:pt x="16463" y="659"/>
                  <a:pt x="20975" y="5197"/>
                  <a:pt x="20974" y="10802"/>
                </a:cubicBezTo>
                <a:cubicBezTo>
                  <a:pt x="20972" y="16007"/>
                  <a:pt x="17040" y="20310"/>
                  <a:pt x="11990" y="20902"/>
                </a:cubicBezTo>
                <a:cubicBezTo>
                  <a:pt x="11880" y="20915"/>
                  <a:pt x="11812" y="20787"/>
                  <a:pt x="11884" y="20702"/>
                </a:cubicBezTo>
                <a:lnTo>
                  <a:pt x="12470" y="20011"/>
                </a:lnTo>
                <a:cubicBezTo>
                  <a:pt x="12556" y="19924"/>
                  <a:pt x="12662" y="19860"/>
                  <a:pt x="12778" y="19823"/>
                </a:cubicBezTo>
                <a:lnTo>
                  <a:pt x="13385" y="19629"/>
                </a:lnTo>
                <a:cubicBezTo>
                  <a:pt x="13476" y="19602"/>
                  <a:pt x="13539" y="19518"/>
                  <a:pt x="13539" y="19422"/>
                </a:cubicBezTo>
                <a:lnTo>
                  <a:pt x="13539" y="19382"/>
                </a:lnTo>
                <a:cubicBezTo>
                  <a:pt x="13539" y="19255"/>
                  <a:pt x="13635" y="19149"/>
                  <a:pt x="13762" y="19138"/>
                </a:cubicBezTo>
                <a:lnTo>
                  <a:pt x="13975" y="19120"/>
                </a:lnTo>
                <a:cubicBezTo>
                  <a:pt x="14134" y="19106"/>
                  <a:pt x="14285" y="19043"/>
                  <a:pt x="14406" y="18939"/>
                </a:cubicBezTo>
                <a:lnTo>
                  <a:pt x="16242" y="17314"/>
                </a:lnTo>
                <a:cubicBezTo>
                  <a:pt x="16358" y="17212"/>
                  <a:pt x="16454" y="17093"/>
                  <a:pt x="16530" y="16959"/>
                </a:cubicBezTo>
                <a:lnTo>
                  <a:pt x="17512" y="15208"/>
                </a:lnTo>
                <a:cubicBezTo>
                  <a:pt x="17584" y="15078"/>
                  <a:pt x="17608" y="14927"/>
                  <a:pt x="17578" y="14782"/>
                </a:cubicBezTo>
                <a:lnTo>
                  <a:pt x="17529" y="14541"/>
                </a:lnTo>
                <a:cubicBezTo>
                  <a:pt x="17482" y="14312"/>
                  <a:pt x="17310" y="14129"/>
                  <a:pt x="17084" y="14068"/>
                </a:cubicBezTo>
                <a:lnTo>
                  <a:pt x="15864" y="13809"/>
                </a:lnTo>
                <a:cubicBezTo>
                  <a:pt x="15686" y="13772"/>
                  <a:pt x="15538" y="13650"/>
                  <a:pt x="15465" y="13483"/>
                </a:cubicBezTo>
                <a:lnTo>
                  <a:pt x="15363" y="13251"/>
                </a:lnTo>
                <a:cubicBezTo>
                  <a:pt x="15293" y="13091"/>
                  <a:pt x="15152" y="12972"/>
                  <a:pt x="14983" y="12930"/>
                </a:cubicBezTo>
                <a:lnTo>
                  <a:pt x="14227" y="12741"/>
                </a:lnTo>
                <a:cubicBezTo>
                  <a:pt x="14139" y="12719"/>
                  <a:pt x="14058" y="12676"/>
                  <a:pt x="13990" y="12616"/>
                </a:cubicBezTo>
                <a:lnTo>
                  <a:pt x="13449" y="12159"/>
                </a:lnTo>
                <a:cubicBezTo>
                  <a:pt x="13354" y="12079"/>
                  <a:pt x="13234" y="12036"/>
                  <a:pt x="13109" y="12038"/>
                </a:cubicBezTo>
                <a:lnTo>
                  <a:pt x="12244" y="12051"/>
                </a:lnTo>
                <a:cubicBezTo>
                  <a:pt x="12116" y="12050"/>
                  <a:pt x="11990" y="12024"/>
                  <a:pt x="11874" y="11973"/>
                </a:cubicBezTo>
                <a:lnTo>
                  <a:pt x="11613" y="11860"/>
                </a:lnTo>
                <a:cubicBezTo>
                  <a:pt x="11518" y="11819"/>
                  <a:pt x="11410" y="11825"/>
                  <a:pt x="11319" y="11875"/>
                </a:cubicBezTo>
                <a:lnTo>
                  <a:pt x="10557" y="12210"/>
                </a:lnTo>
                <a:cubicBezTo>
                  <a:pt x="10443" y="12272"/>
                  <a:pt x="10310" y="12283"/>
                  <a:pt x="10188" y="12240"/>
                </a:cubicBezTo>
                <a:lnTo>
                  <a:pt x="9994" y="12173"/>
                </a:lnTo>
                <a:cubicBezTo>
                  <a:pt x="9945" y="12156"/>
                  <a:pt x="9892" y="12159"/>
                  <a:pt x="9846" y="12181"/>
                </a:cubicBezTo>
                <a:lnTo>
                  <a:pt x="9728" y="12237"/>
                </a:lnTo>
                <a:cubicBezTo>
                  <a:pt x="9617" y="12291"/>
                  <a:pt x="9483" y="12259"/>
                  <a:pt x="9410" y="12159"/>
                </a:cubicBezTo>
                <a:lnTo>
                  <a:pt x="9321" y="12078"/>
                </a:lnTo>
                <a:cubicBezTo>
                  <a:pt x="9223" y="11988"/>
                  <a:pt x="9174" y="11857"/>
                  <a:pt x="9187" y="11725"/>
                </a:cubicBezTo>
                <a:lnTo>
                  <a:pt x="9219" y="11395"/>
                </a:lnTo>
                <a:cubicBezTo>
                  <a:pt x="9230" y="11289"/>
                  <a:pt x="9198" y="11184"/>
                  <a:pt x="9131" y="11101"/>
                </a:cubicBezTo>
                <a:lnTo>
                  <a:pt x="9082" y="11040"/>
                </a:lnTo>
                <a:cubicBezTo>
                  <a:pt x="9011" y="10951"/>
                  <a:pt x="8905" y="10895"/>
                  <a:pt x="8791" y="10885"/>
                </a:cubicBezTo>
                <a:lnTo>
                  <a:pt x="8616" y="10869"/>
                </a:lnTo>
                <a:cubicBezTo>
                  <a:pt x="8497" y="10859"/>
                  <a:pt x="8418" y="10741"/>
                  <a:pt x="8457" y="10628"/>
                </a:cubicBezTo>
                <a:lnTo>
                  <a:pt x="8602" y="10198"/>
                </a:lnTo>
                <a:cubicBezTo>
                  <a:pt x="8648" y="10061"/>
                  <a:pt x="8552" y="9918"/>
                  <a:pt x="8408" y="9909"/>
                </a:cubicBezTo>
                <a:lnTo>
                  <a:pt x="8340" y="9904"/>
                </a:lnTo>
                <a:cubicBezTo>
                  <a:pt x="8217" y="9896"/>
                  <a:pt x="8098" y="9956"/>
                  <a:pt x="8032" y="10061"/>
                </a:cubicBezTo>
                <a:lnTo>
                  <a:pt x="7938" y="10213"/>
                </a:lnTo>
                <a:cubicBezTo>
                  <a:pt x="7870" y="10322"/>
                  <a:pt x="7751" y="10391"/>
                  <a:pt x="7623" y="10396"/>
                </a:cubicBezTo>
                <a:lnTo>
                  <a:pt x="7486" y="10401"/>
                </a:lnTo>
                <a:cubicBezTo>
                  <a:pt x="7303" y="10408"/>
                  <a:pt x="7130" y="10320"/>
                  <a:pt x="7030" y="10168"/>
                </a:cubicBezTo>
                <a:cubicBezTo>
                  <a:pt x="6810" y="9833"/>
                  <a:pt x="6678" y="9147"/>
                  <a:pt x="7420" y="8469"/>
                </a:cubicBezTo>
                <a:cubicBezTo>
                  <a:pt x="7520" y="8377"/>
                  <a:pt x="7662" y="8346"/>
                  <a:pt x="7792" y="8386"/>
                </a:cubicBezTo>
                <a:cubicBezTo>
                  <a:pt x="7977" y="8443"/>
                  <a:pt x="8151" y="8494"/>
                  <a:pt x="8213" y="8516"/>
                </a:cubicBezTo>
                <a:cubicBezTo>
                  <a:pt x="8271" y="8535"/>
                  <a:pt x="8334" y="8499"/>
                  <a:pt x="8343" y="8438"/>
                </a:cubicBezTo>
                <a:lnTo>
                  <a:pt x="8365" y="8288"/>
                </a:lnTo>
                <a:cubicBezTo>
                  <a:pt x="8374" y="8231"/>
                  <a:pt x="8430" y="8194"/>
                  <a:pt x="8485" y="8207"/>
                </a:cubicBezTo>
                <a:lnTo>
                  <a:pt x="9092" y="8338"/>
                </a:lnTo>
                <a:cubicBezTo>
                  <a:pt x="9208" y="8363"/>
                  <a:pt x="9297" y="8457"/>
                  <a:pt x="9317" y="8573"/>
                </a:cubicBezTo>
                <a:lnTo>
                  <a:pt x="9366" y="8859"/>
                </a:lnTo>
                <a:cubicBezTo>
                  <a:pt x="9379" y="8930"/>
                  <a:pt x="9418" y="8992"/>
                  <a:pt x="9476" y="9035"/>
                </a:cubicBezTo>
                <a:lnTo>
                  <a:pt x="9660" y="9174"/>
                </a:lnTo>
                <a:cubicBezTo>
                  <a:pt x="9751" y="9242"/>
                  <a:pt x="9882" y="9198"/>
                  <a:pt x="9914" y="9089"/>
                </a:cubicBezTo>
                <a:lnTo>
                  <a:pt x="9945" y="8984"/>
                </a:lnTo>
                <a:cubicBezTo>
                  <a:pt x="9956" y="8943"/>
                  <a:pt x="9961" y="8901"/>
                  <a:pt x="9955" y="8859"/>
                </a:cubicBezTo>
                <a:lnTo>
                  <a:pt x="9895" y="8438"/>
                </a:lnTo>
                <a:cubicBezTo>
                  <a:pt x="9852" y="8128"/>
                  <a:pt x="9991" y="7821"/>
                  <a:pt x="10252" y="7649"/>
                </a:cubicBezTo>
                <a:lnTo>
                  <a:pt x="10509" y="7478"/>
                </a:lnTo>
                <a:cubicBezTo>
                  <a:pt x="10596" y="7420"/>
                  <a:pt x="10660" y="7334"/>
                  <a:pt x="10690" y="7234"/>
                </a:cubicBezTo>
                <a:lnTo>
                  <a:pt x="10847" y="6717"/>
                </a:lnTo>
                <a:cubicBezTo>
                  <a:pt x="10916" y="6491"/>
                  <a:pt x="11077" y="6303"/>
                  <a:pt x="11290" y="6201"/>
                </a:cubicBezTo>
                <a:lnTo>
                  <a:pt x="11593" y="6058"/>
                </a:lnTo>
                <a:cubicBezTo>
                  <a:pt x="11667" y="6023"/>
                  <a:pt x="11731" y="5968"/>
                  <a:pt x="11777" y="5900"/>
                </a:cubicBezTo>
                <a:lnTo>
                  <a:pt x="11877" y="5753"/>
                </a:lnTo>
                <a:cubicBezTo>
                  <a:pt x="11922" y="5688"/>
                  <a:pt x="12021" y="5699"/>
                  <a:pt x="12051" y="5772"/>
                </a:cubicBezTo>
                <a:lnTo>
                  <a:pt x="12053" y="5774"/>
                </a:lnTo>
                <a:cubicBezTo>
                  <a:pt x="12077" y="5833"/>
                  <a:pt x="12147" y="5854"/>
                  <a:pt x="12200" y="5818"/>
                </a:cubicBezTo>
                <a:lnTo>
                  <a:pt x="12535" y="5589"/>
                </a:lnTo>
                <a:cubicBezTo>
                  <a:pt x="12634" y="5522"/>
                  <a:pt x="12622" y="5374"/>
                  <a:pt x="12514" y="5321"/>
                </a:cubicBezTo>
                <a:lnTo>
                  <a:pt x="12374" y="5251"/>
                </a:lnTo>
                <a:cubicBezTo>
                  <a:pt x="12276" y="5203"/>
                  <a:pt x="12239" y="5081"/>
                  <a:pt x="12296" y="4987"/>
                </a:cubicBezTo>
                <a:lnTo>
                  <a:pt x="12396" y="4820"/>
                </a:lnTo>
                <a:cubicBezTo>
                  <a:pt x="12433" y="4759"/>
                  <a:pt x="12499" y="4721"/>
                  <a:pt x="12570" y="4719"/>
                </a:cubicBezTo>
                <a:lnTo>
                  <a:pt x="12651" y="4715"/>
                </a:lnTo>
                <a:cubicBezTo>
                  <a:pt x="12731" y="4713"/>
                  <a:pt x="12801" y="4769"/>
                  <a:pt x="12815" y="4847"/>
                </a:cubicBezTo>
                <a:lnTo>
                  <a:pt x="12825" y="4896"/>
                </a:lnTo>
                <a:cubicBezTo>
                  <a:pt x="12839" y="4970"/>
                  <a:pt x="12901" y="5025"/>
                  <a:pt x="12976" y="5031"/>
                </a:cubicBezTo>
                <a:lnTo>
                  <a:pt x="13294" y="5057"/>
                </a:lnTo>
                <a:cubicBezTo>
                  <a:pt x="13410" y="5065"/>
                  <a:pt x="13480" y="4933"/>
                  <a:pt x="13407" y="4842"/>
                </a:cubicBezTo>
                <a:lnTo>
                  <a:pt x="12883" y="4188"/>
                </a:lnTo>
                <a:cubicBezTo>
                  <a:pt x="12858" y="4161"/>
                  <a:pt x="12834" y="4135"/>
                  <a:pt x="12809" y="4108"/>
                </a:cubicBezTo>
                <a:lnTo>
                  <a:pt x="11909" y="3287"/>
                </a:lnTo>
                <a:cubicBezTo>
                  <a:pt x="11836" y="3219"/>
                  <a:pt x="11720" y="3224"/>
                  <a:pt x="11652" y="3297"/>
                </a:cubicBezTo>
                <a:lnTo>
                  <a:pt x="11593" y="3361"/>
                </a:lnTo>
                <a:cubicBezTo>
                  <a:pt x="11526" y="3434"/>
                  <a:pt x="11414" y="3444"/>
                  <a:pt x="11334" y="3386"/>
                </a:cubicBezTo>
                <a:lnTo>
                  <a:pt x="10753" y="2967"/>
                </a:lnTo>
                <a:cubicBezTo>
                  <a:pt x="10703" y="2931"/>
                  <a:pt x="10632" y="2949"/>
                  <a:pt x="10606" y="3004"/>
                </a:cubicBezTo>
                <a:lnTo>
                  <a:pt x="10438" y="3354"/>
                </a:lnTo>
                <a:cubicBezTo>
                  <a:pt x="10401" y="3431"/>
                  <a:pt x="10403" y="3521"/>
                  <a:pt x="10443" y="3596"/>
                </a:cubicBezTo>
                <a:lnTo>
                  <a:pt x="10509" y="3716"/>
                </a:lnTo>
                <a:cubicBezTo>
                  <a:pt x="10537" y="3769"/>
                  <a:pt x="10537" y="3831"/>
                  <a:pt x="10513" y="3885"/>
                </a:cubicBezTo>
                <a:lnTo>
                  <a:pt x="10306" y="4333"/>
                </a:lnTo>
                <a:cubicBezTo>
                  <a:pt x="10261" y="4430"/>
                  <a:pt x="10150" y="4484"/>
                  <a:pt x="10049" y="4448"/>
                </a:cubicBezTo>
                <a:cubicBezTo>
                  <a:pt x="9961" y="4417"/>
                  <a:pt x="9908" y="4333"/>
                  <a:pt x="9912" y="4245"/>
                </a:cubicBezTo>
                <a:lnTo>
                  <a:pt x="9919" y="4090"/>
                </a:lnTo>
                <a:cubicBezTo>
                  <a:pt x="9925" y="3969"/>
                  <a:pt x="9861" y="3855"/>
                  <a:pt x="9753" y="3799"/>
                </a:cubicBezTo>
                <a:lnTo>
                  <a:pt x="9212" y="3517"/>
                </a:lnTo>
                <a:cubicBezTo>
                  <a:pt x="9079" y="3447"/>
                  <a:pt x="9058" y="3264"/>
                  <a:pt x="9170" y="3165"/>
                </a:cubicBezTo>
                <a:lnTo>
                  <a:pt x="9671" y="2722"/>
                </a:lnTo>
                <a:cubicBezTo>
                  <a:pt x="9791" y="2615"/>
                  <a:pt x="9743" y="2419"/>
                  <a:pt x="9588" y="2380"/>
                </a:cubicBezTo>
                <a:lnTo>
                  <a:pt x="8338" y="2063"/>
                </a:lnTo>
                <a:cubicBezTo>
                  <a:pt x="8323" y="2059"/>
                  <a:pt x="8308" y="2053"/>
                  <a:pt x="8296" y="2042"/>
                </a:cubicBezTo>
                <a:lnTo>
                  <a:pt x="7902" y="1692"/>
                </a:lnTo>
                <a:cubicBezTo>
                  <a:pt x="7849" y="1645"/>
                  <a:pt x="7779" y="1618"/>
                  <a:pt x="7708" y="1618"/>
                </a:cubicBezTo>
                <a:lnTo>
                  <a:pt x="7466" y="1618"/>
                </a:lnTo>
                <a:cubicBezTo>
                  <a:pt x="7375" y="1618"/>
                  <a:pt x="7294" y="1559"/>
                  <a:pt x="7268" y="1471"/>
                </a:cubicBezTo>
                <a:lnTo>
                  <a:pt x="7263" y="1457"/>
                </a:lnTo>
                <a:cubicBezTo>
                  <a:pt x="7234" y="1360"/>
                  <a:pt x="7286" y="1255"/>
                  <a:pt x="7381" y="1221"/>
                </a:cubicBezTo>
                <a:cubicBezTo>
                  <a:pt x="8468" y="832"/>
                  <a:pt x="9640" y="622"/>
                  <a:pt x="10859" y="629"/>
                </a:cubicBezTo>
                <a:close/>
                <a:moveTo>
                  <a:pt x="5454" y="2191"/>
                </a:moveTo>
                <a:cubicBezTo>
                  <a:pt x="5494" y="2193"/>
                  <a:pt x="5533" y="2207"/>
                  <a:pt x="5566" y="2233"/>
                </a:cubicBezTo>
                <a:cubicBezTo>
                  <a:pt x="5650" y="2303"/>
                  <a:pt x="5722" y="2377"/>
                  <a:pt x="5730" y="2433"/>
                </a:cubicBezTo>
                <a:lnTo>
                  <a:pt x="5743" y="2533"/>
                </a:lnTo>
                <a:cubicBezTo>
                  <a:pt x="5766" y="2704"/>
                  <a:pt x="5744" y="2879"/>
                  <a:pt x="5677" y="3038"/>
                </a:cubicBezTo>
                <a:lnTo>
                  <a:pt x="5388" y="3730"/>
                </a:lnTo>
                <a:cubicBezTo>
                  <a:pt x="5372" y="3768"/>
                  <a:pt x="5320" y="3776"/>
                  <a:pt x="5293" y="3743"/>
                </a:cubicBezTo>
                <a:cubicBezTo>
                  <a:pt x="5272" y="3717"/>
                  <a:pt x="5232" y="3723"/>
                  <a:pt x="5217" y="3753"/>
                </a:cubicBezTo>
                <a:lnTo>
                  <a:pt x="5170" y="3848"/>
                </a:lnTo>
                <a:cubicBezTo>
                  <a:pt x="5157" y="3874"/>
                  <a:pt x="5158" y="3905"/>
                  <a:pt x="5170" y="3932"/>
                </a:cubicBezTo>
                <a:lnTo>
                  <a:pt x="5327" y="4271"/>
                </a:lnTo>
                <a:cubicBezTo>
                  <a:pt x="5337" y="4292"/>
                  <a:pt x="5338" y="4316"/>
                  <a:pt x="5332" y="4338"/>
                </a:cubicBezTo>
                <a:cubicBezTo>
                  <a:pt x="5319" y="4387"/>
                  <a:pt x="5258" y="4403"/>
                  <a:pt x="5219" y="4370"/>
                </a:cubicBezTo>
                <a:lnTo>
                  <a:pt x="5202" y="4355"/>
                </a:lnTo>
                <a:cubicBezTo>
                  <a:pt x="5155" y="4315"/>
                  <a:pt x="5081" y="4329"/>
                  <a:pt x="5052" y="4384"/>
                </a:cubicBezTo>
                <a:lnTo>
                  <a:pt x="4501" y="5392"/>
                </a:lnTo>
                <a:cubicBezTo>
                  <a:pt x="4445" y="5493"/>
                  <a:pt x="4406" y="5604"/>
                  <a:pt x="4384" y="5718"/>
                </a:cubicBezTo>
                <a:lnTo>
                  <a:pt x="4233" y="6512"/>
                </a:lnTo>
                <a:cubicBezTo>
                  <a:pt x="4210" y="6636"/>
                  <a:pt x="4236" y="6764"/>
                  <a:pt x="4304" y="6869"/>
                </a:cubicBezTo>
                <a:lnTo>
                  <a:pt x="4379" y="6982"/>
                </a:lnTo>
                <a:cubicBezTo>
                  <a:pt x="4430" y="7061"/>
                  <a:pt x="4462" y="7152"/>
                  <a:pt x="4468" y="7246"/>
                </a:cubicBezTo>
                <a:lnTo>
                  <a:pt x="4519" y="7978"/>
                </a:lnTo>
                <a:cubicBezTo>
                  <a:pt x="4523" y="8041"/>
                  <a:pt x="4478" y="8097"/>
                  <a:pt x="4414" y="8102"/>
                </a:cubicBezTo>
                <a:cubicBezTo>
                  <a:pt x="4355" y="8106"/>
                  <a:pt x="4321" y="8171"/>
                  <a:pt x="4347" y="8223"/>
                </a:cubicBezTo>
                <a:lnTo>
                  <a:pt x="4808" y="9153"/>
                </a:lnTo>
                <a:cubicBezTo>
                  <a:pt x="4825" y="9187"/>
                  <a:pt x="4858" y="9212"/>
                  <a:pt x="4894" y="9214"/>
                </a:cubicBezTo>
                <a:cubicBezTo>
                  <a:pt x="4963" y="9218"/>
                  <a:pt x="5012" y="9154"/>
                  <a:pt x="4994" y="9089"/>
                </a:cubicBezTo>
                <a:cubicBezTo>
                  <a:pt x="4921" y="8815"/>
                  <a:pt x="4751" y="8183"/>
                  <a:pt x="4751" y="8169"/>
                </a:cubicBezTo>
                <a:cubicBezTo>
                  <a:pt x="4751" y="8157"/>
                  <a:pt x="4746" y="7812"/>
                  <a:pt x="4742" y="7600"/>
                </a:cubicBezTo>
                <a:cubicBezTo>
                  <a:pt x="4741" y="7532"/>
                  <a:pt x="4816" y="7491"/>
                  <a:pt x="4873" y="7529"/>
                </a:cubicBezTo>
                <a:cubicBezTo>
                  <a:pt x="4902" y="7548"/>
                  <a:pt x="4924" y="7577"/>
                  <a:pt x="4935" y="7610"/>
                </a:cubicBezTo>
                <a:lnTo>
                  <a:pt x="5503" y="9392"/>
                </a:lnTo>
                <a:cubicBezTo>
                  <a:pt x="5531" y="9479"/>
                  <a:pt x="5541" y="9572"/>
                  <a:pt x="5518" y="9660"/>
                </a:cubicBezTo>
                <a:cubicBezTo>
                  <a:pt x="5482" y="9806"/>
                  <a:pt x="5533" y="9960"/>
                  <a:pt x="5652" y="10053"/>
                </a:cubicBezTo>
                <a:lnTo>
                  <a:pt x="6597" y="10793"/>
                </a:lnTo>
                <a:cubicBezTo>
                  <a:pt x="6682" y="10860"/>
                  <a:pt x="6791" y="10887"/>
                  <a:pt x="6898" y="10868"/>
                </a:cubicBezTo>
                <a:lnTo>
                  <a:pt x="7059" y="10839"/>
                </a:lnTo>
                <a:cubicBezTo>
                  <a:pt x="7194" y="10815"/>
                  <a:pt x="7333" y="10865"/>
                  <a:pt x="7420" y="10972"/>
                </a:cubicBezTo>
                <a:lnTo>
                  <a:pt x="7650" y="11256"/>
                </a:lnTo>
                <a:cubicBezTo>
                  <a:pt x="7694" y="11310"/>
                  <a:pt x="7752" y="11351"/>
                  <a:pt x="7816" y="11375"/>
                </a:cubicBezTo>
                <a:lnTo>
                  <a:pt x="8262" y="11537"/>
                </a:lnTo>
                <a:cubicBezTo>
                  <a:pt x="8418" y="11594"/>
                  <a:pt x="8540" y="11714"/>
                  <a:pt x="8602" y="11867"/>
                </a:cubicBezTo>
                <a:cubicBezTo>
                  <a:pt x="8663" y="12018"/>
                  <a:pt x="8735" y="12186"/>
                  <a:pt x="8744" y="12186"/>
                </a:cubicBezTo>
                <a:cubicBezTo>
                  <a:pt x="8757" y="12186"/>
                  <a:pt x="9305" y="12506"/>
                  <a:pt x="9576" y="12665"/>
                </a:cubicBezTo>
                <a:cubicBezTo>
                  <a:pt x="9660" y="12714"/>
                  <a:pt x="9769" y="12694"/>
                  <a:pt x="9828" y="12616"/>
                </a:cubicBezTo>
                <a:lnTo>
                  <a:pt x="9838" y="12602"/>
                </a:lnTo>
                <a:cubicBezTo>
                  <a:pt x="9886" y="12539"/>
                  <a:pt x="9967" y="12503"/>
                  <a:pt x="10044" y="12521"/>
                </a:cubicBezTo>
                <a:cubicBezTo>
                  <a:pt x="10125" y="12539"/>
                  <a:pt x="10182" y="12604"/>
                  <a:pt x="10195" y="12682"/>
                </a:cubicBezTo>
                <a:lnTo>
                  <a:pt x="10279" y="13201"/>
                </a:lnTo>
                <a:cubicBezTo>
                  <a:pt x="10308" y="13380"/>
                  <a:pt x="10258" y="13564"/>
                  <a:pt x="10142" y="13705"/>
                </a:cubicBezTo>
                <a:lnTo>
                  <a:pt x="9735" y="14197"/>
                </a:lnTo>
                <a:cubicBezTo>
                  <a:pt x="9658" y="14290"/>
                  <a:pt x="9649" y="14423"/>
                  <a:pt x="9720" y="14521"/>
                </a:cubicBezTo>
                <a:cubicBezTo>
                  <a:pt x="9786" y="14614"/>
                  <a:pt x="9787" y="14739"/>
                  <a:pt x="9723" y="14832"/>
                </a:cubicBezTo>
                <a:lnTo>
                  <a:pt x="9652" y="14935"/>
                </a:lnTo>
                <a:cubicBezTo>
                  <a:pt x="9591" y="15024"/>
                  <a:pt x="9588" y="15142"/>
                  <a:pt x="9645" y="15233"/>
                </a:cubicBezTo>
                <a:lnTo>
                  <a:pt x="10393" y="16430"/>
                </a:lnTo>
                <a:cubicBezTo>
                  <a:pt x="10488" y="16582"/>
                  <a:pt x="10620" y="16710"/>
                  <a:pt x="10776" y="16798"/>
                </a:cubicBezTo>
                <a:lnTo>
                  <a:pt x="11280" y="17084"/>
                </a:lnTo>
                <a:cubicBezTo>
                  <a:pt x="11507" y="17213"/>
                  <a:pt x="11629" y="17469"/>
                  <a:pt x="11586" y="17725"/>
                </a:cubicBezTo>
                <a:lnTo>
                  <a:pt x="11317" y="19321"/>
                </a:lnTo>
                <a:cubicBezTo>
                  <a:pt x="11306" y="19388"/>
                  <a:pt x="11286" y="19453"/>
                  <a:pt x="11258" y="19514"/>
                </a:cubicBezTo>
                <a:lnTo>
                  <a:pt x="10579" y="20809"/>
                </a:lnTo>
                <a:cubicBezTo>
                  <a:pt x="10528" y="20905"/>
                  <a:pt x="10425" y="20965"/>
                  <a:pt x="10316" y="20959"/>
                </a:cubicBezTo>
                <a:cubicBezTo>
                  <a:pt x="4931" y="20706"/>
                  <a:pt x="627" y="16247"/>
                  <a:pt x="627" y="10800"/>
                </a:cubicBezTo>
                <a:cubicBezTo>
                  <a:pt x="627" y="7199"/>
                  <a:pt x="2509" y="4030"/>
                  <a:pt x="5339" y="2222"/>
                </a:cubicBezTo>
                <a:cubicBezTo>
                  <a:pt x="5374" y="2199"/>
                  <a:pt x="5414" y="2189"/>
                  <a:pt x="5454" y="2191"/>
                </a:cubicBezTo>
                <a:close/>
                <a:moveTo>
                  <a:pt x="9097" y="4629"/>
                </a:moveTo>
                <a:cubicBezTo>
                  <a:pt x="9130" y="4625"/>
                  <a:pt x="9161" y="4625"/>
                  <a:pt x="9194" y="4631"/>
                </a:cubicBezTo>
                <a:lnTo>
                  <a:pt x="9402" y="4666"/>
                </a:lnTo>
                <a:cubicBezTo>
                  <a:pt x="9428" y="4671"/>
                  <a:pt x="9450" y="4689"/>
                  <a:pt x="9459" y="4714"/>
                </a:cubicBezTo>
                <a:lnTo>
                  <a:pt x="9562" y="4982"/>
                </a:lnTo>
                <a:cubicBezTo>
                  <a:pt x="9581" y="5031"/>
                  <a:pt x="9546" y="5084"/>
                  <a:pt x="9493" y="5084"/>
                </a:cubicBezTo>
                <a:lnTo>
                  <a:pt x="9162" y="5084"/>
                </a:lnTo>
                <a:cubicBezTo>
                  <a:pt x="9130" y="5084"/>
                  <a:pt x="9102" y="5064"/>
                  <a:pt x="9091" y="5035"/>
                </a:cubicBezTo>
                <a:lnTo>
                  <a:pt x="9070" y="4979"/>
                </a:lnTo>
                <a:cubicBezTo>
                  <a:pt x="9054" y="4936"/>
                  <a:pt x="9004" y="4917"/>
                  <a:pt x="8964" y="4940"/>
                </a:cubicBezTo>
                <a:lnTo>
                  <a:pt x="8736" y="5069"/>
                </a:lnTo>
                <a:cubicBezTo>
                  <a:pt x="8718" y="5078"/>
                  <a:pt x="8697" y="5081"/>
                  <a:pt x="8678" y="5075"/>
                </a:cubicBezTo>
                <a:lnTo>
                  <a:pt x="8492" y="5021"/>
                </a:lnTo>
                <a:cubicBezTo>
                  <a:pt x="8425" y="5002"/>
                  <a:pt x="8418" y="4909"/>
                  <a:pt x="8482" y="4881"/>
                </a:cubicBezTo>
                <a:lnTo>
                  <a:pt x="9003" y="4654"/>
                </a:lnTo>
                <a:cubicBezTo>
                  <a:pt x="9033" y="4641"/>
                  <a:pt x="9065" y="4633"/>
                  <a:pt x="9097" y="4629"/>
                </a:cubicBezTo>
                <a:close/>
                <a:moveTo>
                  <a:pt x="9503" y="5361"/>
                </a:moveTo>
                <a:lnTo>
                  <a:pt x="10058" y="5478"/>
                </a:lnTo>
                <a:cubicBezTo>
                  <a:pt x="10102" y="5489"/>
                  <a:pt x="10141" y="5513"/>
                  <a:pt x="10171" y="5547"/>
                </a:cubicBezTo>
                <a:cubicBezTo>
                  <a:pt x="10171" y="5547"/>
                  <a:pt x="10269" y="5658"/>
                  <a:pt x="10286" y="5677"/>
                </a:cubicBezTo>
                <a:cubicBezTo>
                  <a:pt x="10303" y="5697"/>
                  <a:pt x="10291" y="5716"/>
                  <a:pt x="10266" y="5716"/>
                </a:cubicBezTo>
                <a:cubicBezTo>
                  <a:pt x="10241" y="5716"/>
                  <a:pt x="10090" y="5716"/>
                  <a:pt x="10090" y="5716"/>
                </a:cubicBezTo>
                <a:cubicBezTo>
                  <a:pt x="10076" y="5716"/>
                  <a:pt x="10063" y="5723"/>
                  <a:pt x="10054" y="5733"/>
                </a:cubicBezTo>
                <a:cubicBezTo>
                  <a:pt x="10054" y="5733"/>
                  <a:pt x="9908" y="5958"/>
                  <a:pt x="9885" y="5992"/>
                </a:cubicBezTo>
                <a:cubicBezTo>
                  <a:pt x="9864" y="6025"/>
                  <a:pt x="9839" y="6029"/>
                  <a:pt x="9828" y="5987"/>
                </a:cubicBezTo>
                <a:cubicBezTo>
                  <a:pt x="9817" y="5944"/>
                  <a:pt x="9799" y="5865"/>
                  <a:pt x="9799" y="5865"/>
                </a:cubicBezTo>
                <a:cubicBezTo>
                  <a:pt x="9789" y="5833"/>
                  <a:pt x="9750" y="5821"/>
                  <a:pt x="9723" y="5841"/>
                </a:cubicBezTo>
                <a:cubicBezTo>
                  <a:pt x="9723" y="5841"/>
                  <a:pt x="9682" y="5874"/>
                  <a:pt x="9654" y="5897"/>
                </a:cubicBezTo>
                <a:cubicBezTo>
                  <a:pt x="9631" y="5916"/>
                  <a:pt x="9611" y="5898"/>
                  <a:pt x="9620" y="5867"/>
                </a:cubicBezTo>
                <a:cubicBezTo>
                  <a:pt x="9629" y="5835"/>
                  <a:pt x="9686" y="5630"/>
                  <a:pt x="9686" y="5630"/>
                </a:cubicBezTo>
                <a:cubicBezTo>
                  <a:pt x="9693" y="5611"/>
                  <a:pt x="9687" y="5591"/>
                  <a:pt x="9671" y="5579"/>
                </a:cubicBezTo>
                <a:lnTo>
                  <a:pt x="9505" y="5463"/>
                </a:lnTo>
                <a:cubicBezTo>
                  <a:pt x="9487" y="5450"/>
                  <a:pt x="9463" y="5452"/>
                  <a:pt x="9446" y="5466"/>
                </a:cubicBezTo>
                <a:lnTo>
                  <a:pt x="9143" y="5709"/>
                </a:lnTo>
                <a:cubicBezTo>
                  <a:pt x="9134" y="5718"/>
                  <a:pt x="9127" y="5729"/>
                  <a:pt x="9126" y="5742"/>
                </a:cubicBezTo>
                <a:lnTo>
                  <a:pt x="9109" y="6125"/>
                </a:lnTo>
                <a:cubicBezTo>
                  <a:pt x="9108" y="6140"/>
                  <a:pt x="9100" y="6153"/>
                  <a:pt x="9087" y="6161"/>
                </a:cubicBezTo>
                <a:lnTo>
                  <a:pt x="8922" y="6343"/>
                </a:lnTo>
                <a:cubicBezTo>
                  <a:pt x="8898" y="6359"/>
                  <a:pt x="8868" y="6350"/>
                  <a:pt x="8854" y="6326"/>
                </a:cubicBezTo>
                <a:lnTo>
                  <a:pt x="8783" y="6200"/>
                </a:lnTo>
                <a:cubicBezTo>
                  <a:pt x="8754" y="6149"/>
                  <a:pt x="8751" y="6087"/>
                  <a:pt x="8776" y="6034"/>
                </a:cubicBezTo>
                <a:lnTo>
                  <a:pt x="8989" y="5576"/>
                </a:lnTo>
                <a:cubicBezTo>
                  <a:pt x="9023" y="5503"/>
                  <a:pt x="9088" y="5446"/>
                  <a:pt x="9165" y="5424"/>
                </a:cubicBezTo>
                <a:cubicBezTo>
                  <a:pt x="9232" y="5404"/>
                  <a:pt x="9301" y="5385"/>
                  <a:pt x="9366" y="5366"/>
                </a:cubicBezTo>
                <a:cubicBezTo>
                  <a:pt x="9411" y="5353"/>
                  <a:pt x="9458" y="5351"/>
                  <a:pt x="9503" y="5361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89" name="Stopwatch"/>
          <p:cNvSpPr/>
          <p:nvPr/>
        </p:nvSpPr>
        <p:spPr>
          <a:xfrm>
            <a:off x="9819588" y="5655857"/>
            <a:ext cx="585579" cy="67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83" y="0"/>
                </a:moveTo>
                <a:cubicBezTo>
                  <a:pt x="8677" y="0"/>
                  <a:pt x="8349" y="285"/>
                  <a:pt x="8349" y="636"/>
                </a:cubicBezTo>
                <a:cubicBezTo>
                  <a:pt x="8349" y="987"/>
                  <a:pt x="8677" y="1271"/>
                  <a:pt x="9083" y="1271"/>
                </a:cubicBezTo>
                <a:lnTo>
                  <a:pt x="10064" y="1271"/>
                </a:lnTo>
                <a:lnTo>
                  <a:pt x="10064" y="2960"/>
                </a:lnTo>
                <a:cubicBezTo>
                  <a:pt x="4451" y="3288"/>
                  <a:pt x="0" y="7336"/>
                  <a:pt x="0" y="12268"/>
                </a:cubicBezTo>
                <a:cubicBezTo>
                  <a:pt x="0" y="17414"/>
                  <a:pt x="4845" y="21600"/>
                  <a:pt x="10800" y="21600"/>
                </a:cubicBezTo>
                <a:cubicBezTo>
                  <a:pt x="16755" y="21600"/>
                  <a:pt x="21600" y="17414"/>
                  <a:pt x="21600" y="12268"/>
                </a:cubicBezTo>
                <a:cubicBezTo>
                  <a:pt x="21600" y="9530"/>
                  <a:pt x="20228" y="7065"/>
                  <a:pt x="18048" y="5356"/>
                </a:cubicBezTo>
                <a:cubicBezTo>
                  <a:pt x="18095" y="5326"/>
                  <a:pt x="18139" y="5288"/>
                  <a:pt x="18173" y="5243"/>
                </a:cubicBezTo>
                <a:lnTo>
                  <a:pt x="18534" y="4762"/>
                </a:lnTo>
                <a:cubicBezTo>
                  <a:pt x="18681" y="4567"/>
                  <a:pt x="18616" y="4303"/>
                  <a:pt x="18389" y="4177"/>
                </a:cubicBezTo>
                <a:lnTo>
                  <a:pt x="16675" y="3215"/>
                </a:lnTo>
                <a:cubicBezTo>
                  <a:pt x="16448" y="3088"/>
                  <a:pt x="16144" y="3144"/>
                  <a:pt x="15997" y="3340"/>
                </a:cubicBezTo>
                <a:lnTo>
                  <a:pt x="15636" y="3822"/>
                </a:lnTo>
                <a:cubicBezTo>
                  <a:pt x="15615" y="3849"/>
                  <a:pt x="15599" y="3878"/>
                  <a:pt x="15587" y="3907"/>
                </a:cubicBezTo>
                <a:cubicBezTo>
                  <a:pt x="14351" y="3376"/>
                  <a:pt x="12983" y="3045"/>
                  <a:pt x="11536" y="2960"/>
                </a:cubicBezTo>
                <a:lnTo>
                  <a:pt x="11536" y="1271"/>
                </a:lnTo>
                <a:lnTo>
                  <a:pt x="12517" y="1271"/>
                </a:lnTo>
                <a:cubicBezTo>
                  <a:pt x="12923" y="1271"/>
                  <a:pt x="13251" y="987"/>
                  <a:pt x="13251" y="636"/>
                </a:cubicBezTo>
                <a:cubicBezTo>
                  <a:pt x="13251" y="285"/>
                  <a:pt x="12923" y="0"/>
                  <a:pt x="12517" y="0"/>
                </a:cubicBezTo>
                <a:lnTo>
                  <a:pt x="9083" y="0"/>
                </a:lnTo>
                <a:close/>
                <a:moveTo>
                  <a:pt x="10800" y="4207"/>
                </a:moveTo>
                <a:cubicBezTo>
                  <a:pt x="15944" y="4207"/>
                  <a:pt x="20129" y="7823"/>
                  <a:pt x="20129" y="12268"/>
                </a:cubicBezTo>
                <a:cubicBezTo>
                  <a:pt x="20129" y="16713"/>
                  <a:pt x="15944" y="20329"/>
                  <a:pt x="10800" y="20329"/>
                </a:cubicBezTo>
                <a:cubicBezTo>
                  <a:pt x="5656" y="20329"/>
                  <a:pt x="1471" y="16713"/>
                  <a:pt x="1471" y="12268"/>
                </a:cubicBezTo>
                <a:cubicBezTo>
                  <a:pt x="1471" y="7823"/>
                  <a:pt x="5656" y="4207"/>
                  <a:pt x="10800" y="4207"/>
                </a:cubicBezTo>
                <a:close/>
                <a:moveTo>
                  <a:pt x="10800" y="6222"/>
                </a:moveTo>
                <a:cubicBezTo>
                  <a:pt x="10394" y="6222"/>
                  <a:pt x="10064" y="6505"/>
                  <a:pt x="10064" y="6856"/>
                </a:cubicBezTo>
                <a:lnTo>
                  <a:pt x="10064" y="12268"/>
                </a:lnTo>
                <a:cubicBezTo>
                  <a:pt x="10064" y="12619"/>
                  <a:pt x="10394" y="12904"/>
                  <a:pt x="10800" y="12904"/>
                </a:cubicBezTo>
                <a:cubicBezTo>
                  <a:pt x="11206" y="12904"/>
                  <a:pt x="11536" y="12619"/>
                  <a:pt x="11536" y="12268"/>
                </a:cubicBezTo>
                <a:lnTo>
                  <a:pt x="11536" y="6856"/>
                </a:lnTo>
                <a:cubicBezTo>
                  <a:pt x="11536" y="6505"/>
                  <a:pt x="11206" y="6222"/>
                  <a:pt x="10800" y="6222"/>
                </a:cubicBez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90" name="Mail"/>
          <p:cNvSpPr/>
          <p:nvPr/>
        </p:nvSpPr>
        <p:spPr>
          <a:xfrm>
            <a:off x="11036430" y="5760652"/>
            <a:ext cx="740500" cy="468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4" y="0"/>
                </a:moveTo>
                <a:lnTo>
                  <a:pt x="10803" y="12213"/>
                </a:lnTo>
                <a:lnTo>
                  <a:pt x="20856" y="0"/>
                </a:lnTo>
                <a:lnTo>
                  <a:pt x="744" y="0"/>
                </a:lnTo>
                <a:close/>
                <a:moveTo>
                  <a:pt x="0" y="157"/>
                </a:moveTo>
                <a:lnTo>
                  <a:pt x="0" y="21418"/>
                </a:lnTo>
                <a:cubicBezTo>
                  <a:pt x="0" y="21518"/>
                  <a:pt x="52" y="21600"/>
                  <a:pt x="115" y="21600"/>
                </a:cubicBezTo>
                <a:lnTo>
                  <a:pt x="21485" y="21600"/>
                </a:lnTo>
                <a:cubicBezTo>
                  <a:pt x="21548" y="21600"/>
                  <a:pt x="21600" y="21518"/>
                  <a:pt x="21600" y="21418"/>
                </a:cubicBezTo>
                <a:lnTo>
                  <a:pt x="21600" y="157"/>
                </a:lnTo>
                <a:lnTo>
                  <a:pt x="10976" y="13181"/>
                </a:lnTo>
                <a:cubicBezTo>
                  <a:pt x="10924" y="13245"/>
                  <a:pt x="10861" y="13272"/>
                  <a:pt x="10797" y="13272"/>
                </a:cubicBezTo>
                <a:cubicBezTo>
                  <a:pt x="10734" y="13272"/>
                  <a:pt x="10669" y="13233"/>
                  <a:pt x="10612" y="13170"/>
                </a:cubicBezTo>
                <a:lnTo>
                  <a:pt x="0" y="157"/>
                </a:lnTo>
                <a:close/>
              </a:path>
            </a:pathLst>
          </a:custGeom>
          <a:solidFill>
            <a:srgbClr val="E8740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91" name="CaixaDeTexto 1"/>
          <p:cNvSpPr txBox="1"/>
          <p:nvPr/>
        </p:nvSpPr>
        <p:spPr>
          <a:xfrm>
            <a:off x="564413" y="3107055"/>
            <a:ext cx="182609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45720" bIns="45720">
            <a:spAutoFit/>
          </a:bodyPr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sz="7200">
                <a:solidFill>
                  <a:srgbClr val="426444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12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99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6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35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43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96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60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287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334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</Words>
  <Application>Microsoft Office PowerPoint</Application>
  <PresentationFormat>Widescreen</PresentationFormat>
  <Paragraphs>2</Paragraphs>
  <Slides>17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Helvetica Neue Medium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de Almeida</dc:creator>
  <cp:lastModifiedBy>Daniel de Almeida</cp:lastModifiedBy>
  <cp:revision>8</cp:revision>
  <dcterms:created xsi:type="dcterms:W3CDTF">2024-11-14T15:37:38Z</dcterms:created>
  <dcterms:modified xsi:type="dcterms:W3CDTF">2024-11-25T21:36:34Z</dcterms:modified>
</cp:coreProperties>
</file>