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B2B97-31DE-D623-ED5F-A9A7152B9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A997DF-8C05-9B37-6991-F075989C3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1B2E41-5019-E6C6-7CDD-364B120B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7714B2-5069-4BBB-8F9C-7346B622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93E45A-1615-DCE2-75CE-389086D1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1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9B917-B69C-7F45-5798-DC36E45A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E7E44DE-BC46-1F3D-550D-1A9C00191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B23620-A5B0-A515-4D55-7547CA2F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9F3E7E-661F-AA7A-1AE3-C7D550EC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7B940C-7146-C8AF-50AC-354A9F8D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98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3A8FE4-CF8E-C06C-7030-DD86AC1DB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9D96BCF-657F-E3E0-E240-DD67FE085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4FDB38-DE82-37D1-D1AB-42BF2E43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02B85F-69EB-6A4E-5491-A545D67D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5F0F43-462A-58CA-8893-1B2A2D79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00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28DA5-D966-A333-9BAB-D967FBDE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3C6333-B192-BD92-F072-BBC648BA9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A0B3F7-4CC2-1639-2565-764B9E299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810EEC-A690-D015-6642-2A522CD4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388466-7D8F-A747-CAF5-D415EE00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3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D06DA-4FBA-44E3-C1AB-97A5D3A5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9E8579-345A-DB5B-3615-A2F6D031E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4E789D-F7F1-55B5-B228-D2BC63E3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59F2A2-0EF7-468A-5676-B1BDB8DF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77903D-280C-572C-C3EF-E0445CA5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06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0C2EF-BFBF-6F0B-33F3-84C9AB87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AAAA46-459F-2623-C5CE-80583A268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02CB97-73F1-4F50-3E82-069C9ED1D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FDF517-B6B4-B649-344D-CDC73275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74D3F3-7D28-1809-7DD1-1A593B50D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17FDDB-0D35-F930-C189-5D7AF3D2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95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A1B41-ED74-A8E7-B278-0277C2F7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1DE672-9001-1AC9-AEE9-4CA0F320B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6B4F1B-0E62-5BB1-1411-DF9E319E2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05F503-1D3A-93C6-3723-2B51A1492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F0BE8A8-AF15-3FF0-6952-12ACE3FB0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70B879-BFD2-1C06-0FD8-41157E284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C9FF140-793F-6C8C-4961-CEB10EA3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57B81BA-3C87-93E5-E41F-E2709D08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880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BC03F-7237-FB44-9C88-329EB6D8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DA115AE-66BB-2AF5-171C-9145B99E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A902C7-03EC-5C85-22C1-5981B7E8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0F1142A-760D-28CB-2FB6-3DF5566A4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5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C54983C-B8DC-BA3F-115F-3FECA08E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4BAFF55-905B-9FA0-1C97-8A5D377C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90FD12-FC37-BFE2-4B78-5004CEE2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44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9A9F5-6EFD-0F8F-AFE9-F481DC8D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871CEF-10AE-C5DE-DA76-9DC60E0FD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6A52D2-5DE5-CED2-DB95-D6004A62A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5213DE-8A34-B1B3-9BF2-FB303B3E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A8548C-0EF2-0604-69E7-B3FE02CF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C0E166-E797-74CA-DC34-5F81DBAA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34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958BB-1707-1EAC-DCB3-FE450FCA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36C405-4E90-5F2D-A9B1-D57B5775F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ACE202-796D-D8DA-753C-7649BDE8D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78125D-2959-044A-0EB5-C987347B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7C4840-B665-E895-0520-5F617EEF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47A10B-F4BE-DCB7-F550-F136F61B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29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E4E39C9-E4C3-EE2A-2C62-0A9F0026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712AC5-8B57-B7D2-44C1-560F208D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834DC5-C2CF-29A0-CBBF-5B5792FB9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94A5F-252C-4576-A497-945710AF314C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3DA382-9B5F-DA14-EDE4-88DACF05C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4ABEF1-95E0-FD7B-EA76-6E7323B32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ADDE-6C5A-49F8-93EC-52E06346F8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7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id="{41990647-76D5-7BDB-EC71-323F9C794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Xícara com bebida&#10;&#10;Descrição gerada automaticamente com confiança média">
            <a:extLst>
              <a:ext uri="{FF2B5EF4-FFF2-40B4-BE49-F238E27FC236}">
                <a16:creationId xmlns:a16="http://schemas.microsoft.com/office/drawing/2014/main" id="{876DA3EF-F945-BD79-0922-6414DAA58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4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Homem sentado em frente a mesa&#10;&#10;Descrição gerada automaticamente com confiança baixa">
            <a:extLst>
              <a:ext uri="{FF2B5EF4-FFF2-40B4-BE49-F238E27FC236}">
                <a16:creationId xmlns:a16="http://schemas.microsoft.com/office/drawing/2014/main" id="{6550D436-43AD-C2AE-64DA-D4F1D2BEE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BA310CE4-CE3E-B32C-24A6-75760755E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1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Jornal com imagens de pessoas&#10;&#10;Descrição gerada automaticamente com confiança baixa">
            <a:extLst>
              <a:ext uri="{FF2B5EF4-FFF2-40B4-BE49-F238E27FC236}">
                <a16:creationId xmlns:a16="http://schemas.microsoft.com/office/drawing/2014/main" id="{B401B16C-47CA-3F7A-F272-6D63D0DCC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79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Diagrama&#10;&#10;Descrição gerada automaticamente com confiança média">
            <a:extLst>
              <a:ext uri="{FF2B5EF4-FFF2-40B4-BE49-F238E27FC236}">
                <a16:creationId xmlns:a16="http://schemas.microsoft.com/office/drawing/2014/main" id="{5F1DD944-BCC0-5211-EFC1-E147FD16F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84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DF000D9D-AFB6-4826-3742-AC4D2A55D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86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Linha do tempo&#10;&#10;Descrição gerada automaticamente">
            <a:extLst>
              <a:ext uri="{FF2B5EF4-FFF2-40B4-BE49-F238E27FC236}">
                <a16:creationId xmlns:a16="http://schemas.microsoft.com/office/drawing/2014/main" id="{4047D787-18C9-52A7-18D5-21A13800C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D84EB097-B748-98EA-7ADD-68E5F7BC4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26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de Almeida</dc:creator>
  <cp:lastModifiedBy>Daniel de Almeida</cp:lastModifiedBy>
  <cp:revision>2</cp:revision>
  <dcterms:created xsi:type="dcterms:W3CDTF">2024-11-26T15:28:52Z</dcterms:created>
  <dcterms:modified xsi:type="dcterms:W3CDTF">2024-11-26T17:10:39Z</dcterms:modified>
</cp:coreProperties>
</file>