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2" r:id="rId7"/>
    <p:sldId id="283" r:id="rId8"/>
    <p:sldId id="281" r:id="rId9"/>
    <p:sldId id="285" r:id="rId10"/>
    <p:sldId id="279" r:id="rId11"/>
    <p:sldId id="270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9DB83-FF09-486D-96F0-FDF3053DD4AF}" v="6" dt="2025-11-14T18:58:38.0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28" y="26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 Clark" userId="cbf60f1c40d941f7" providerId="LiveId" clId="{30053E25-ECCC-4F74-9200-5F4842E87418}"/>
    <pc:docChg chg="custSel delSld modSld sldOrd">
      <pc:chgData name="Terri Clark" userId="cbf60f1c40d941f7" providerId="LiveId" clId="{30053E25-ECCC-4F74-9200-5F4842E87418}" dt="2025-11-14T19:08:11.520" v="451" actId="20577"/>
      <pc:docMkLst>
        <pc:docMk/>
      </pc:docMkLst>
      <pc:sldChg chg="addSp delSp modSp mod">
        <pc:chgData name="Terri Clark" userId="cbf60f1c40d941f7" providerId="LiveId" clId="{30053E25-ECCC-4F74-9200-5F4842E87418}" dt="2025-11-14T19:07:35.651" v="412" actId="1076"/>
        <pc:sldMkLst>
          <pc:docMk/>
          <pc:sldMk cId="0" sldId="256"/>
        </pc:sldMkLst>
        <pc:spChg chg="mod">
          <ac:chgData name="Terri Clark" userId="cbf60f1c40d941f7" providerId="LiveId" clId="{30053E25-ECCC-4F74-9200-5F4842E87418}" dt="2025-11-14T19:07:35.651" v="412" actId="1076"/>
          <ac:spMkLst>
            <pc:docMk/>
            <pc:sldMk cId="0" sldId="256"/>
            <ac:spMk id="2" creationId="{00000000-0000-0000-0000-000000000000}"/>
          </ac:spMkLst>
        </pc:spChg>
        <pc:picChg chg="del">
          <ac:chgData name="Terri Clark" userId="cbf60f1c40d941f7" providerId="LiveId" clId="{30053E25-ECCC-4F74-9200-5F4842E87418}" dt="2025-11-14T18:58:36.891" v="153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Terri Clark" userId="cbf60f1c40d941f7" providerId="LiveId" clId="{30053E25-ECCC-4F74-9200-5F4842E87418}" dt="2025-11-14T18:58:39.915" v="155" actId="1076"/>
          <ac:picMkLst>
            <pc:docMk/>
            <pc:sldMk cId="0" sldId="256"/>
            <ac:picMk id="4" creationId="{665DEEB0-8AF3-2989-60C5-01DA56EA2427}"/>
          </ac:picMkLst>
        </pc:picChg>
      </pc:sldChg>
      <pc:sldChg chg="modSp mod">
        <pc:chgData name="Terri Clark" userId="cbf60f1c40d941f7" providerId="LiveId" clId="{30053E25-ECCC-4F74-9200-5F4842E87418}" dt="2025-11-14T18:57:06.051" v="91" actId="20577"/>
        <pc:sldMkLst>
          <pc:docMk/>
          <pc:sldMk cId="2512312461" sldId="270"/>
        </pc:sldMkLst>
        <pc:spChg chg="mod">
          <ac:chgData name="Terri Clark" userId="cbf60f1c40d941f7" providerId="LiveId" clId="{30053E25-ECCC-4F74-9200-5F4842E87418}" dt="2025-11-14T18:57:06.051" v="91" actId="20577"/>
          <ac:spMkLst>
            <pc:docMk/>
            <pc:sldMk cId="2512312461" sldId="270"/>
            <ac:spMk id="2" creationId="{00000000-0000-0000-0000-000000000000}"/>
          </ac:spMkLst>
        </pc:spChg>
        <pc:picChg chg="mod">
          <ac:chgData name="Terri Clark" userId="cbf60f1c40d941f7" providerId="LiveId" clId="{30053E25-ECCC-4F74-9200-5F4842E87418}" dt="2025-11-14T18:56:50.365" v="62" actId="1076"/>
          <ac:picMkLst>
            <pc:docMk/>
            <pc:sldMk cId="2512312461" sldId="270"/>
            <ac:picMk id="5" creationId="{5CC13937-7B25-B23C-2B76-DE4C599A0A56}"/>
          </ac:picMkLst>
        </pc:picChg>
      </pc:sldChg>
      <pc:sldChg chg="del">
        <pc:chgData name="Terri Clark" userId="cbf60f1c40d941f7" providerId="LiveId" clId="{30053E25-ECCC-4F74-9200-5F4842E87418}" dt="2025-11-14T18:57:38.960" v="99" actId="2696"/>
        <pc:sldMkLst>
          <pc:docMk/>
          <pc:sldMk cId="507568894" sldId="277"/>
        </pc:sldMkLst>
      </pc:sldChg>
      <pc:sldChg chg="addSp delSp modSp mod ord">
        <pc:chgData name="Terri Clark" userId="cbf60f1c40d941f7" providerId="LiveId" clId="{30053E25-ECCC-4F74-9200-5F4842E87418}" dt="2025-11-14T19:08:11.520" v="451" actId="20577"/>
        <pc:sldMkLst>
          <pc:docMk/>
          <pc:sldMk cId="347164209" sldId="279"/>
        </pc:sldMkLst>
        <pc:spChg chg="mod">
          <ac:chgData name="Terri Clark" userId="cbf60f1c40d941f7" providerId="LiveId" clId="{30053E25-ECCC-4F74-9200-5F4842E87418}" dt="2025-11-14T19:08:11.520" v="451" actId="20577"/>
          <ac:spMkLst>
            <pc:docMk/>
            <pc:sldMk cId="347164209" sldId="279"/>
            <ac:spMk id="2" creationId="{00000000-0000-0000-0000-000000000000}"/>
          </ac:spMkLst>
        </pc:spChg>
        <pc:picChg chg="del">
          <ac:chgData name="Terri Clark" userId="cbf60f1c40d941f7" providerId="LiveId" clId="{30053E25-ECCC-4F74-9200-5F4842E87418}" dt="2025-11-14T18:57:10.804" v="92" actId="478"/>
          <ac:picMkLst>
            <pc:docMk/>
            <pc:sldMk cId="347164209" sldId="279"/>
            <ac:picMk id="4" creationId="{00000000-0000-0000-0000-000000000000}"/>
          </ac:picMkLst>
        </pc:picChg>
        <pc:picChg chg="add mod">
          <ac:chgData name="Terri Clark" userId="cbf60f1c40d941f7" providerId="LiveId" clId="{30053E25-ECCC-4F74-9200-5F4842E87418}" dt="2025-11-14T18:57:14.360" v="94" actId="1076"/>
          <ac:picMkLst>
            <pc:docMk/>
            <pc:sldMk cId="347164209" sldId="279"/>
            <ac:picMk id="5" creationId="{E636C855-0E77-1A67-AB2C-6BF057D5A464}"/>
          </ac:picMkLst>
        </pc:picChg>
      </pc:sldChg>
      <pc:sldChg chg="addSp delSp modSp del mod">
        <pc:chgData name="Terri Clark" userId="cbf60f1c40d941f7" providerId="LiveId" clId="{30053E25-ECCC-4F74-9200-5F4842E87418}" dt="2025-11-14T19:00:39.983" v="238" actId="47"/>
        <pc:sldMkLst>
          <pc:docMk/>
          <pc:sldMk cId="1759704591" sldId="280"/>
        </pc:sldMkLst>
        <pc:spChg chg="mod">
          <ac:chgData name="Terri Clark" userId="cbf60f1c40d941f7" providerId="LiveId" clId="{30053E25-ECCC-4F74-9200-5F4842E87418}" dt="2025-11-14T18:59:58.407" v="166" actId="14100"/>
          <ac:spMkLst>
            <pc:docMk/>
            <pc:sldMk cId="1759704591" sldId="280"/>
            <ac:spMk id="2" creationId="{6134B0E3-7004-EE71-4C99-AA4D7C67D999}"/>
          </ac:spMkLst>
        </pc:spChg>
        <pc:picChg chg="del mod">
          <ac:chgData name="Terri Clark" userId="cbf60f1c40d941f7" providerId="LiveId" clId="{30053E25-ECCC-4F74-9200-5F4842E87418}" dt="2025-11-14T18:57:26.535" v="96" actId="478"/>
          <ac:picMkLst>
            <pc:docMk/>
            <pc:sldMk cId="1759704591" sldId="280"/>
            <ac:picMk id="4" creationId="{C3D45D64-97E0-66A5-57F6-72C0A4F0A1CE}"/>
          </ac:picMkLst>
        </pc:picChg>
        <pc:picChg chg="add mod">
          <ac:chgData name="Terri Clark" userId="cbf60f1c40d941f7" providerId="LiveId" clId="{30053E25-ECCC-4F74-9200-5F4842E87418}" dt="2025-11-14T18:57:31.226" v="98" actId="1076"/>
          <ac:picMkLst>
            <pc:docMk/>
            <pc:sldMk cId="1759704591" sldId="280"/>
            <ac:picMk id="1026" creationId="{1C144707-3F35-1D2A-3E3F-146AA47D9188}"/>
          </ac:picMkLst>
        </pc:picChg>
      </pc:sldChg>
      <pc:sldChg chg="ord">
        <pc:chgData name="Terri Clark" userId="cbf60f1c40d941f7" providerId="LiveId" clId="{30053E25-ECCC-4F74-9200-5F4842E87418}" dt="2025-11-14T18:59:15.484" v="159"/>
        <pc:sldMkLst>
          <pc:docMk/>
          <pc:sldMk cId="683153198" sldId="282"/>
        </pc:sldMkLst>
      </pc:sldChg>
      <pc:sldChg chg="modSp mod ord">
        <pc:chgData name="Terri Clark" userId="cbf60f1c40d941f7" providerId="LiveId" clId="{30053E25-ECCC-4F74-9200-5F4842E87418}" dt="2025-11-14T19:03:33.863" v="357" actId="20577"/>
        <pc:sldMkLst>
          <pc:docMk/>
          <pc:sldMk cId="3652025685" sldId="283"/>
        </pc:sldMkLst>
        <pc:spChg chg="mod">
          <ac:chgData name="Terri Clark" userId="cbf60f1c40d941f7" providerId="LiveId" clId="{30053E25-ECCC-4F74-9200-5F4842E87418}" dt="2025-11-14T19:03:33.863" v="357" actId="20577"/>
          <ac:spMkLst>
            <pc:docMk/>
            <pc:sldMk cId="3652025685" sldId="283"/>
            <ac:spMk id="5" creationId="{643A8190-C645-F024-DA13-C889B03F8283}"/>
          </ac:spMkLst>
        </pc:spChg>
      </pc:sldChg>
      <pc:sldChg chg="modSp mod">
        <pc:chgData name="Terri Clark" userId="cbf60f1c40d941f7" providerId="LiveId" clId="{30053E25-ECCC-4F74-9200-5F4842E87418}" dt="2025-11-14T18:59:50.599" v="165" actId="14100"/>
        <pc:sldMkLst>
          <pc:docMk/>
          <pc:sldMk cId="2103232690" sldId="285"/>
        </pc:sldMkLst>
        <pc:picChg chg="mod modCrop">
          <ac:chgData name="Terri Clark" userId="cbf60f1c40d941f7" providerId="LiveId" clId="{30053E25-ECCC-4F74-9200-5F4842E87418}" dt="2025-11-14T18:59:50.599" v="165" actId="14100"/>
          <ac:picMkLst>
            <pc:docMk/>
            <pc:sldMk cId="2103232690" sldId="285"/>
            <ac:picMk id="3" creationId="{501FFDAC-C02C-7B79-9BA3-0C4D115D29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FEE29-D282-479B-844E-38F6F83F330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D335-7B02-4514-A21F-4EB3D8F9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Terri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43099"/>
            <a:ext cx="9143999" cy="4914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538" y="2693533"/>
            <a:ext cx="7106922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clark@careersourcepascohernando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www.tclarkworkforcesolutions.com/" TargetMode="External"/><Relationship Id="rId4" Type="http://schemas.openxmlformats.org/officeDocument/2006/relationships/hyperlink" Target="mailto:terri@tclarkworkforcesolutio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539" y="1707901"/>
            <a:ext cx="7106922" cy="475322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pc="-5" dirty="0"/>
              <a:t>CareerSource </a:t>
            </a:r>
            <a:br>
              <a:rPr lang="en-US" spc="-5" dirty="0"/>
            </a:br>
            <a:r>
              <a:rPr lang="en-US" spc="-5" dirty="0"/>
              <a:t>Pasco Hernando </a:t>
            </a:r>
            <a:br>
              <a:rPr lang="en-US" spc="-5" dirty="0"/>
            </a:br>
            <a:r>
              <a:rPr lang="en-US" spc="-5" dirty="0"/>
              <a:t>Education &amp; Industry</a:t>
            </a:r>
            <a:br>
              <a:rPr lang="en-US" spc="-5" dirty="0"/>
            </a:br>
            <a:r>
              <a:rPr lang="en-US" spc="-5" dirty="0"/>
              <a:t> Consortium Committee </a:t>
            </a:r>
            <a:br>
              <a:rPr lang="en-US" spc="-5" dirty="0"/>
            </a:br>
            <a:r>
              <a:rPr lang="en-US" spc="-5" dirty="0"/>
              <a:t>Q2 Meeting </a:t>
            </a:r>
            <a:br>
              <a:rPr lang="en-US" spc="-5" dirty="0"/>
            </a:br>
            <a:br>
              <a:rPr lang="en-US" spc="-5" dirty="0"/>
            </a:br>
            <a:r>
              <a:rPr lang="en-US" spc="-5" dirty="0"/>
              <a:t>November 17, 2025</a:t>
            </a:r>
            <a:endParaRPr spc="-5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D7290B15-CE58-7D51-C912-464D37DFA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52" y="0"/>
            <a:ext cx="1676400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DEEB0-8AF3-2989-60C5-01DA56EA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396875"/>
            <a:ext cx="286702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 spc="-5" dirty="0">
                <a:solidFill>
                  <a:schemeClr val="tx1"/>
                </a:solidFill>
                <a:latin typeface="+mj-lt"/>
                <a:cs typeface="+mj-cs"/>
              </a:rPr>
              <a:t>Welcome!</a:t>
            </a:r>
            <a:br>
              <a:rPr lang="en-US" sz="4700" kern="1200" spc="-5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80060" y="2706624"/>
            <a:ext cx="5170932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lang="en-US" sz="190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3EDE8C6-42F0-B9E8-5D3E-4A9536D5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97" y="119252"/>
            <a:ext cx="2202943" cy="2202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68EB7-CD44-BEE9-AF29-A4E6924EF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6" y="2014474"/>
            <a:ext cx="6652307" cy="4425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3DA88-65D6-23CD-6238-C15A3821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972" y="629111"/>
            <a:ext cx="286702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EC758-9486-0C17-3B71-EE1C410B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515" y="3638541"/>
            <a:ext cx="9461029" cy="2583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27EA8-7810-29BC-1CE1-D09032189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3" y="431800"/>
            <a:ext cx="8390086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F662052F-250A-0985-9991-269E74922F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63"/>
          <a:stretch>
            <a:fillRect/>
          </a:stretch>
        </p:blipFill>
        <p:spPr>
          <a:xfrm>
            <a:off x="55040" y="120650"/>
            <a:ext cx="8822260" cy="66167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A8190-C645-F024-DA13-C889B03F8283}"/>
              </a:ext>
            </a:extLst>
          </p:cNvPr>
          <p:cNvSpPr txBox="1"/>
          <p:nvPr/>
        </p:nvSpPr>
        <p:spPr>
          <a:xfrm>
            <a:off x="266700" y="3429000"/>
            <a:ext cx="503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Florida Unemployment Rate: 3.8%</a:t>
            </a:r>
          </a:p>
          <a:p>
            <a:r>
              <a:rPr lang="en-US" dirty="0"/>
              <a:t>United States: 4.4%</a:t>
            </a:r>
          </a:p>
          <a:p>
            <a:endParaRPr lang="en-US" dirty="0"/>
          </a:p>
          <a:p>
            <a:r>
              <a:rPr lang="en-US" dirty="0"/>
              <a:t>Hernando: 24</a:t>
            </a:r>
            <a:r>
              <a:rPr lang="en-US" baseline="30000" dirty="0"/>
              <a:t>th</a:t>
            </a:r>
            <a:r>
              <a:rPr lang="en-US" dirty="0"/>
              <a:t> out of 67 counties @ 5.1 %</a:t>
            </a:r>
          </a:p>
          <a:p>
            <a:r>
              <a:rPr lang="en-US" dirty="0"/>
              <a:t>Pasco: 40</a:t>
            </a:r>
            <a:r>
              <a:rPr lang="en-US" baseline="30000" dirty="0"/>
              <a:t>th</a:t>
            </a:r>
            <a:r>
              <a:rPr lang="en-US" dirty="0"/>
              <a:t> out of 67 counties @ 4.7% </a:t>
            </a:r>
          </a:p>
          <a:p>
            <a:endParaRPr lang="en-US" dirty="0"/>
          </a:p>
          <a:p>
            <a:r>
              <a:rPr lang="en-US" dirty="0"/>
              <a:t>Highest Unemployed County: Sumter @ 7.6%</a:t>
            </a:r>
          </a:p>
          <a:p>
            <a:r>
              <a:rPr lang="en-US" dirty="0"/>
              <a:t>Lowest Unemployed County: Miami-Date @2.9%</a:t>
            </a:r>
          </a:p>
        </p:txBody>
      </p:sp>
    </p:spTree>
    <p:extLst>
      <p:ext uri="{BB962C8B-B14F-4D97-AF65-F5344CB8AC3E}">
        <p14:creationId xmlns:p14="http://schemas.microsoft.com/office/powerpoint/2010/main" val="365202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44C07-1C35-4077-BB7C-E5D31ADB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FFDAC-C02C-7B79-9BA3-0C4D115D2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9"/>
          <a:stretch>
            <a:fillRect/>
          </a:stretch>
        </p:blipFill>
        <p:spPr>
          <a:xfrm>
            <a:off x="384910" y="120650"/>
            <a:ext cx="8301920" cy="65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32" y="2579082"/>
            <a:ext cx="566851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CareerSource </a:t>
            </a:r>
            <a:r>
              <a:rPr lang="en-US" sz="3100" b="1" kern="1200" dirty="0">
                <a:solidFill>
                  <a:schemeClr val="tx2"/>
                </a:solidFill>
                <a:latin typeface="+mj-lt"/>
                <a:cs typeface="+mj-cs"/>
              </a:rPr>
              <a:t>Pasco Hernando </a:t>
            </a: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Updates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Brenda Gause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Terri Clark (EIC term updates)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cs typeface="+mj-cs"/>
              </a:rPr>
              <a:t>Education and Industry Partner Updates</a:t>
            </a:r>
            <a:br>
              <a:rPr lang="en-US" sz="3100" b="1" kern="1200" dirty="0">
                <a:solidFill>
                  <a:schemeClr val="tx2"/>
                </a:solidFill>
                <a:latin typeface="+mj-lt"/>
                <a:cs typeface="+mj-cs"/>
              </a:rPr>
            </a:b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 Comment </a:t>
            </a: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 Remarks</a:t>
            </a: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Q3 Meeting</a:t>
            </a:r>
            <a:r>
              <a:rPr lang="en-US" sz="3100" kern="1200" dirty="0">
                <a:solidFill>
                  <a:schemeClr val="tx2"/>
                </a:solidFill>
                <a:latin typeface="+mj-lt"/>
                <a:cs typeface="+mj-cs"/>
              </a:rPr>
              <a:t> Options: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Monday, February 16 or 23 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en-US" sz="3100" kern="1200" dirty="0">
                <a:solidFill>
                  <a:schemeClr val="tx2"/>
                </a:solidFill>
                <a:latin typeface="+mj-lt"/>
                <a:cs typeface="+mj-cs"/>
              </a:rPr>
              <a:t>	1pm via Teams</a:t>
            </a:r>
            <a:endParaRPr lang="en-US" sz="31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504" y="2421683"/>
            <a:ext cx="3574461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6985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marL="184150">
              <a:lnSpc>
                <a:spcPct val="9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marL="6985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marL="29845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36C855-0E77-1A67-AB2C-6BF057D5A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43" y="3429000"/>
            <a:ext cx="2867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1" y="2693533"/>
            <a:ext cx="7693660" cy="413767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algn="ctr"/>
            <a:r>
              <a:rPr lang="en-US" spc="-5" dirty="0"/>
              <a:t>Terri Clark </a:t>
            </a:r>
            <a:br>
              <a:rPr lang="en-US" spc="-5" dirty="0"/>
            </a:br>
            <a:r>
              <a:rPr lang="en-US" sz="1800" dirty="0">
                <a:effectLst/>
                <a:latin typeface="Georgia"/>
                <a:ea typeface="Calibri" panose="020F0502020204030204" pitchFamily="34" charset="0"/>
              </a:rPr>
              <a:t>TClark Workforce Solutions, LLC</a:t>
            </a: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r>
              <a:rPr lang="en-US" sz="1800" dirty="0">
                <a:latin typeface="Georgia"/>
                <a:ea typeface="Calibri" panose="020F0502020204030204" pitchFamily="34" charset="0"/>
              </a:rPr>
              <a:t>2722 Sapphire Blue Lane</a:t>
            </a: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Georgia"/>
                <a:ea typeface="Calibri" panose="020F0502020204030204" pitchFamily="34" charset="0"/>
              </a:rPr>
              <a:t>Bradenton, FL 34211</a:t>
            </a: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r>
              <a:rPr lang="en-US" sz="1800" dirty="0">
                <a:latin typeface="Georgia"/>
                <a:ea typeface="Calibri" panose="020F0502020204030204" pitchFamily="34" charset="0"/>
                <a:hlinkClick r:id="rId3"/>
              </a:rPr>
              <a:t>tclark@careersourcepascohernando.com</a:t>
            </a:r>
            <a:r>
              <a:rPr lang="en-US" sz="1800" dirty="0">
                <a:latin typeface="Georgia"/>
                <a:ea typeface="Calibri" panose="020F0502020204030204" pitchFamily="34" charset="0"/>
              </a:rPr>
              <a:t> </a:t>
            </a:r>
            <a:br>
              <a:rPr lang="en-US" sz="1800" dirty="0">
                <a:latin typeface="Georgia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Georgia"/>
                <a:ea typeface="Calibri" panose="020F0502020204030204" pitchFamily="34" charset="0"/>
                <a:hlinkClick r:id="rId4"/>
              </a:rPr>
              <a:t>terri@tclarkworkforcesolutions.com</a:t>
            </a:r>
            <a:r>
              <a:rPr lang="en-US" sz="1800" dirty="0">
                <a:effectLst/>
                <a:latin typeface="Georgia"/>
                <a:ea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Georgia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Georgia"/>
                <a:ea typeface="Calibri" panose="020F0502020204030204" pitchFamily="34" charset="0"/>
                <a:hlinkClick r:id="rId5"/>
              </a:rPr>
              <a:t>www.tclarkworkforcesolutions.com</a:t>
            </a:r>
            <a:r>
              <a:rPr lang="en-US" sz="1800" dirty="0">
                <a:effectLst/>
                <a:latin typeface="Georgia"/>
                <a:ea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5" dirty="0"/>
          </a:p>
        </p:txBody>
      </p:sp>
      <p:pic>
        <p:nvPicPr>
          <p:cNvPr id="5" name="Picture 4" descr="A white and blue logo on a black background&#10;&#10;Description automatically generated">
            <a:extLst>
              <a:ext uri="{FF2B5EF4-FFF2-40B4-BE49-F238E27FC236}">
                <a16:creationId xmlns:a16="http://schemas.microsoft.com/office/drawing/2014/main" id="{5CC13937-7B25-B23C-2B76-DE4C599A0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95252"/>
            <a:ext cx="2856905" cy="2856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EDC64-CD07-1A36-27BA-77D8C3718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87" y="739775"/>
            <a:ext cx="2867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874715DAFB549B55FC3ECDCD6FC12" ma:contentTypeVersion="16" ma:contentTypeDescription="Create a new document." ma:contentTypeScope="" ma:versionID="0e75b7de2d92263d6d2c1f9146e33b42">
  <xsd:schema xmlns:xsd="http://www.w3.org/2001/XMLSchema" xmlns:xs="http://www.w3.org/2001/XMLSchema" xmlns:p="http://schemas.microsoft.com/office/2006/metadata/properties" xmlns:ns2="5274d860-8e1f-4f5c-b0eb-6e6e023ebf7c" xmlns:ns3="c74d48e6-3572-4204-9df3-18c13ed2a550" targetNamespace="http://schemas.microsoft.com/office/2006/metadata/properties" ma:root="true" ma:fieldsID="6e9721234a8621bf2147bc0f1dfcba88" ns2:_="" ns3:_="">
    <xsd:import namespace="5274d860-8e1f-4f5c-b0eb-6e6e023ebf7c"/>
    <xsd:import namespace="c74d48e6-3572-4204-9df3-18c13ed2a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4d860-8e1f-4f5c-b0eb-6e6e023eb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0108977-1ede-48fb-ba8b-ea4d2423b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d48e6-3572-4204-9df3-18c13ed2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561400e-d1c2-4dc7-9fd2-ff2ec6b05ff6}" ma:internalName="TaxCatchAll" ma:showField="CatchAllData" ma:web="c74d48e6-3572-4204-9df3-18c13ed2a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4d48e6-3572-4204-9df3-18c13ed2a550" xsi:nil="true"/>
    <lcf76f155ced4ddcb4097134ff3c332f xmlns="5274d860-8e1f-4f5c-b0eb-6e6e023ebf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21168-EE58-4A2B-AFA8-979E1DC12496}">
  <ds:schemaRefs>
    <ds:schemaRef ds:uri="5274d860-8e1f-4f5c-b0eb-6e6e023ebf7c"/>
    <ds:schemaRef ds:uri="c74d48e6-3572-4204-9df3-18c13ed2a5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4E3B40-6A14-44B9-8E5C-0356278D0BB5}">
  <ds:schemaRefs>
    <ds:schemaRef ds:uri="5274d860-8e1f-4f5c-b0eb-6e6e023ebf7c"/>
    <ds:schemaRef ds:uri="c74d48e6-3572-4204-9df3-18c13ed2a55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9F1BAE-5233-4E8C-B5AE-EF5F4BEBF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174</Words>
  <Application>Microsoft Office PowerPoint</Application>
  <PresentationFormat>On-screen Show (4:3)</PresentationFormat>
  <Paragraphs>20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CareerSource  Pasco Hernando  Education &amp; Industry  Consortium Committee  Q2 Meeting   November 17, 2025</vt:lpstr>
      <vt:lpstr>Welcome! </vt:lpstr>
      <vt:lpstr>PowerPoint Presentation</vt:lpstr>
      <vt:lpstr>PowerPoint Presentation</vt:lpstr>
      <vt:lpstr>PowerPoint Presentation</vt:lpstr>
      <vt:lpstr>PowerPoint Presentation</vt:lpstr>
      <vt:lpstr>  CareerSource Pasco Hernando Updates  Brenda Gause  Terri Clark (EIC term updates)  Education and Industry Partner Updates  Public Comment   Discussion  Closing Remarks  Q3 Meeting Options:  Monday, February 16 or 23   1pm via Teams</vt:lpstr>
      <vt:lpstr>Terri Clark  TClark Workforce Solutions, LLC 2722 Sapphire Blue Lane Bradenton, FL 34211  tclark@careersourcepascohernando.com   terri@tclarkworkforcesolutions.com   www.tclarkworkforcesolutions.com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Title Goes Here</dc:title>
  <dc:creator>Michael Chase</dc:creator>
  <cp:lastModifiedBy>Terri Clark</cp:lastModifiedBy>
  <cp:revision>5</cp:revision>
  <dcterms:created xsi:type="dcterms:W3CDTF">2022-02-11T14:19:10Z</dcterms:created>
  <dcterms:modified xsi:type="dcterms:W3CDTF">2025-11-14T19:08:17Z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2022-02-11T00:00:00Z</vt:filetime>
  </property>
  <property fmtid="{D5CDD505-2E9C-101B-9397-08002B2CF9AE}" pid="5" name="ContentTypeId">
    <vt:lpwstr>0x0101006ED874715DAFB549B55FC3ECDCD6FC12</vt:lpwstr>
  </property>
  <property fmtid="{D5CDD505-2E9C-101B-9397-08002B2CF9AE}" pid="6" name="MediaServiceImageTags">
    <vt:lpwstr/>
  </property>
</Properties>
</file>