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4"/>
  </p:sldMasterIdLst>
  <p:notesMasterIdLst>
    <p:notesMasterId r:id="rId18"/>
  </p:notesMasterIdLst>
  <p:handoutMasterIdLst>
    <p:handoutMasterId r:id="rId19"/>
  </p:handoutMasterIdLst>
  <p:sldIdLst>
    <p:sldId id="264" r:id="rId5"/>
    <p:sldId id="265" r:id="rId6"/>
    <p:sldId id="266" r:id="rId7"/>
    <p:sldId id="267" r:id="rId8"/>
    <p:sldId id="269" r:id="rId9"/>
    <p:sldId id="273" r:id="rId10"/>
    <p:sldId id="274" r:id="rId11"/>
    <p:sldId id="275" r:id="rId12"/>
    <p:sldId id="277" r:id="rId13"/>
    <p:sldId id="276" r:id="rId14"/>
    <p:sldId id="271" r:id="rId15"/>
    <p:sldId id="278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39A418-C943-DD85-ADF2-615A2809C342}" name="Michaele Watts" initials="mlw" userId="Michaele Watts" providerId="None"/>
  <p188:author id="{010E4221-6F06-64E5-5214-772388C857B5}" name="Elizabeth Feldbruegge (ALLEGIS GROUP HOLDINGS INC)" initials="" userId="S::v-felizabeth@microsoft.com::ba5aea11-28e4-484d-8e49-c15efb1bd2e9" providerId="AD"/>
  <p188:author id="{9941987A-41B7-49AC-EE6E-03F2D0BD95BA}" name="Daria Naidenov" initials="DN" userId="S::danaidenov@microsoft.com::ab38ab5f-bdf0-4774-ae5a-d2782abb2027" providerId="AD"/>
  <p188:author id="{85E8F9B2-02AC-6F6E-F5B6-AF53ED8A8312}" name="Lauren Weldy (ALLEGIS GROUP HOLDINGS INC)" initials="LW" userId="S::v-laweldy@microsoft.com::63f3cce1-6527-43d1-991c-7e8015c8c7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469"/>
  </p:normalViewPr>
  <p:slideViewPr>
    <p:cSldViewPr snapToGrid="0">
      <p:cViewPr varScale="1">
        <p:scale>
          <a:sx n="68" d="100"/>
          <a:sy n="68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7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876566-9F75-4E20-8084-AAAF856D872E}" type="doc">
      <dgm:prSet loTypeId="urn:microsoft.com/office/officeart/2008/layout/LinedList" loCatId="list" qsTypeId="urn:microsoft.com/office/officeart/2005/8/quickstyle/simple1#15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236A98A3-839D-41E1-9FB6-B48113FB4655}">
      <dgm:prSet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rPr>
            <a:t>PHYSICAL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l Sans Nova Ultra Bold" panose="020B0B02020104020203" pitchFamily="34" charset="0"/>
          </a:endParaRPr>
        </a:p>
      </dgm:t>
    </dgm:pt>
    <dgm:pt modelId="{55D4B21C-58B7-4F01-ACA6-EA5BB90A6F65}" type="parTrans" cxnId="{62723F0A-8B02-47D7-9AD7-03136B9FA228}">
      <dgm:prSet/>
      <dgm:spPr/>
      <dgm:t>
        <a:bodyPr/>
        <a:lstStyle/>
        <a:p>
          <a:endParaRPr lang="en-US"/>
        </a:p>
      </dgm:t>
    </dgm:pt>
    <dgm:pt modelId="{6A6462D0-6AFE-4B01-8FCD-C981B23C5108}" type="sibTrans" cxnId="{62723F0A-8B02-47D7-9AD7-03136B9FA228}">
      <dgm:prSet/>
      <dgm:spPr/>
      <dgm:t>
        <a:bodyPr/>
        <a:lstStyle/>
        <a:p>
          <a:endParaRPr lang="en-US"/>
        </a:p>
      </dgm:t>
    </dgm:pt>
    <dgm:pt modelId="{F80B4CAA-3F27-488E-A4E0-1C3257FB469E}">
      <dgm:prSet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rPr>
            <a:t>VERBAL</a:t>
          </a:r>
        </a:p>
      </dgm:t>
    </dgm:pt>
    <dgm:pt modelId="{71C58A50-DBB8-46F2-BAD6-B48BC9AB6C47}" type="parTrans" cxnId="{494D26B7-8394-479C-AAD3-124B3E8AD777}">
      <dgm:prSet/>
      <dgm:spPr/>
      <dgm:t>
        <a:bodyPr/>
        <a:lstStyle/>
        <a:p>
          <a:endParaRPr lang="en-US"/>
        </a:p>
      </dgm:t>
    </dgm:pt>
    <dgm:pt modelId="{489BCDB1-EB18-483C-B55F-B3774D03716F}" type="sibTrans" cxnId="{494D26B7-8394-479C-AAD3-124B3E8AD777}">
      <dgm:prSet/>
      <dgm:spPr/>
      <dgm:t>
        <a:bodyPr/>
        <a:lstStyle/>
        <a:p>
          <a:endParaRPr lang="en-US"/>
        </a:p>
      </dgm:t>
    </dgm:pt>
    <dgm:pt modelId="{3DF185F8-0EA4-41C9-8453-8649B9B040EB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SOCIAL</a:t>
          </a:r>
          <a:endParaRPr lang="en-US" dirty="0">
            <a:latin typeface="Gill Sans Nova Ultra Bold" panose="020B0B02020104020203" pitchFamily="34" charset="0"/>
          </a:endParaRPr>
        </a:p>
      </dgm:t>
    </dgm:pt>
    <dgm:pt modelId="{3CBE4462-BCE1-4DB7-BABF-441EACE27C67}" type="parTrans" cxnId="{D2030D6E-5341-4FA9-A53C-BEF6D34422D8}">
      <dgm:prSet/>
      <dgm:spPr/>
      <dgm:t>
        <a:bodyPr/>
        <a:lstStyle/>
        <a:p>
          <a:endParaRPr lang="en-US"/>
        </a:p>
      </dgm:t>
    </dgm:pt>
    <dgm:pt modelId="{06FB0C20-C865-4EC2-B8A8-1C7422277BE8}" type="sibTrans" cxnId="{D2030D6E-5341-4FA9-A53C-BEF6D34422D8}">
      <dgm:prSet/>
      <dgm:spPr/>
      <dgm:t>
        <a:bodyPr/>
        <a:lstStyle/>
        <a:p>
          <a:endParaRPr lang="en-US"/>
        </a:p>
      </dgm:t>
    </dgm:pt>
    <dgm:pt modelId="{7C892F64-644E-45ED-939F-F1951476B1E6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CYBERBULLYING</a:t>
          </a:r>
          <a:endParaRPr lang="en-US" dirty="0">
            <a:latin typeface="Gill Sans Nova Ultra Bold" panose="020B0B02020104020203" pitchFamily="34" charset="0"/>
          </a:endParaRPr>
        </a:p>
      </dgm:t>
    </dgm:pt>
    <dgm:pt modelId="{18E88139-284D-4126-8FDD-589948EEB586}" type="parTrans" cxnId="{CD84428A-4C98-4EEE-BC83-8A106F313530}">
      <dgm:prSet/>
      <dgm:spPr/>
      <dgm:t>
        <a:bodyPr/>
        <a:lstStyle/>
        <a:p>
          <a:endParaRPr lang="en-US"/>
        </a:p>
      </dgm:t>
    </dgm:pt>
    <dgm:pt modelId="{D40EA72B-D1FF-49E1-B89D-F9F033CE25B7}" type="sibTrans" cxnId="{CD84428A-4C98-4EEE-BC83-8A106F313530}">
      <dgm:prSet/>
      <dgm:spPr/>
      <dgm:t>
        <a:bodyPr/>
        <a:lstStyle/>
        <a:p>
          <a:endParaRPr lang="en-US"/>
        </a:p>
      </dgm:t>
    </dgm:pt>
    <dgm:pt modelId="{891A510A-0F54-43B6-A0F2-8225B73563AF}" type="pres">
      <dgm:prSet presAssocID="{27876566-9F75-4E20-8084-AAAF856D872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164E89A-9D2F-4E7C-AAD3-7F33D54FCD04}" type="pres">
      <dgm:prSet presAssocID="{236A98A3-839D-41E1-9FB6-B48113FB4655}" presName="thickLine" presStyleLbl="alignNode1" presStyleIdx="0" presStyleCnt="4"/>
      <dgm:spPr/>
    </dgm:pt>
    <dgm:pt modelId="{1CB36FF4-3FA8-4C57-93AA-B188FC28F967}" type="pres">
      <dgm:prSet presAssocID="{236A98A3-839D-41E1-9FB6-B48113FB4655}" presName="horz1" presStyleCnt="0"/>
      <dgm:spPr/>
    </dgm:pt>
    <dgm:pt modelId="{28105C05-7E56-4521-A940-BD8616783B1D}" type="pres">
      <dgm:prSet presAssocID="{236A98A3-839D-41E1-9FB6-B48113FB4655}" presName="tx1" presStyleLbl="revTx" presStyleIdx="0" presStyleCnt="4"/>
      <dgm:spPr/>
      <dgm:t>
        <a:bodyPr/>
        <a:lstStyle/>
        <a:p>
          <a:endParaRPr lang="en-US"/>
        </a:p>
      </dgm:t>
    </dgm:pt>
    <dgm:pt modelId="{68BED50F-95B0-4C60-9868-31941B309405}" type="pres">
      <dgm:prSet presAssocID="{236A98A3-839D-41E1-9FB6-B48113FB4655}" presName="vert1" presStyleCnt="0"/>
      <dgm:spPr/>
    </dgm:pt>
    <dgm:pt modelId="{1A6EC8E3-0966-404D-8663-CC269FB981C5}" type="pres">
      <dgm:prSet presAssocID="{F80B4CAA-3F27-488E-A4E0-1C3257FB469E}" presName="thickLine" presStyleLbl="alignNode1" presStyleIdx="1" presStyleCnt="4"/>
      <dgm:spPr/>
    </dgm:pt>
    <dgm:pt modelId="{8D363932-150E-4860-9963-C7E6249E1021}" type="pres">
      <dgm:prSet presAssocID="{F80B4CAA-3F27-488E-A4E0-1C3257FB469E}" presName="horz1" presStyleCnt="0"/>
      <dgm:spPr/>
    </dgm:pt>
    <dgm:pt modelId="{3D3BE5A6-731B-450D-9FED-61EF926E3A23}" type="pres">
      <dgm:prSet presAssocID="{F80B4CAA-3F27-488E-A4E0-1C3257FB469E}" presName="tx1" presStyleLbl="revTx" presStyleIdx="1" presStyleCnt="4"/>
      <dgm:spPr/>
      <dgm:t>
        <a:bodyPr/>
        <a:lstStyle/>
        <a:p>
          <a:endParaRPr lang="en-US"/>
        </a:p>
      </dgm:t>
    </dgm:pt>
    <dgm:pt modelId="{7BB8839B-EA1E-4A44-BDA6-728F5E74A8E1}" type="pres">
      <dgm:prSet presAssocID="{F80B4CAA-3F27-488E-A4E0-1C3257FB469E}" presName="vert1" presStyleCnt="0"/>
      <dgm:spPr/>
    </dgm:pt>
    <dgm:pt modelId="{2F2BFACA-7B56-430A-9003-3652EB34EEEE}" type="pres">
      <dgm:prSet presAssocID="{3DF185F8-0EA4-41C9-8453-8649B9B040EB}" presName="thickLine" presStyleLbl="alignNode1" presStyleIdx="2" presStyleCnt="4"/>
      <dgm:spPr/>
    </dgm:pt>
    <dgm:pt modelId="{56ACB9B4-20D7-465F-9177-47FC44877722}" type="pres">
      <dgm:prSet presAssocID="{3DF185F8-0EA4-41C9-8453-8649B9B040EB}" presName="horz1" presStyleCnt="0"/>
      <dgm:spPr/>
    </dgm:pt>
    <dgm:pt modelId="{89A9DB27-EBA6-48D6-8023-418A917B5A86}" type="pres">
      <dgm:prSet presAssocID="{3DF185F8-0EA4-41C9-8453-8649B9B040EB}" presName="tx1" presStyleLbl="revTx" presStyleIdx="2" presStyleCnt="4"/>
      <dgm:spPr/>
      <dgm:t>
        <a:bodyPr/>
        <a:lstStyle/>
        <a:p>
          <a:endParaRPr lang="en-US"/>
        </a:p>
      </dgm:t>
    </dgm:pt>
    <dgm:pt modelId="{F36192D8-2479-465A-A7FA-AD1C64C694E1}" type="pres">
      <dgm:prSet presAssocID="{3DF185F8-0EA4-41C9-8453-8649B9B040EB}" presName="vert1" presStyleCnt="0"/>
      <dgm:spPr/>
    </dgm:pt>
    <dgm:pt modelId="{F67646E9-26B1-4D5E-8B64-85192ED6FF19}" type="pres">
      <dgm:prSet presAssocID="{7C892F64-644E-45ED-939F-F1951476B1E6}" presName="thickLine" presStyleLbl="alignNode1" presStyleIdx="3" presStyleCnt="4"/>
      <dgm:spPr/>
    </dgm:pt>
    <dgm:pt modelId="{10D0E7CE-0665-427A-A2F1-544DA1CC3B41}" type="pres">
      <dgm:prSet presAssocID="{7C892F64-644E-45ED-939F-F1951476B1E6}" presName="horz1" presStyleCnt="0"/>
      <dgm:spPr/>
    </dgm:pt>
    <dgm:pt modelId="{02029693-1A3D-4BC9-9321-69B82B63CD8D}" type="pres">
      <dgm:prSet presAssocID="{7C892F64-644E-45ED-939F-F1951476B1E6}" presName="tx1" presStyleLbl="revTx" presStyleIdx="3" presStyleCnt="4"/>
      <dgm:spPr/>
      <dgm:t>
        <a:bodyPr/>
        <a:lstStyle/>
        <a:p>
          <a:endParaRPr lang="en-US"/>
        </a:p>
      </dgm:t>
    </dgm:pt>
    <dgm:pt modelId="{C1576CF8-E4B7-472E-9F6D-7876E16AC79D}" type="pres">
      <dgm:prSet presAssocID="{7C892F64-644E-45ED-939F-F1951476B1E6}" presName="vert1" presStyleCnt="0"/>
      <dgm:spPr/>
    </dgm:pt>
  </dgm:ptLst>
  <dgm:cxnLst>
    <dgm:cxn modelId="{A4C13A7E-E37F-41D0-9BFE-3EF8F169B2F4}" type="presOf" srcId="{27876566-9F75-4E20-8084-AAAF856D872E}" destId="{891A510A-0F54-43B6-A0F2-8225B73563AF}" srcOrd="0" destOrd="0" presId="urn:microsoft.com/office/officeart/2008/layout/LinedList"/>
    <dgm:cxn modelId="{D2030D6E-5341-4FA9-A53C-BEF6D34422D8}" srcId="{27876566-9F75-4E20-8084-AAAF856D872E}" destId="{3DF185F8-0EA4-41C9-8453-8649B9B040EB}" srcOrd="2" destOrd="0" parTransId="{3CBE4462-BCE1-4DB7-BABF-441EACE27C67}" sibTransId="{06FB0C20-C865-4EC2-B8A8-1C7422277BE8}"/>
    <dgm:cxn modelId="{1BEEE7BD-1092-489E-A303-AB92D65604CE}" type="presOf" srcId="{F80B4CAA-3F27-488E-A4E0-1C3257FB469E}" destId="{3D3BE5A6-731B-450D-9FED-61EF926E3A23}" srcOrd="0" destOrd="0" presId="urn:microsoft.com/office/officeart/2008/layout/LinedList"/>
    <dgm:cxn modelId="{405032BE-BBE5-499E-BF36-D34CC0687CB8}" type="presOf" srcId="{7C892F64-644E-45ED-939F-F1951476B1E6}" destId="{02029693-1A3D-4BC9-9321-69B82B63CD8D}" srcOrd="0" destOrd="0" presId="urn:microsoft.com/office/officeart/2008/layout/LinedList"/>
    <dgm:cxn modelId="{62723F0A-8B02-47D7-9AD7-03136B9FA228}" srcId="{27876566-9F75-4E20-8084-AAAF856D872E}" destId="{236A98A3-839D-41E1-9FB6-B48113FB4655}" srcOrd="0" destOrd="0" parTransId="{55D4B21C-58B7-4F01-ACA6-EA5BB90A6F65}" sibTransId="{6A6462D0-6AFE-4B01-8FCD-C981B23C5108}"/>
    <dgm:cxn modelId="{886D0BE0-FCE5-4A82-B927-DFD4AEE161C8}" type="presOf" srcId="{236A98A3-839D-41E1-9FB6-B48113FB4655}" destId="{28105C05-7E56-4521-A940-BD8616783B1D}" srcOrd="0" destOrd="0" presId="urn:microsoft.com/office/officeart/2008/layout/LinedList"/>
    <dgm:cxn modelId="{494D26B7-8394-479C-AAD3-124B3E8AD777}" srcId="{27876566-9F75-4E20-8084-AAAF856D872E}" destId="{F80B4CAA-3F27-488E-A4E0-1C3257FB469E}" srcOrd="1" destOrd="0" parTransId="{71C58A50-DBB8-46F2-BAD6-B48BC9AB6C47}" sibTransId="{489BCDB1-EB18-483C-B55F-B3774D03716F}"/>
    <dgm:cxn modelId="{ACEF20A7-BF8C-4F39-A325-990286E6984C}" type="presOf" srcId="{3DF185F8-0EA4-41C9-8453-8649B9B040EB}" destId="{89A9DB27-EBA6-48D6-8023-418A917B5A86}" srcOrd="0" destOrd="0" presId="urn:microsoft.com/office/officeart/2008/layout/LinedList"/>
    <dgm:cxn modelId="{CD84428A-4C98-4EEE-BC83-8A106F313530}" srcId="{27876566-9F75-4E20-8084-AAAF856D872E}" destId="{7C892F64-644E-45ED-939F-F1951476B1E6}" srcOrd="3" destOrd="0" parTransId="{18E88139-284D-4126-8FDD-589948EEB586}" sibTransId="{D40EA72B-D1FF-49E1-B89D-F9F033CE25B7}"/>
    <dgm:cxn modelId="{9A2D7074-A61C-4CE1-A1F8-6B091C6E6C67}" type="presParOf" srcId="{891A510A-0F54-43B6-A0F2-8225B73563AF}" destId="{4164E89A-9D2F-4E7C-AAD3-7F33D54FCD04}" srcOrd="0" destOrd="0" presId="urn:microsoft.com/office/officeart/2008/layout/LinedList"/>
    <dgm:cxn modelId="{75805F8A-B1E4-43F0-A7A3-A9C090E70434}" type="presParOf" srcId="{891A510A-0F54-43B6-A0F2-8225B73563AF}" destId="{1CB36FF4-3FA8-4C57-93AA-B188FC28F967}" srcOrd="1" destOrd="0" presId="urn:microsoft.com/office/officeart/2008/layout/LinedList"/>
    <dgm:cxn modelId="{CE3F1F7E-6B0F-428D-AB57-1FFBA5DA0215}" type="presParOf" srcId="{1CB36FF4-3FA8-4C57-93AA-B188FC28F967}" destId="{28105C05-7E56-4521-A940-BD8616783B1D}" srcOrd="0" destOrd="0" presId="urn:microsoft.com/office/officeart/2008/layout/LinedList"/>
    <dgm:cxn modelId="{E066F5AB-C6A8-41F8-A1CD-51BCBAC6303C}" type="presParOf" srcId="{1CB36FF4-3FA8-4C57-93AA-B188FC28F967}" destId="{68BED50F-95B0-4C60-9868-31941B309405}" srcOrd="1" destOrd="0" presId="urn:microsoft.com/office/officeart/2008/layout/LinedList"/>
    <dgm:cxn modelId="{D4D1870D-1325-47BC-9ABD-B3A3817C075C}" type="presParOf" srcId="{891A510A-0F54-43B6-A0F2-8225B73563AF}" destId="{1A6EC8E3-0966-404D-8663-CC269FB981C5}" srcOrd="2" destOrd="0" presId="urn:microsoft.com/office/officeart/2008/layout/LinedList"/>
    <dgm:cxn modelId="{577EBDB3-8E64-43B1-8EE0-6D39CE2BD6AB}" type="presParOf" srcId="{891A510A-0F54-43B6-A0F2-8225B73563AF}" destId="{8D363932-150E-4860-9963-C7E6249E1021}" srcOrd="3" destOrd="0" presId="urn:microsoft.com/office/officeart/2008/layout/LinedList"/>
    <dgm:cxn modelId="{B7F67E9F-B8D6-47E4-AF32-F41A355E310A}" type="presParOf" srcId="{8D363932-150E-4860-9963-C7E6249E1021}" destId="{3D3BE5A6-731B-450D-9FED-61EF926E3A23}" srcOrd="0" destOrd="0" presId="urn:microsoft.com/office/officeart/2008/layout/LinedList"/>
    <dgm:cxn modelId="{84358B15-EEA3-491C-BF9B-9FB47CBFD67A}" type="presParOf" srcId="{8D363932-150E-4860-9963-C7E6249E1021}" destId="{7BB8839B-EA1E-4A44-BDA6-728F5E74A8E1}" srcOrd="1" destOrd="0" presId="urn:microsoft.com/office/officeart/2008/layout/LinedList"/>
    <dgm:cxn modelId="{471FCB51-3ED2-4555-8A56-C279DD8299F9}" type="presParOf" srcId="{891A510A-0F54-43B6-A0F2-8225B73563AF}" destId="{2F2BFACA-7B56-430A-9003-3652EB34EEEE}" srcOrd="4" destOrd="0" presId="urn:microsoft.com/office/officeart/2008/layout/LinedList"/>
    <dgm:cxn modelId="{B3E5BD7E-4F9A-45B0-94CD-6878D109B47C}" type="presParOf" srcId="{891A510A-0F54-43B6-A0F2-8225B73563AF}" destId="{56ACB9B4-20D7-465F-9177-47FC44877722}" srcOrd="5" destOrd="0" presId="urn:microsoft.com/office/officeart/2008/layout/LinedList"/>
    <dgm:cxn modelId="{B344C1AF-499F-4632-AA99-F2036C5AEC4D}" type="presParOf" srcId="{56ACB9B4-20D7-465F-9177-47FC44877722}" destId="{89A9DB27-EBA6-48D6-8023-418A917B5A86}" srcOrd="0" destOrd="0" presId="urn:microsoft.com/office/officeart/2008/layout/LinedList"/>
    <dgm:cxn modelId="{3F05FE9C-0247-4598-ADE5-3B312C8B6872}" type="presParOf" srcId="{56ACB9B4-20D7-465F-9177-47FC44877722}" destId="{F36192D8-2479-465A-A7FA-AD1C64C694E1}" srcOrd="1" destOrd="0" presId="urn:microsoft.com/office/officeart/2008/layout/LinedList"/>
    <dgm:cxn modelId="{A5DCE97D-1553-4F6E-A8DC-1B3B2B83CAA5}" type="presParOf" srcId="{891A510A-0F54-43B6-A0F2-8225B73563AF}" destId="{F67646E9-26B1-4D5E-8B64-85192ED6FF19}" srcOrd="6" destOrd="0" presId="urn:microsoft.com/office/officeart/2008/layout/LinedList"/>
    <dgm:cxn modelId="{EFF7B1F2-2E43-40D1-85C8-4A19FBAD5C5C}" type="presParOf" srcId="{891A510A-0F54-43B6-A0F2-8225B73563AF}" destId="{10D0E7CE-0665-427A-A2F1-544DA1CC3B41}" srcOrd="7" destOrd="0" presId="urn:microsoft.com/office/officeart/2008/layout/LinedList"/>
    <dgm:cxn modelId="{8C13FB15-6B71-4182-B7E1-86C9F3493B4D}" type="presParOf" srcId="{10D0E7CE-0665-427A-A2F1-544DA1CC3B41}" destId="{02029693-1A3D-4BC9-9321-69B82B63CD8D}" srcOrd="0" destOrd="0" presId="urn:microsoft.com/office/officeart/2008/layout/LinedList"/>
    <dgm:cxn modelId="{CE2E28FB-0370-4A8C-AF60-DB41F637D77C}" type="presParOf" srcId="{10D0E7CE-0665-427A-A2F1-544DA1CC3B41}" destId="{C1576CF8-E4B7-472E-9F6D-7876E16AC7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F15C7D-B1A3-4A15-802C-94E3E4EA7993}" type="doc">
      <dgm:prSet loTypeId="urn:microsoft.com/office/officeart/2005/8/layout/vList2" loCatId="list" qsTypeId="urn:microsoft.com/office/officeart/2005/8/quickstyle/simple1#20" qsCatId="simple" csTypeId="urn:microsoft.com/office/officeart/2005/8/colors/accent1_2#13" csCatId="accent1"/>
      <dgm:spPr/>
      <dgm:t>
        <a:bodyPr/>
        <a:lstStyle/>
        <a:p>
          <a:endParaRPr lang="en-US"/>
        </a:p>
      </dgm:t>
    </dgm:pt>
    <dgm:pt modelId="{3CED727F-2EEC-4A71-A9FA-630228232ED7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Say stop clearly:</a:t>
          </a:r>
          <a:r>
            <a:rPr lang="en-US" dirty="0">
              <a:latin typeface="Gill Sans Nova Ultra Bold" panose="020B0B02020104020203" pitchFamily="34" charset="0"/>
            </a:rPr>
            <a:t> Use a firm, loud voice to tell the person to stop and walk away immediately</a:t>
          </a:r>
          <a:r>
            <a:rPr lang="en-US" dirty="0"/>
            <a:t>.</a:t>
          </a:r>
        </a:p>
      </dgm:t>
    </dgm:pt>
    <dgm:pt modelId="{A034150B-6EF6-4782-B99F-491B04DD207E}" type="parTrans" cxnId="{12410FEE-6428-48DA-992D-A222A9D382AD}">
      <dgm:prSet/>
      <dgm:spPr/>
      <dgm:t>
        <a:bodyPr/>
        <a:lstStyle/>
        <a:p>
          <a:endParaRPr lang="en-US"/>
        </a:p>
      </dgm:t>
    </dgm:pt>
    <dgm:pt modelId="{691C9A94-FF3A-438D-A7A6-98826A8F10F5}" type="sibTrans" cxnId="{12410FEE-6428-48DA-992D-A222A9D382AD}">
      <dgm:prSet/>
      <dgm:spPr/>
      <dgm:t>
        <a:bodyPr/>
        <a:lstStyle/>
        <a:p>
          <a:endParaRPr lang="en-US"/>
        </a:p>
      </dgm:t>
    </dgm:pt>
    <dgm:pt modelId="{CC49C20F-B74B-4CD6-950F-B1FFE1ECE585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Stay near others:</a:t>
          </a:r>
          <a:r>
            <a:rPr lang="en-US" dirty="0">
              <a:latin typeface="Gill Sans Nova Ultra Bold" panose="020B0B02020104020203" pitchFamily="34" charset="0"/>
            </a:rPr>
            <a:t> Stick with friends or stay close to adults so you are not alone.</a:t>
          </a:r>
        </a:p>
      </dgm:t>
    </dgm:pt>
    <dgm:pt modelId="{B088E3F1-C69A-4E60-B6C3-8FB31007065D}" type="parTrans" cxnId="{C1744816-4B88-4DE8-9C07-0ACC295B0B93}">
      <dgm:prSet/>
      <dgm:spPr/>
      <dgm:t>
        <a:bodyPr/>
        <a:lstStyle/>
        <a:p>
          <a:endParaRPr lang="en-US"/>
        </a:p>
      </dgm:t>
    </dgm:pt>
    <dgm:pt modelId="{90913F7C-5936-4E37-AC94-0FB2BFA4040C}" type="sibTrans" cxnId="{C1744816-4B88-4DE8-9C07-0ACC295B0B93}">
      <dgm:prSet/>
      <dgm:spPr/>
      <dgm:t>
        <a:bodyPr/>
        <a:lstStyle/>
        <a:p>
          <a:endParaRPr lang="en-US"/>
        </a:p>
      </dgm:t>
    </dgm:pt>
    <dgm:pt modelId="{8A742F81-260B-4A59-86BC-6C1671D181DE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Tell a trusted adult:</a:t>
          </a:r>
          <a:r>
            <a:rPr lang="en-US" dirty="0">
              <a:latin typeface="Gill Sans Nova Ultra Bold" panose="020B0B02020104020203" pitchFamily="34" charset="0"/>
            </a:rPr>
            <a:t> Report what is happening to a parent, teacher, or school counselor right away. You do not have to handle it alone.</a:t>
          </a:r>
        </a:p>
      </dgm:t>
    </dgm:pt>
    <dgm:pt modelId="{D4509A2A-EA73-4D15-99B5-F8DCB6050E07}" type="parTrans" cxnId="{ABDAED9C-8AF9-448D-835E-DAAE9CEE71A2}">
      <dgm:prSet/>
      <dgm:spPr/>
      <dgm:t>
        <a:bodyPr/>
        <a:lstStyle/>
        <a:p>
          <a:endParaRPr lang="en-US"/>
        </a:p>
      </dgm:t>
    </dgm:pt>
    <dgm:pt modelId="{965AFB3A-49AD-47E8-A711-5E3820079C76}" type="sibTrans" cxnId="{ABDAED9C-8AF9-448D-835E-DAAE9CEE71A2}">
      <dgm:prSet/>
      <dgm:spPr/>
      <dgm:t>
        <a:bodyPr/>
        <a:lstStyle/>
        <a:p>
          <a:endParaRPr lang="en-US"/>
        </a:p>
      </dgm:t>
    </dgm:pt>
    <dgm:pt modelId="{F4EA88FB-5BAA-4540-AAF3-0D56637D9AEC}">
      <dgm:prSet/>
      <dgm:spPr/>
      <dgm:t>
        <a:bodyPr/>
        <a:lstStyle/>
        <a:p>
          <a:r>
            <a:rPr lang="en-US" b="1" dirty="0">
              <a:latin typeface="Gill Sans Nova Ultra Bold" panose="020B0B02020104020203" pitchFamily="34" charset="0"/>
            </a:rPr>
            <a:t>Save evidence:</a:t>
          </a:r>
          <a:r>
            <a:rPr lang="en-US" dirty="0">
              <a:latin typeface="Gill Sans Nova Ultra Bold" panose="020B0B02020104020203" pitchFamily="34" charset="0"/>
            </a:rPr>
            <a:t> If the bullying is online or through text messages, take screenshots to show an adult</a:t>
          </a:r>
        </a:p>
      </dgm:t>
    </dgm:pt>
    <dgm:pt modelId="{235A792F-397C-4E1F-924F-15D9BAFDA994}" type="parTrans" cxnId="{C02DF7A2-03BA-49BD-8F54-3F47F3B9FFAF}">
      <dgm:prSet/>
      <dgm:spPr/>
      <dgm:t>
        <a:bodyPr/>
        <a:lstStyle/>
        <a:p>
          <a:endParaRPr lang="en-US"/>
        </a:p>
      </dgm:t>
    </dgm:pt>
    <dgm:pt modelId="{9A682CE7-C683-4E94-B4F5-9E1EDA94C684}" type="sibTrans" cxnId="{C02DF7A2-03BA-49BD-8F54-3F47F3B9FFAF}">
      <dgm:prSet/>
      <dgm:spPr/>
      <dgm:t>
        <a:bodyPr/>
        <a:lstStyle/>
        <a:p>
          <a:endParaRPr lang="en-US"/>
        </a:p>
      </dgm:t>
    </dgm:pt>
    <dgm:pt modelId="{B048262B-0418-45D5-8791-CA13D11F1C66}" type="pres">
      <dgm:prSet presAssocID="{37F15C7D-B1A3-4A15-802C-94E3E4EA79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F518BB-F802-4B7F-BA69-AACCBE4DB70E}" type="pres">
      <dgm:prSet presAssocID="{3CED727F-2EEC-4A71-A9FA-630228232ED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DC1D1-8473-4E57-94F8-C4E9A1062FAA}" type="pres">
      <dgm:prSet presAssocID="{691C9A94-FF3A-438D-A7A6-98826A8F10F5}" presName="spacer" presStyleCnt="0"/>
      <dgm:spPr/>
    </dgm:pt>
    <dgm:pt modelId="{3490D424-FA85-4396-9911-A54591D109AB}" type="pres">
      <dgm:prSet presAssocID="{CC49C20F-B74B-4CD6-950F-B1FFE1ECE58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40529-AAFF-4B2D-91AD-A6A763C795A1}" type="pres">
      <dgm:prSet presAssocID="{90913F7C-5936-4E37-AC94-0FB2BFA4040C}" presName="spacer" presStyleCnt="0"/>
      <dgm:spPr/>
    </dgm:pt>
    <dgm:pt modelId="{A5BB21EF-A948-4F3B-9156-0C00EF00B4FE}" type="pres">
      <dgm:prSet presAssocID="{8A742F81-260B-4A59-86BC-6C1671D181D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C483C-564F-45C0-A819-21D81BC29D8E}" type="pres">
      <dgm:prSet presAssocID="{965AFB3A-49AD-47E8-A711-5E3820079C76}" presName="spacer" presStyleCnt="0"/>
      <dgm:spPr/>
    </dgm:pt>
    <dgm:pt modelId="{0A93A080-1F49-4498-BD79-853B29A3D24E}" type="pres">
      <dgm:prSet presAssocID="{F4EA88FB-5BAA-4540-AAF3-0D56637D9AE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622C15-3537-4657-8861-94B22AFBAE1D}" type="presOf" srcId="{8A742F81-260B-4A59-86BC-6C1671D181DE}" destId="{A5BB21EF-A948-4F3B-9156-0C00EF00B4FE}" srcOrd="0" destOrd="0" presId="urn:microsoft.com/office/officeart/2005/8/layout/vList2"/>
    <dgm:cxn modelId="{C02DF7A2-03BA-49BD-8F54-3F47F3B9FFAF}" srcId="{37F15C7D-B1A3-4A15-802C-94E3E4EA7993}" destId="{F4EA88FB-5BAA-4540-AAF3-0D56637D9AEC}" srcOrd="3" destOrd="0" parTransId="{235A792F-397C-4E1F-924F-15D9BAFDA994}" sibTransId="{9A682CE7-C683-4E94-B4F5-9E1EDA94C684}"/>
    <dgm:cxn modelId="{8430675E-E3E7-4341-AA58-665F769F5CA4}" type="presOf" srcId="{F4EA88FB-5BAA-4540-AAF3-0D56637D9AEC}" destId="{0A93A080-1F49-4498-BD79-853B29A3D24E}" srcOrd="0" destOrd="0" presId="urn:microsoft.com/office/officeart/2005/8/layout/vList2"/>
    <dgm:cxn modelId="{C1744816-4B88-4DE8-9C07-0ACC295B0B93}" srcId="{37F15C7D-B1A3-4A15-802C-94E3E4EA7993}" destId="{CC49C20F-B74B-4CD6-950F-B1FFE1ECE585}" srcOrd="1" destOrd="0" parTransId="{B088E3F1-C69A-4E60-B6C3-8FB31007065D}" sibTransId="{90913F7C-5936-4E37-AC94-0FB2BFA4040C}"/>
    <dgm:cxn modelId="{9192168E-D0A7-4880-B4F7-110256A38965}" type="presOf" srcId="{37F15C7D-B1A3-4A15-802C-94E3E4EA7993}" destId="{B048262B-0418-45D5-8791-CA13D11F1C66}" srcOrd="0" destOrd="0" presId="urn:microsoft.com/office/officeart/2005/8/layout/vList2"/>
    <dgm:cxn modelId="{63E7D23C-C791-4284-B849-74360590C047}" type="presOf" srcId="{3CED727F-2EEC-4A71-A9FA-630228232ED7}" destId="{B9F518BB-F802-4B7F-BA69-AACCBE4DB70E}" srcOrd="0" destOrd="0" presId="urn:microsoft.com/office/officeart/2005/8/layout/vList2"/>
    <dgm:cxn modelId="{FDF658B7-CE7C-4F1A-ACFB-8E3434AA8B52}" type="presOf" srcId="{CC49C20F-B74B-4CD6-950F-B1FFE1ECE585}" destId="{3490D424-FA85-4396-9911-A54591D109AB}" srcOrd="0" destOrd="0" presId="urn:microsoft.com/office/officeart/2005/8/layout/vList2"/>
    <dgm:cxn modelId="{ABDAED9C-8AF9-448D-835E-DAAE9CEE71A2}" srcId="{37F15C7D-B1A3-4A15-802C-94E3E4EA7993}" destId="{8A742F81-260B-4A59-86BC-6C1671D181DE}" srcOrd="2" destOrd="0" parTransId="{D4509A2A-EA73-4D15-99B5-F8DCB6050E07}" sibTransId="{965AFB3A-49AD-47E8-A711-5E3820079C76}"/>
    <dgm:cxn modelId="{12410FEE-6428-48DA-992D-A222A9D382AD}" srcId="{37F15C7D-B1A3-4A15-802C-94E3E4EA7993}" destId="{3CED727F-2EEC-4A71-A9FA-630228232ED7}" srcOrd="0" destOrd="0" parTransId="{A034150B-6EF6-4782-B99F-491B04DD207E}" sibTransId="{691C9A94-FF3A-438D-A7A6-98826A8F10F5}"/>
    <dgm:cxn modelId="{108693C0-FEE4-4DBB-8F62-AE4FC973E2A4}" type="presParOf" srcId="{B048262B-0418-45D5-8791-CA13D11F1C66}" destId="{B9F518BB-F802-4B7F-BA69-AACCBE4DB70E}" srcOrd="0" destOrd="0" presId="urn:microsoft.com/office/officeart/2005/8/layout/vList2"/>
    <dgm:cxn modelId="{2AF08151-EFE8-43DA-8D3B-2FEA81F3511E}" type="presParOf" srcId="{B048262B-0418-45D5-8791-CA13D11F1C66}" destId="{2C6DC1D1-8473-4E57-94F8-C4E9A1062FAA}" srcOrd="1" destOrd="0" presId="urn:microsoft.com/office/officeart/2005/8/layout/vList2"/>
    <dgm:cxn modelId="{477D8779-C818-4830-B4C7-F6C91A01EB9C}" type="presParOf" srcId="{B048262B-0418-45D5-8791-CA13D11F1C66}" destId="{3490D424-FA85-4396-9911-A54591D109AB}" srcOrd="2" destOrd="0" presId="urn:microsoft.com/office/officeart/2005/8/layout/vList2"/>
    <dgm:cxn modelId="{CFAE8EC9-75BD-43E3-A08A-95D4370743BB}" type="presParOf" srcId="{B048262B-0418-45D5-8791-CA13D11F1C66}" destId="{84440529-AAFF-4B2D-91AD-A6A763C795A1}" srcOrd="3" destOrd="0" presId="urn:microsoft.com/office/officeart/2005/8/layout/vList2"/>
    <dgm:cxn modelId="{42F39404-8200-4034-ABF3-6D797B303CDF}" type="presParOf" srcId="{B048262B-0418-45D5-8791-CA13D11F1C66}" destId="{A5BB21EF-A948-4F3B-9156-0C00EF00B4FE}" srcOrd="4" destOrd="0" presId="urn:microsoft.com/office/officeart/2005/8/layout/vList2"/>
    <dgm:cxn modelId="{9B20D86B-847C-4DEA-9A0F-68A2D8CC8A82}" type="presParOf" srcId="{B048262B-0418-45D5-8791-CA13D11F1C66}" destId="{743C483C-564F-45C0-A819-21D81BC29D8E}" srcOrd="5" destOrd="0" presId="urn:microsoft.com/office/officeart/2005/8/layout/vList2"/>
    <dgm:cxn modelId="{9A19CDE8-1E80-4626-8E0A-B217738983B9}" type="presParOf" srcId="{B048262B-0418-45D5-8791-CA13D11F1C66}" destId="{0A93A080-1F49-4498-BD79-853B29A3D24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F15C7D-B1A3-4A15-802C-94E3E4EA7993}" type="doc">
      <dgm:prSet loTypeId="urn:microsoft.com/office/officeart/2005/8/layout/vList2" loCatId="list" qsTypeId="urn:microsoft.com/office/officeart/2005/8/quickstyle/simple1#20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3CED727F-2EEC-4A71-A9FA-630228232ED7}">
      <dgm:prSet/>
      <dgm:spPr/>
      <dgm:t>
        <a:bodyPr/>
        <a:lstStyle/>
        <a:p>
          <a:pPr>
            <a:buNone/>
          </a:pPr>
          <a:r>
            <a:rPr lang="en-US" b="1" u="none" dirty="0">
              <a:latin typeface="Gill Sans Nova Ultra Bold" panose="020B0B02020104020203" pitchFamily="34" charset="0"/>
            </a:rPr>
            <a:t>Do not join in:</a:t>
          </a:r>
          <a:r>
            <a:rPr lang="en-US" dirty="0">
              <a:latin typeface="Gill Sans Nova Ultra Bold" panose="020B0B02020104020203" pitchFamily="34" charset="0"/>
            </a:rPr>
            <a:t> Never laugh, cheer, or become an audience for the person.</a:t>
          </a:r>
        </a:p>
      </dgm:t>
    </dgm:pt>
    <dgm:pt modelId="{A034150B-6EF6-4782-B99F-491B04DD207E}" type="parTrans" cxnId="{12410FEE-6428-48DA-992D-A222A9D382AD}">
      <dgm:prSet/>
      <dgm:spPr/>
      <dgm:t>
        <a:bodyPr/>
        <a:lstStyle/>
        <a:p>
          <a:endParaRPr lang="en-US"/>
        </a:p>
      </dgm:t>
    </dgm:pt>
    <dgm:pt modelId="{691C9A94-FF3A-438D-A7A6-98826A8F10F5}" type="sibTrans" cxnId="{12410FEE-6428-48DA-992D-A222A9D382AD}">
      <dgm:prSet/>
      <dgm:spPr/>
      <dgm:t>
        <a:bodyPr/>
        <a:lstStyle/>
        <a:p>
          <a:endParaRPr lang="en-US"/>
        </a:p>
      </dgm:t>
    </dgm:pt>
    <dgm:pt modelId="{95504412-3303-4A7C-9451-7952632F856D}">
      <dgm:prSet/>
      <dgm:spPr/>
      <dgm:t>
        <a:bodyPr/>
        <a:lstStyle/>
        <a:p>
          <a:pPr>
            <a:buNone/>
          </a:pPr>
          <a:r>
            <a:rPr lang="en-US" b="1" u="none" dirty="0">
              <a:latin typeface="Gill Sans Nova Ultra Bold" panose="020B0B02020104020203" pitchFamily="34" charset="0"/>
            </a:rPr>
            <a:t>Support the target:</a:t>
          </a:r>
          <a:r>
            <a:rPr lang="en-US" dirty="0">
              <a:latin typeface="Gill Sans Nova Ultra Bold" panose="020B0B02020104020203" pitchFamily="34" charset="0"/>
            </a:rPr>
            <a:t> Reach out in friendship, invite the person to join you, or walk with them to a safe place.</a:t>
          </a:r>
        </a:p>
      </dgm:t>
    </dgm:pt>
    <dgm:pt modelId="{E6CEC6C2-D4EE-4B4F-B30A-AF74F90BD52A}" type="parTrans" cxnId="{45478873-21FE-4D3B-82EE-6B3E826AB553}">
      <dgm:prSet/>
      <dgm:spPr/>
      <dgm:t>
        <a:bodyPr/>
        <a:lstStyle/>
        <a:p>
          <a:endParaRPr lang="en-US"/>
        </a:p>
      </dgm:t>
    </dgm:pt>
    <dgm:pt modelId="{CD19ECEE-A0DC-4827-B0FE-CB1E05CCBA35}" type="sibTrans" cxnId="{45478873-21FE-4D3B-82EE-6B3E826AB553}">
      <dgm:prSet/>
      <dgm:spPr/>
      <dgm:t>
        <a:bodyPr/>
        <a:lstStyle/>
        <a:p>
          <a:endParaRPr lang="en-US"/>
        </a:p>
      </dgm:t>
    </dgm:pt>
    <dgm:pt modelId="{36F4AD7E-EEAC-4033-BE32-7FAAFF761C17}">
      <dgm:prSet/>
      <dgm:spPr/>
      <dgm:t>
        <a:bodyPr/>
        <a:lstStyle/>
        <a:p>
          <a:pPr>
            <a:buNone/>
          </a:pPr>
          <a:r>
            <a:rPr lang="en-US" b="1" u="none" dirty="0">
              <a:latin typeface="Gill Sans Nova Ultra Bold" panose="020B0B02020104020203" pitchFamily="34" charset="0"/>
            </a:rPr>
            <a:t>Get help:</a:t>
          </a:r>
          <a:r>
            <a:rPr lang="en-US" dirty="0">
              <a:latin typeface="Gill Sans Nova Ultra Bold" panose="020B0B02020104020203" pitchFamily="34" charset="0"/>
            </a:rPr>
            <a:t> Tell an adult or teacher immediately.</a:t>
          </a:r>
        </a:p>
      </dgm:t>
    </dgm:pt>
    <dgm:pt modelId="{A098ECE8-951D-4E78-B3B8-166269F6770C}" type="parTrans" cxnId="{834B2F6B-2349-47A6-9538-3895C54B05CA}">
      <dgm:prSet/>
      <dgm:spPr/>
      <dgm:t>
        <a:bodyPr/>
        <a:lstStyle/>
        <a:p>
          <a:endParaRPr lang="en-US"/>
        </a:p>
      </dgm:t>
    </dgm:pt>
    <dgm:pt modelId="{F6DF5C8C-BE30-4D4D-9F32-6957CB3DB9B5}" type="sibTrans" cxnId="{834B2F6B-2349-47A6-9538-3895C54B05CA}">
      <dgm:prSet/>
      <dgm:spPr/>
      <dgm:t>
        <a:bodyPr/>
        <a:lstStyle/>
        <a:p>
          <a:endParaRPr lang="en-US"/>
        </a:p>
      </dgm:t>
    </dgm:pt>
    <dgm:pt modelId="{B048262B-0418-45D5-8791-CA13D11F1C66}" type="pres">
      <dgm:prSet presAssocID="{37F15C7D-B1A3-4A15-802C-94E3E4EA79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F518BB-F802-4B7F-BA69-AACCBE4DB70E}" type="pres">
      <dgm:prSet presAssocID="{3CED727F-2EEC-4A71-A9FA-630228232ED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DC1D1-8473-4E57-94F8-C4E9A1062FAA}" type="pres">
      <dgm:prSet presAssocID="{691C9A94-FF3A-438D-A7A6-98826A8F10F5}" presName="spacer" presStyleCnt="0"/>
      <dgm:spPr/>
    </dgm:pt>
    <dgm:pt modelId="{EE1DBAE8-1959-4779-BDED-BD19901FBA0C}" type="pres">
      <dgm:prSet presAssocID="{95504412-3303-4A7C-9451-7952632F856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870755-EA84-4741-8B5B-53FB25EDD176}" type="pres">
      <dgm:prSet presAssocID="{CD19ECEE-A0DC-4827-B0FE-CB1E05CCBA35}" presName="spacer" presStyleCnt="0"/>
      <dgm:spPr/>
    </dgm:pt>
    <dgm:pt modelId="{70CA1FE2-F517-4A3D-8059-9C131DD1EDC4}" type="pres">
      <dgm:prSet presAssocID="{36F4AD7E-EEAC-4033-BE32-7FAAFF761C1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92168E-D0A7-4880-B4F7-110256A38965}" type="presOf" srcId="{37F15C7D-B1A3-4A15-802C-94E3E4EA7993}" destId="{B048262B-0418-45D5-8791-CA13D11F1C66}" srcOrd="0" destOrd="0" presId="urn:microsoft.com/office/officeart/2005/8/layout/vList2"/>
    <dgm:cxn modelId="{45478873-21FE-4D3B-82EE-6B3E826AB553}" srcId="{37F15C7D-B1A3-4A15-802C-94E3E4EA7993}" destId="{95504412-3303-4A7C-9451-7952632F856D}" srcOrd="1" destOrd="0" parTransId="{E6CEC6C2-D4EE-4B4F-B30A-AF74F90BD52A}" sibTransId="{CD19ECEE-A0DC-4827-B0FE-CB1E05CCBA35}"/>
    <dgm:cxn modelId="{63E7D23C-C791-4284-B849-74360590C047}" type="presOf" srcId="{3CED727F-2EEC-4A71-A9FA-630228232ED7}" destId="{B9F518BB-F802-4B7F-BA69-AACCBE4DB70E}" srcOrd="0" destOrd="0" presId="urn:microsoft.com/office/officeart/2005/8/layout/vList2"/>
    <dgm:cxn modelId="{DD530AAB-0E9B-43D9-8E0D-C7E2D34179E0}" type="presOf" srcId="{95504412-3303-4A7C-9451-7952632F856D}" destId="{EE1DBAE8-1959-4779-BDED-BD19901FBA0C}" srcOrd="0" destOrd="0" presId="urn:microsoft.com/office/officeart/2005/8/layout/vList2"/>
    <dgm:cxn modelId="{12410FEE-6428-48DA-992D-A222A9D382AD}" srcId="{37F15C7D-B1A3-4A15-802C-94E3E4EA7993}" destId="{3CED727F-2EEC-4A71-A9FA-630228232ED7}" srcOrd="0" destOrd="0" parTransId="{A034150B-6EF6-4782-B99F-491B04DD207E}" sibTransId="{691C9A94-FF3A-438D-A7A6-98826A8F10F5}"/>
    <dgm:cxn modelId="{834B2F6B-2349-47A6-9538-3895C54B05CA}" srcId="{37F15C7D-B1A3-4A15-802C-94E3E4EA7993}" destId="{36F4AD7E-EEAC-4033-BE32-7FAAFF761C17}" srcOrd="2" destOrd="0" parTransId="{A098ECE8-951D-4E78-B3B8-166269F6770C}" sibTransId="{F6DF5C8C-BE30-4D4D-9F32-6957CB3DB9B5}"/>
    <dgm:cxn modelId="{21705D62-8976-42B0-9426-AE185F257AEC}" type="presOf" srcId="{36F4AD7E-EEAC-4033-BE32-7FAAFF761C17}" destId="{70CA1FE2-F517-4A3D-8059-9C131DD1EDC4}" srcOrd="0" destOrd="0" presId="urn:microsoft.com/office/officeart/2005/8/layout/vList2"/>
    <dgm:cxn modelId="{108693C0-FEE4-4DBB-8F62-AE4FC973E2A4}" type="presParOf" srcId="{B048262B-0418-45D5-8791-CA13D11F1C66}" destId="{B9F518BB-F802-4B7F-BA69-AACCBE4DB70E}" srcOrd="0" destOrd="0" presId="urn:microsoft.com/office/officeart/2005/8/layout/vList2"/>
    <dgm:cxn modelId="{2AF08151-EFE8-43DA-8D3B-2FEA81F3511E}" type="presParOf" srcId="{B048262B-0418-45D5-8791-CA13D11F1C66}" destId="{2C6DC1D1-8473-4E57-94F8-C4E9A1062FAA}" srcOrd="1" destOrd="0" presId="urn:microsoft.com/office/officeart/2005/8/layout/vList2"/>
    <dgm:cxn modelId="{AE46D275-1CCD-4B38-BD42-2F5B48D14362}" type="presParOf" srcId="{B048262B-0418-45D5-8791-CA13D11F1C66}" destId="{EE1DBAE8-1959-4779-BDED-BD19901FBA0C}" srcOrd="2" destOrd="0" presId="urn:microsoft.com/office/officeart/2005/8/layout/vList2"/>
    <dgm:cxn modelId="{B42AD5D4-4E00-4672-812C-8AA587A24018}" type="presParOf" srcId="{B048262B-0418-45D5-8791-CA13D11F1C66}" destId="{DD870755-EA84-4741-8B5B-53FB25EDD176}" srcOrd="3" destOrd="0" presId="urn:microsoft.com/office/officeart/2005/8/layout/vList2"/>
    <dgm:cxn modelId="{10A62B27-B220-450E-9150-69FC8A286E88}" type="presParOf" srcId="{B048262B-0418-45D5-8791-CA13D11F1C66}" destId="{70CA1FE2-F517-4A3D-8059-9C131DD1EDC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64E89A-9D2F-4E7C-AAD3-7F33D54FCD04}">
      <dsp:nvSpPr>
        <dsp:cNvPr id="0" name=""/>
        <dsp:cNvSpPr/>
      </dsp:nvSpPr>
      <dsp:spPr>
        <a:xfrm>
          <a:off x="0" y="0"/>
          <a:ext cx="644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05C05-7E56-4521-A940-BD8616783B1D}">
      <dsp:nvSpPr>
        <dsp:cNvPr id="0" name=""/>
        <dsp:cNvSpPr/>
      </dsp:nvSpPr>
      <dsp:spPr>
        <a:xfrm>
          <a:off x="0" y="0"/>
          <a:ext cx="6440424" cy="130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rPr>
            <a:t>PHYSICAL</a:t>
          </a:r>
          <a:endParaRPr lang="en-US" sz="5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ill Sans Nova Ultra Bold" panose="020B0B02020104020203" pitchFamily="34" charset="0"/>
          </a:endParaRPr>
        </a:p>
      </dsp:txBody>
      <dsp:txXfrm>
        <a:off x="0" y="0"/>
        <a:ext cx="6440424" cy="1309690"/>
      </dsp:txXfrm>
    </dsp:sp>
    <dsp:sp modelId="{1A6EC8E3-0966-404D-8663-CC269FB981C5}">
      <dsp:nvSpPr>
        <dsp:cNvPr id="0" name=""/>
        <dsp:cNvSpPr/>
      </dsp:nvSpPr>
      <dsp:spPr>
        <a:xfrm>
          <a:off x="0" y="1309690"/>
          <a:ext cx="644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3BE5A6-731B-450D-9FED-61EF926E3A23}">
      <dsp:nvSpPr>
        <dsp:cNvPr id="0" name=""/>
        <dsp:cNvSpPr/>
      </dsp:nvSpPr>
      <dsp:spPr>
        <a:xfrm>
          <a:off x="0" y="1309690"/>
          <a:ext cx="6440424" cy="130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rPr>
            <a:t>VERBAL</a:t>
          </a:r>
        </a:p>
      </dsp:txBody>
      <dsp:txXfrm>
        <a:off x="0" y="1309690"/>
        <a:ext cx="6440424" cy="1309690"/>
      </dsp:txXfrm>
    </dsp:sp>
    <dsp:sp modelId="{2F2BFACA-7B56-430A-9003-3652EB34EEEE}">
      <dsp:nvSpPr>
        <dsp:cNvPr id="0" name=""/>
        <dsp:cNvSpPr/>
      </dsp:nvSpPr>
      <dsp:spPr>
        <a:xfrm>
          <a:off x="0" y="2619381"/>
          <a:ext cx="644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9DB27-EBA6-48D6-8023-418A917B5A86}">
      <dsp:nvSpPr>
        <dsp:cNvPr id="0" name=""/>
        <dsp:cNvSpPr/>
      </dsp:nvSpPr>
      <dsp:spPr>
        <a:xfrm>
          <a:off x="0" y="2619381"/>
          <a:ext cx="6440424" cy="130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>
              <a:latin typeface="Gill Sans Nova Ultra Bold" panose="020B0B02020104020203" pitchFamily="34" charset="0"/>
            </a:rPr>
            <a:t>SOCIAL</a:t>
          </a:r>
          <a:endParaRPr lang="en-US" sz="5500" kern="1200" dirty="0">
            <a:latin typeface="Gill Sans Nova Ultra Bold" panose="020B0B02020104020203" pitchFamily="34" charset="0"/>
          </a:endParaRPr>
        </a:p>
      </dsp:txBody>
      <dsp:txXfrm>
        <a:off x="0" y="2619381"/>
        <a:ext cx="6440424" cy="1309690"/>
      </dsp:txXfrm>
    </dsp:sp>
    <dsp:sp modelId="{F67646E9-26B1-4D5E-8B64-85192ED6FF19}">
      <dsp:nvSpPr>
        <dsp:cNvPr id="0" name=""/>
        <dsp:cNvSpPr/>
      </dsp:nvSpPr>
      <dsp:spPr>
        <a:xfrm>
          <a:off x="0" y="3929072"/>
          <a:ext cx="644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29693-1A3D-4BC9-9321-69B82B63CD8D}">
      <dsp:nvSpPr>
        <dsp:cNvPr id="0" name=""/>
        <dsp:cNvSpPr/>
      </dsp:nvSpPr>
      <dsp:spPr>
        <a:xfrm>
          <a:off x="0" y="3929072"/>
          <a:ext cx="6440424" cy="130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>
              <a:latin typeface="Gill Sans Nova Ultra Bold" panose="020B0B02020104020203" pitchFamily="34" charset="0"/>
            </a:rPr>
            <a:t>CYBERBULLYING</a:t>
          </a:r>
          <a:endParaRPr lang="en-US" sz="5500" kern="1200" dirty="0">
            <a:latin typeface="Gill Sans Nova Ultra Bold" panose="020B0B02020104020203" pitchFamily="34" charset="0"/>
          </a:endParaRPr>
        </a:p>
      </dsp:txBody>
      <dsp:txXfrm>
        <a:off x="0" y="3929072"/>
        <a:ext cx="6440424" cy="13096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F518BB-F802-4B7F-BA69-AACCBE4DB70E}">
      <dsp:nvSpPr>
        <dsp:cNvPr id="0" name=""/>
        <dsp:cNvSpPr/>
      </dsp:nvSpPr>
      <dsp:spPr>
        <a:xfrm>
          <a:off x="0" y="77939"/>
          <a:ext cx="6440424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>
              <a:latin typeface="Gill Sans Nova Ultra Bold" panose="020B0B02020104020203" pitchFamily="34" charset="0"/>
            </a:rPr>
            <a:t>Say stop clearly:</a:t>
          </a:r>
          <a:r>
            <a:rPr lang="en-US" sz="2300" kern="1200" dirty="0">
              <a:latin typeface="Gill Sans Nova Ultra Bold" panose="020B0B02020104020203" pitchFamily="34" charset="0"/>
            </a:rPr>
            <a:t> Use a firm, loud voice to tell the person to stop and walk away immediately</a:t>
          </a:r>
          <a:r>
            <a:rPr lang="en-US" sz="2300" kern="1200" dirty="0"/>
            <a:t>.</a:t>
          </a:r>
        </a:p>
      </dsp:txBody>
      <dsp:txXfrm>
        <a:off x="0" y="77939"/>
        <a:ext cx="6440424" cy="1221041"/>
      </dsp:txXfrm>
    </dsp:sp>
    <dsp:sp modelId="{3490D424-FA85-4396-9911-A54591D109AB}">
      <dsp:nvSpPr>
        <dsp:cNvPr id="0" name=""/>
        <dsp:cNvSpPr/>
      </dsp:nvSpPr>
      <dsp:spPr>
        <a:xfrm>
          <a:off x="0" y="1365220"/>
          <a:ext cx="6440424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>
              <a:latin typeface="Gill Sans Nova Ultra Bold" panose="020B0B02020104020203" pitchFamily="34" charset="0"/>
            </a:rPr>
            <a:t>Stay near others:</a:t>
          </a:r>
          <a:r>
            <a:rPr lang="en-US" sz="2300" kern="1200" dirty="0">
              <a:latin typeface="Gill Sans Nova Ultra Bold" panose="020B0B02020104020203" pitchFamily="34" charset="0"/>
            </a:rPr>
            <a:t> Stick with friends or stay close to adults so you are not alone.</a:t>
          </a:r>
        </a:p>
      </dsp:txBody>
      <dsp:txXfrm>
        <a:off x="0" y="1365220"/>
        <a:ext cx="6440424" cy="1221041"/>
      </dsp:txXfrm>
    </dsp:sp>
    <dsp:sp modelId="{A5BB21EF-A948-4F3B-9156-0C00EF00B4FE}">
      <dsp:nvSpPr>
        <dsp:cNvPr id="0" name=""/>
        <dsp:cNvSpPr/>
      </dsp:nvSpPr>
      <dsp:spPr>
        <a:xfrm>
          <a:off x="0" y="2652502"/>
          <a:ext cx="6440424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>
              <a:latin typeface="Gill Sans Nova Ultra Bold" panose="020B0B02020104020203" pitchFamily="34" charset="0"/>
            </a:rPr>
            <a:t>Tell a trusted adult:</a:t>
          </a:r>
          <a:r>
            <a:rPr lang="en-US" sz="2300" kern="1200" dirty="0">
              <a:latin typeface="Gill Sans Nova Ultra Bold" panose="020B0B02020104020203" pitchFamily="34" charset="0"/>
            </a:rPr>
            <a:t> Report what is happening to a parent, teacher, or school counselor right away. You do not have to handle it alone.</a:t>
          </a:r>
        </a:p>
      </dsp:txBody>
      <dsp:txXfrm>
        <a:off x="0" y="2652502"/>
        <a:ext cx="6440424" cy="1221041"/>
      </dsp:txXfrm>
    </dsp:sp>
    <dsp:sp modelId="{0A93A080-1F49-4498-BD79-853B29A3D24E}">
      <dsp:nvSpPr>
        <dsp:cNvPr id="0" name=""/>
        <dsp:cNvSpPr/>
      </dsp:nvSpPr>
      <dsp:spPr>
        <a:xfrm>
          <a:off x="0" y="3939783"/>
          <a:ext cx="6440424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>
              <a:latin typeface="Gill Sans Nova Ultra Bold" panose="020B0B02020104020203" pitchFamily="34" charset="0"/>
            </a:rPr>
            <a:t>Save evidence:</a:t>
          </a:r>
          <a:r>
            <a:rPr lang="en-US" sz="2300" kern="1200" dirty="0">
              <a:latin typeface="Gill Sans Nova Ultra Bold" panose="020B0B02020104020203" pitchFamily="34" charset="0"/>
            </a:rPr>
            <a:t> If the bullying is online or through text messages, take screenshots to show an adult</a:t>
          </a:r>
        </a:p>
      </dsp:txBody>
      <dsp:txXfrm>
        <a:off x="0" y="3939783"/>
        <a:ext cx="6440424" cy="12210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F518BB-F802-4B7F-BA69-AACCBE4DB70E}">
      <dsp:nvSpPr>
        <dsp:cNvPr id="0" name=""/>
        <dsp:cNvSpPr/>
      </dsp:nvSpPr>
      <dsp:spPr>
        <a:xfrm>
          <a:off x="0" y="309014"/>
          <a:ext cx="6440424" cy="14864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>
              <a:latin typeface="Gill Sans Nova Ultra Bold" panose="020B0B02020104020203" pitchFamily="34" charset="0"/>
            </a:rPr>
            <a:t>Do not join in:</a:t>
          </a:r>
          <a:r>
            <a:rPr lang="en-US" sz="2800" kern="1200" dirty="0">
              <a:latin typeface="Gill Sans Nova Ultra Bold" panose="020B0B02020104020203" pitchFamily="34" charset="0"/>
            </a:rPr>
            <a:t> Never laugh, cheer, or become an audience for the person.</a:t>
          </a:r>
        </a:p>
      </dsp:txBody>
      <dsp:txXfrm>
        <a:off x="0" y="309014"/>
        <a:ext cx="6440424" cy="1486484"/>
      </dsp:txXfrm>
    </dsp:sp>
    <dsp:sp modelId="{EE1DBAE8-1959-4779-BDED-BD19901FBA0C}">
      <dsp:nvSpPr>
        <dsp:cNvPr id="0" name=""/>
        <dsp:cNvSpPr/>
      </dsp:nvSpPr>
      <dsp:spPr>
        <a:xfrm>
          <a:off x="0" y="1876139"/>
          <a:ext cx="6440424" cy="14864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>
              <a:latin typeface="Gill Sans Nova Ultra Bold" panose="020B0B02020104020203" pitchFamily="34" charset="0"/>
            </a:rPr>
            <a:t>Support the target:</a:t>
          </a:r>
          <a:r>
            <a:rPr lang="en-US" sz="2800" kern="1200" dirty="0">
              <a:latin typeface="Gill Sans Nova Ultra Bold" panose="020B0B02020104020203" pitchFamily="34" charset="0"/>
            </a:rPr>
            <a:t> Reach out in friendship, invite the person to join you, or walk with them to a safe place.</a:t>
          </a:r>
        </a:p>
      </dsp:txBody>
      <dsp:txXfrm>
        <a:off x="0" y="1876139"/>
        <a:ext cx="6440424" cy="1486484"/>
      </dsp:txXfrm>
    </dsp:sp>
    <dsp:sp modelId="{70CA1FE2-F517-4A3D-8059-9C131DD1EDC4}">
      <dsp:nvSpPr>
        <dsp:cNvPr id="0" name=""/>
        <dsp:cNvSpPr/>
      </dsp:nvSpPr>
      <dsp:spPr>
        <a:xfrm>
          <a:off x="0" y="3443264"/>
          <a:ext cx="6440424" cy="14864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none" kern="1200" dirty="0">
              <a:latin typeface="Gill Sans Nova Ultra Bold" panose="020B0B02020104020203" pitchFamily="34" charset="0"/>
            </a:rPr>
            <a:t>Get help:</a:t>
          </a:r>
          <a:r>
            <a:rPr lang="en-US" sz="2800" kern="1200" dirty="0">
              <a:latin typeface="Gill Sans Nova Ultra Bold" panose="020B0B02020104020203" pitchFamily="34" charset="0"/>
            </a:rPr>
            <a:t> Tell an adult or teacher immediately.</a:t>
          </a:r>
        </a:p>
      </dsp:txBody>
      <dsp:txXfrm>
        <a:off x="0" y="3443264"/>
        <a:ext cx="6440424" cy="148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8397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4359778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25965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BEF4AE3-3193-0E0E-F94E-78C5A39B64E4}"/>
              </a:ext>
            </a:extLst>
          </p:cNvPr>
          <p:cNvSpPr>
            <a:spLocks noChangeAspect="1"/>
          </p:cNvSpPr>
          <p:nvPr userDrawn="1"/>
        </p:nvSpPr>
        <p:spPr>
          <a:xfrm>
            <a:off x="3069336" y="402336"/>
            <a:ext cx="6053328" cy="605332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9DE96C6-801A-7E6B-09ED-0B79B4F6DC74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6455664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99D66F8-4E74-4E3E-2A2B-3D9237E0F579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E7FFDCEA-3BA2-97B3-8EF6-43CE2A7E8CA6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DF7B834-3FA1-EA7A-BB99-DAB46B072A3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2CE8340E-6E42-83EC-FABD-4F847F805ED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220753B2-F42C-70BE-C3D5-3C5A27179F0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05092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3516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36029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8180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56052595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468773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4686084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1361235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="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="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020638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90930338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9296194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93520938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2742959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7405828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 cstate="print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6647655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36170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94395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87531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="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7380442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4264611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B00-997D-D540-BC20-37B7E62B26C1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2642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187529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8785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4708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5FE20B57-74C2-7AD8-6E07-D29EE6A60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912" y="4597404"/>
            <a:ext cx="9784077" cy="980435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B28025AC-332D-ADB0-3E96-03E4761BBC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8" y="5668963"/>
            <a:ext cx="9784842" cy="6397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8258" y="404999"/>
            <a:ext cx="10575485" cy="3836802"/>
          </a:xfrm>
          <a:blipFill dpi="0" rotWithShape="1">
            <a:blip r:embed="rId2" cstate="print">
              <a:alphaModFix amt="25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</a:extLst>
            </a:blip>
            <a:srcRect/>
            <a:stretch>
              <a:fillRect t="1" b="-66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040831" y="4203335"/>
            <a:ext cx="349431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A42598-CA8F-5141-9F98-7018240FA786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F5904286-3DEB-9849-219D-A085C0024794}"/>
              </a:ext>
            </a:extLst>
          </p:cNvPr>
          <p:cNvCxnSpPr>
            <a:cxnSpLocks/>
          </p:cNvCxnSpPr>
          <p:nvPr/>
        </p:nvCxnSpPr>
        <p:spPr>
          <a:xfrm>
            <a:off x="803185" y="4267354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FCF7D0C-5069-E36A-74BE-09B74A8BDF5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23A121A0-9E65-3E8B-DBB2-52D98873A8C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62B9F357-72AD-336C-0877-A0314E65294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A373381C-AC31-FE63-FC5F-EFE48EAFF6B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03AEBC41-77CA-7255-DEC2-73C82A6D4ED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239328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5720" y="1605915"/>
            <a:ext cx="4480560" cy="2468880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1480" y="4245427"/>
            <a:ext cx="3749040" cy="146304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185E30E4-6ABC-717D-EDA7-C6A92FCDB0F6}"/>
              </a:ext>
            </a:extLst>
          </p:cNvPr>
          <p:cNvSpPr>
            <a:spLocks noChangeAspect="1"/>
          </p:cNvSpPr>
          <p:nvPr userDrawn="1"/>
        </p:nvSpPr>
        <p:spPr>
          <a:xfrm>
            <a:off x="3069336" y="402336"/>
            <a:ext cx="6053328" cy="605332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A06B797E-AAB7-2FA3-8ADB-E0218F350D22}"/>
              </a:ext>
            </a:extLst>
          </p:cNvPr>
          <p:cNvCxnSpPr>
            <a:cxnSpLocks/>
          </p:cNvCxnSpPr>
          <p:nvPr/>
        </p:nvCxnSpPr>
        <p:spPr>
          <a:xfrm flipV="1">
            <a:off x="6096000" y="0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E586E34-FF91-68B8-CAEC-F84AD2DEEDB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6455664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E8CCB10-9F99-49CE-839A-D1D1C8B51CC8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B72BBAB3-D3B1-A927-AFB7-E23615F2CD5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A581A57-E7BF-DC2D-2E40-FD3FB95BA77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18602E52-B25B-C787-B432-FAE138B19417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2213978C-81F6-A536-CE48-A5BCDCD8424B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56523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xmlns="" id="{1170C3BF-B703-4A66-2FFE-1FD2365D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0080"/>
            <a:ext cx="10058400" cy="777239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xmlns="" id="{01884465-7638-4041-56EF-684A60E846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9848" y="1463040"/>
            <a:ext cx="10052050" cy="47545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7C0DEB-4AE1-EA4D-826D-E3C22802B942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5E13058-C9D5-FD2D-4E13-939A6700763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F2AF45BD-F4F0-4F29-C005-BA3BC8AF0A65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8B8559CA-B25F-A779-165D-000F511B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7076E1BB-25B4-D52E-01F1-44C64375D6F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49C388FC-A0B6-481D-BEB4-876D3CFC3F7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4950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E08D1A68-0FAC-B397-3F43-E7E6DB16F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598" y="1126010"/>
            <a:ext cx="4668639" cy="347877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4E97102-355A-91BC-FF97-2F2F544144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xmlns="" id="{94891711-2302-9D63-B25E-AF7AF07C3A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5598" y="4731335"/>
            <a:ext cx="4668642" cy="119372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xmlns="" id="{391879C3-FF15-5DBC-60E1-15862E5236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2" y="397791"/>
            <a:ext cx="5289176" cy="6053328"/>
          </a:xfrm>
          <a:blipFill dpi="0" rotWithShape="1">
            <a:blip r:embed="rId2" cstate="print">
              <a:alphaModFix amt="2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</a:extLst>
            </a:blip>
            <a:srcRect/>
            <a:stretch>
              <a:fillRect l="52" t="75" r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F24230-5D44-0E0B-741C-23E5B8A506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5D23C8-9820-654D-9C1E-FE1FC23DA807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DF417E-29EA-8AA4-1FB6-094EEC6C1C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8922217-2748-2314-B47E-D795069B2538}"/>
              </a:ext>
            </a:extLst>
          </p:cNvPr>
          <p:cNvCxnSpPr>
            <a:cxnSpLocks/>
          </p:cNvCxnSpPr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C0D6AF0-B6F6-A093-A469-888C617C34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D46E95A7-955E-FC5B-D104-EC6701D6FA6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4445FC1A-7536-FA20-E5DC-2D810097554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1BB12FF6-F32F-DFCA-9885-6FE91F1A8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FE863DC-51BC-8D1D-3164-799EBBDAD6F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927141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xmlns="" id="{7E3D082D-5D35-2F9F-90C3-021CD2158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18" y="782840"/>
            <a:ext cx="4572587" cy="3661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8AA1BC-11EF-D28B-C0E1-F2D685AF72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xmlns="" id="{5B07658D-2C15-0859-FC14-231204836C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8" y="4663439"/>
            <a:ext cx="4571996" cy="1380739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xmlns="" id="{3565B300-A92A-F114-82AF-D815794F43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048" y="402336"/>
            <a:ext cx="5289176" cy="6053328"/>
          </a:xfrm>
          <a:blipFill dpi="0" rotWithShape="1">
            <a:blip r:embed="rId2" cstate="print">
              <a:alphaModFix amt="2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</a:extLst>
            </a:blip>
            <a:srcRect/>
            <a:stretch>
              <a:fillRect b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7B55B-A218-74B5-0BEE-22235E9B8B7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3C345D-F56F-0743-AB88-4EB3E35EF63D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210BF7-333F-24FE-D2DF-7331FF9658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BCC99E2D-452C-18BB-7BBF-6B7623C54B61}"/>
              </a:ext>
            </a:extLst>
          </p:cNvPr>
          <p:cNvCxnSpPr/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BEF9994A-73A8-CE11-7B98-7EA7C4CD1EA5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C7A9A682-C17C-6F60-46E3-F77E33DAF30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D5C5B78E-1DDD-2C3B-5815-0AA0E821DFC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661B8608-E98C-230E-455F-2EB092A04E7E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3AD2C4CF-5F74-8957-6184-413A56C8EDF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93688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C0D6AF0-B6F6-A093-A469-888C617C34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D46E95A7-955E-FC5B-D104-EC6701D6FA6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4445FC1A-7536-FA20-E5DC-2D810097554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1BB12FF6-F32F-DFCA-9885-6FE91F1A8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7FE863DC-51BC-8D1D-3164-799EBBDAD6F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8922217-2748-2314-B47E-D795069B2538}"/>
              </a:ext>
            </a:extLst>
          </p:cNvPr>
          <p:cNvCxnSpPr>
            <a:cxnSpLocks/>
          </p:cNvCxnSpPr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0DB7B0F2-3D52-79E2-8444-B82E34B5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786384"/>
            <a:ext cx="4668637" cy="346049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4E97102-355A-91BC-FF97-2F2F544144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xmlns="" id="{391879C3-FF15-5DBC-60E1-15862E5236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2" y="397791"/>
            <a:ext cx="5289176" cy="6053328"/>
          </a:xfrm>
          <a:blipFill dpi="0" rotWithShape="1">
            <a:blip r:embed="rId2" cstate="print">
              <a:alphaModFix amt="2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</a:extLst>
            </a:blip>
            <a:srcRect/>
            <a:stretch>
              <a:fillRect l="52" t="75" r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xmlns="" id="{944F125D-7632-1E4B-E35B-4A1B552FC8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5599" y="4663439"/>
            <a:ext cx="4668641" cy="1380744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F24230-5D44-0E0B-741C-23E5B8A506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5D23C8-9820-654D-9C1E-FE1FC23DA807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DF417E-29EA-8AA4-1FB6-094EEC6C1C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0357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008E949C-4552-505B-2374-1AD98378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7" y="786382"/>
            <a:ext cx="7589520" cy="3474721"/>
          </a:xfrm>
        </p:spPr>
        <p:txBody>
          <a:bodyPr>
            <a:noAutofit/>
          </a:bodyPr>
          <a:lstStyle>
            <a:lvl1pPr>
              <a:defRPr sz="7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xmlns="" id="{96AD6200-A62D-83E5-67FF-7C9D21BC40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7" y="4480561"/>
            <a:ext cx="6655519" cy="1563618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94B28A-4C74-C14A-960D-ABD28BCC0EB4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FF68E49-FB2F-EE46-BBC5-687EFFAC5B44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3A684535-D8D6-3C5C-2F48-CF561A535894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A053CEFA-651F-E217-0B0C-E52881B35E2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921F9794-829E-FFF3-35B9-FBE57045076F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51C86891-1380-AD13-7BB7-52F437FF17F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29315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B89E9313-4D10-F4B7-8D91-79EDA5D77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4" y="1073329"/>
            <a:ext cx="7876287" cy="3592629"/>
          </a:xfrm>
        </p:spPr>
        <p:txBody>
          <a:bodyPr anchor="b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xmlns="" id="{9CF64426-6D11-A40D-4E5E-20B779D81E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7" y="4715111"/>
            <a:ext cx="7375466" cy="1014984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23C-B1EB-604C-96F1-0CF64015D152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4162085-B82B-D70C-0D7A-22C4D7233FBB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9B9AC621-2F3F-131D-52E8-A4984237541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D3C01039-2702-D6CF-0CAF-7BDB73F1657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176C98EB-F220-E16C-9F07-94D78E1A08D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BF953B0C-5FF3-5CCF-848F-BB45DDA545A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50300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32" y="816615"/>
            <a:ext cx="4389120" cy="521208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14BC836E-EE23-E8E8-F704-10EB1EBA07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45248" y="816615"/>
            <a:ext cx="4389104" cy="5224768"/>
          </a:xfrm>
        </p:spPr>
        <p:txBody>
          <a:bodyPr anchor="ctr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D936B8-E398-1A41-8DE9-58DDB113FEEA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535B3E4-3247-E935-5816-43C07DF6498F}"/>
              </a:ext>
            </a:extLst>
          </p:cNvPr>
          <p:cNvCxnSpPr>
            <a:cxnSpLocks/>
          </p:cNvCxnSpPr>
          <p:nvPr/>
        </p:nvCxnSpPr>
        <p:spPr>
          <a:xfrm>
            <a:off x="6096000" y="402336"/>
            <a:ext cx="0" cy="605332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80567FB-D8E5-4494-8865-28151857CC4C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12D679A-B370-3459-D826-984A8FAAB54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1A0B87DB-56D9-FC57-14D7-948086B86C1B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B510EE14-987F-5583-91B2-3C68EE913C1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91296E2B-A6A5-A82B-D158-69450A5EA39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790716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F1BE259E-88AB-BB2B-BAA5-9AF1880F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0080"/>
            <a:ext cx="10058400" cy="7315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63040"/>
            <a:ext cx="10058400" cy="438912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2752B3-7BF7-614C-A80A-1256FFE41AD1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70FE2746-CBB4-791D-92ED-7D4BA96D0C9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B872F8CD-9781-5B69-6A2F-ACD2927779DB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B209B7C8-C55B-17E4-6C60-9C15BB7A632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0F0942E2-D6E0-4A3B-CF5E-C7A8F0B917C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6A5B6906-9443-FEB0-23E3-78142F3660A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68163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3C509E-C7AC-2821-160D-02A10B58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640080"/>
            <a:ext cx="10058400" cy="731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B53C0EFA-B5AE-CA80-DC77-DA3E8AC5A30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9975" y="1463675"/>
            <a:ext cx="10052050" cy="47545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0482BA7-8406-1C47-9A76-988652CA5787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D0433CD-47AD-50BF-BD73-0A8881E7799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6F453102-CF88-5F5D-F01F-D55DFF9F821B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A0331B85-F551-1D98-E249-E17615E9AA7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BF1728A5-B526-3330-7A6A-8E6E4F5AB128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DC48EDDF-9CB1-4C44-B1E2-CC97C6F10B3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388049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xmlns="" id="{26D58EB7-9EC7-5A50-30A3-E2D9EDD0F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018" y="1599060"/>
            <a:ext cx="5052018" cy="3658736"/>
          </a:xfrm>
        </p:spPr>
        <p:txBody>
          <a:bodyPr anchor="ctr">
            <a:normAutofit/>
          </a:bodyPr>
          <a:lstStyle>
            <a:lvl1pPr>
              <a:defRPr sz="24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xmlns="" id="{DE2753DF-FB9B-AECE-E745-E846066B174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4400" y="1600200"/>
            <a:ext cx="5140325" cy="36576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buNone/>
              <a:defRPr sz="20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FF3B4E-61F2-9C45-A7C9-0649FA3F05AD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8D5DE95-288B-FAB7-3326-9E5BFCE5B746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484611E9-169A-4656-2416-A78901FFF7E6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CD14C6CB-F651-2912-3E36-09C365D55330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6DB412A5-131A-058B-C206-D8CE2D23F5F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BCFD5865-7471-0A98-E714-A522448C7F1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41C1E35-5D55-2FA3-7A17-EBD8530A424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E383D922-3CCD-2925-A440-432366817A2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9D335464-04F4-7CE0-7F26-F8015820B23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54A45CF0-48C0-1646-B20C-11D8E858590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A5A20515-3DFE-12B8-CD96-E3A75B4B7E2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27697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xmlns="" id="{D020C093-E585-447D-B145-C13F5660E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4965193"/>
            <a:ext cx="9144000" cy="1105229"/>
          </a:xfrm>
        </p:spPr>
        <p:txBody>
          <a:bodyPr anchor="ctr">
            <a:normAutofit/>
          </a:bodyPr>
          <a:lstStyle>
            <a:lvl1pPr>
              <a:defRPr sz="160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6AD2DEB7-F276-E60E-F5A1-0F02C54BDF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CFF91B2D-44E4-C3B1-BD5E-A10AC8543D2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24000" y="1006475"/>
            <a:ext cx="9144000" cy="2925763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B94927EC-ED75-B33D-1D89-85EE4258FB86}"/>
              </a:ext>
            </a:extLst>
          </p:cNvPr>
          <p:cNvCxnSpPr>
            <a:cxnSpLocks/>
          </p:cNvCxnSpPr>
          <p:nvPr/>
        </p:nvCxnSpPr>
        <p:spPr>
          <a:xfrm>
            <a:off x="799908" y="4572000"/>
            <a:ext cx="106014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17816284-1868-D968-9C16-5FE2038BC6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17FF52-3D92-5045-83B3-191BF759FA8D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764E6AE7-6445-C0E9-7714-3905800EE3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B64FFC6-B9C5-5A14-BCDE-0FACA9EED39A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A45BAA9C-294C-90CA-EE5A-ED75E616517F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9C127FFD-0227-7A04-CAE1-B0476A186E2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0EBB871B-1B46-69D5-1EA9-A5D3125C174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F29C52E0-6299-124E-DEAC-88A5054BB45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628770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603504"/>
            <a:ext cx="10058400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F508F0-4C97-9A80-2546-BC6EE3D2732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0450" y="1828800"/>
            <a:ext cx="4768850" cy="43513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A9AB0DFB-3813-8899-8844-3F65C902B80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3391" y="1828800"/>
            <a:ext cx="4755712" cy="43513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059AB6-B751-F44D-A28C-E19CFA261A8F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B83DEFD-C76A-E192-4470-7F7DCE92CBCE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0EBF15C6-51A3-0039-7C8E-9F5BC53301C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F2827DB-A570-B094-5067-79A4F7DA7F3C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D4DF52F4-C942-A75F-0F4B-911959D2F30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7944BFA9-C671-8332-EC4C-A56CAAB34AE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817040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011" y="600148"/>
            <a:ext cx="1005840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8011" y="1828800"/>
            <a:ext cx="47548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E35B8AB-C546-6624-5613-679F649D800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58011" y="2465752"/>
            <a:ext cx="4754880" cy="37639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436" y="1828800"/>
            <a:ext cx="47548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xmlns="" id="{689131D8-B072-15AB-4C0D-39F0B943B0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53436" y="2465752"/>
            <a:ext cx="4754880" cy="37639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B7459A-9905-1A4B-AB1A-C91FAC752AC6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E70A967-D43A-531B-AB77-B7D2DE7E4B0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61B1175E-A767-B7AB-D265-9256ECCA8E8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4929F5B2-C13B-2102-792E-E51F1738D2A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5C2A7D0-2242-BB3D-AC3F-126E076FC3A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340BEB2B-F33C-CFC6-3060-70CD260293D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865224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6739503E-9C75-484A-A764-D9D8121AAE05}" type="datetime1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  <p:sp>
        <p:nvSpPr>
          <p:cNvPr id="7" name="Freeform 6" hidden="1">
            <a:extLst>
              <a:ext uri="{FF2B5EF4-FFF2-40B4-BE49-F238E27FC236}">
                <a16:creationId xmlns:a16="http://schemas.microsoft.com/office/drawing/2014/main" xmlns="" id="{E6D888E0-F3C1-AB94-04DD-F0587E4EF559}"/>
              </a:ext>
            </a:extLst>
          </p:cNvPr>
          <p:cNvSpPr/>
          <p:nvPr userDrawn="1"/>
        </p:nvSpPr>
        <p:spPr>
          <a:xfrm>
            <a:off x="812559" y="393189"/>
            <a:ext cx="10579798" cy="6071619"/>
          </a:xfrm>
          <a:custGeom>
            <a:avLst/>
            <a:gdLst>
              <a:gd name="connsiteX0" fmla="*/ 10186606 w 10579798"/>
              <a:gd name="connsiteY0" fmla="*/ 0 h 6071619"/>
              <a:gd name="connsiteX1" fmla="*/ 10579798 w 10579798"/>
              <a:gd name="connsiteY1" fmla="*/ 0 h 6071619"/>
              <a:gd name="connsiteX2" fmla="*/ 10579798 w 10579798"/>
              <a:gd name="connsiteY2" fmla="*/ 6071619 h 6071619"/>
              <a:gd name="connsiteX3" fmla="*/ 10186606 w 10579798"/>
              <a:gd name="connsiteY3" fmla="*/ 6071619 h 6071619"/>
              <a:gd name="connsiteX4" fmla="*/ 10186606 w 10579798"/>
              <a:gd name="connsiteY4" fmla="*/ 393194 h 6071619"/>
              <a:gd name="connsiteX5" fmla="*/ 393192 w 10579798"/>
              <a:gd name="connsiteY5" fmla="*/ 393194 h 6071619"/>
              <a:gd name="connsiteX6" fmla="*/ 393192 w 10579798"/>
              <a:gd name="connsiteY6" fmla="*/ 5870339 h 6071619"/>
              <a:gd name="connsiteX7" fmla="*/ 0 w 10579798"/>
              <a:gd name="connsiteY7" fmla="*/ 5870339 h 6071619"/>
              <a:gd name="connsiteX8" fmla="*/ 0 w 10579798"/>
              <a:gd name="connsiteY8" fmla="*/ 2 h 6071619"/>
              <a:gd name="connsiteX9" fmla="*/ 157401 w 10579798"/>
              <a:gd name="connsiteY9" fmla="*/ 2 h 6071619"/>
              <a:gd name="connsiteX10" fmla="*/ 393192 w 10579798"/>
              <a:gd name="connsiteY10" fmla="*/ 2 h 6071619"/>
              <a:gd name="connsiteX11" fmla="*/ 10186606 w 10579798"/>
              <a:gd name="connsiteY11" fmla="*/ 2 h 607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9798" h="6071619">
                <a:moveTo>
                  <a:pt x="10186606" y="0"/>
                </a:moveTo>
                <a:lnTo>
                  <a:pt x="10579798" y="0"/>
                </a:lnTo>
                <a:lnTo>
                  <a:pt x="10579798" y="6071619"/>
                </a:lnTo>
                <a:lnTo>
                  <a:pt x="10186606" y="6071619"/>
                </a:lnTo>
                <a:lnTo>
                  <a:pt x="10186606" y="393194"/>
                </a:lnTo>
                <a:lnTo>
                  <a:pt x="393192" y="393194"/>
                </a:lnTo>
                <a:lnTo>
                  <a:pt x="393192" y="5870339"/>
                </a:lnTo>
                <a:lnTo>
                  <a:pt x="0" y="5870339"/>
                </a:lnTo>
                <a:lnTo>
                  <a:pt x="0" y="2"/>
                </a:lnTo>
                <a:lnTo>
                  <a:pt x="157401" y="2"/>
                </a:lnTo>
                <a:lnTo>
                  <a:pt x="393192" y="2"/>
                </a:lnTo>
                <a:lnTo>
                  <a:pt x="10186606" y="2"/>
                </a:lnTo>
                <a:close/>
              </a:path>
            </a:pathLst>
          </a:cu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355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  <p:sldLayoutId id="2147484066" r:id="rId14"/>
    <p:sldLayoutId id="2147484067" r:id="rId15"/>
    <p:sldLayoutId id="2147484068" r:id="rId16"/>
    <p:sldLayoutId id="2147484069" r:id="rId17"/>
    <p:sldLayoutId id="2147484070" r:id="rId18"/>
    <p:sldLayoutId id="2147484071" r:id="rId19"/>
    <p:sldLayoutId id="2147484072" r:id="rId20"/>
    <p:sldLayoutId id="2147484073" r:id="rId21"/>
    <p:sldLayoutId id="2147484074" r:id="rId22"/>
    <p:sldLayoutId id="2147484075" r:id="rId23"/>
    <p:sldLayoutId id="2147484076" r:id="rId24"/>
    <p:sldLayoutId id="2147484077" r:id="rId25"/>
    <p:sldLayoutId id="2147484078" r:id="rId26"/>
    <p:sldLayoutId id="2147484079" r:id="rId27"/>
    <p:sldLayoutId id="2147484080" r:id="rId28"/>
    <p:sldLayoutId id="2147483989" r:id="rId29"/>
    <p:sldLayoutId id="2147483919" r:id="rId30"/>
    <p:sldLayoutId id="2147483921" r:id="rId31"/>
    <p:sldLayoutId id="2147483922" r:id="rId32"/>
    <p:sldLayoutId id="2147483976" r:id="rId33"/>
    <p:sldLayoutId id="2147483923" r:id="rId34"/>
    <p:sldLayoutId id="2147483924" r:id="rId35"/>
    <p:sldLayoutId id="2147483935" r:id="rId36"/>
    <p:sldLayoutId id="2147483936" r:id="rId37"/>
    <p:sldLayoutId id="2147483937" r:id="rId38"/>
    <p:sldLayoutId id="2147483959" r:id="rId39"/>
    <p:sldLayoutId id="2147483964" r:id="rId40"/>
    <p:sldLayoutId id="2147483967" r:id="rId41"/>
    <p:sldLayoutId id="2147483969" r:id="rId42"/>
  </p:sldLayoutIdLst>
  <p:hf hdr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BFC534-D45B-C515-59E3-4C260019E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1762" y="2646118"/>
            <a:ext cx="5583676" cy="136167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Bullying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2950508-6902-F575-FCC4-234E6821B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Its not cool and its never ok</a:t>
            </a:r>
          </a:p>
        </p:txBody>
      </p:sp>
    </p:spTree>
    <p:extLst>
      <p:ext uri="{BB962C8B-B14F-4D97-AF65-F5344CB8AC3E}">
        <p14:creationId xmlns:p14="http://schemas.microsoft.com/office/powerpoint/2010/main" xmlns="" val="2699954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xmlns="" id="{E3032214-9A8E-3D82-34F9-829AEA0E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 anchor="b">
            <a:normAutofit/>
          </a:bodyPr>
          <a:lstStyle/>
          <a:p>
            <a:r>
              <a:rPr lang="en-US"/>
              <a:t>What is Bullying?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F103931-63B0-D3AF-AC9B-813E4D765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B0F2FA-2C4D-0C73-7311-5361A9DC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27C0DEB-4AE1-EA4D-826D-E3C22802B942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B68F76-B65B-06DB-0B95-2894D5F9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8" name="Picture 17" descr="Wood human figure">
            <a:extLst>
              <a:ext uri="{FF2B5EF4-FFF2-40B4-BE49-F238E27FC236}">
                <a16:creationId xmlns:a16="http://schemas.microsoft.com/office/drawing/2014/main" xmlns="" id="{EB51D76B-0479-29AE-66BE-033DAEB029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9691" r="-1" b="53386"/>
          <a:stretch>
            <a:fillRect/>
          </a:stretch>
        </p:blipFill>
        <p:spPr>
          <a:xfrm>
            <a:off x="320557" y="3429001"/>
            <a:ext cx="11253669" cy="27735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097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B7C28FDA-1562-7057-8155-9BECC4B7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anchor="ctr">
            <a:normAutofit/>
          </a:bodyPr>
          <a:lstStyle/>
          <a:p>
            <a:r>
              <a:rPr lang="en-US" dirty="0"/>
              <a:t>Webster definition: Bullying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116F71D-1DD5-EB37-D7DF-E06E392F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SAMPLE FOOTER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xmlns="" id="{F099766D-259C-B657-7648-624EF2F5A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latin typeface="Gill Sans Nova Ultra Bold" panose="020B0B02020104020203" pitchFamily="34" charset="0"/>
              </a:rPr>
              <a:t>The abuse and mistreatment of someone vulnerable by someone stronger, more powerful, etc.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E1A5C49A-76F2-0600-A054-3A1B180D22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6A42598-CA8F-5141-9F98-7018240FA786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0DBF2C-0F6F-3B9C-718D-CE843B2A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057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A470C-52DC-7F1C-C377-6C3EEBCC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/>
          <a:p>
            <a:r>
              <a:rPr lang="en-US" dirty="0"/>
              <a:t>What kind of people are bullies?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513D284-58C0-3DB8-C72F-F1BB1CE4C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10B672-A482-BEE6-5572-399F9D83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D0C1909-8EA0-3E44-B1AC-A9EA56584238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3082B4-2188-0252-D5C4-4306CF2A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91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845FDB-C502-237D-9069-8A79472BE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A655FB-55F5-60B7-46F4-D7A9D02C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ANYONE CAN BE A BULLY </a:t>
            </a:r>
          </a:p>
        </p:txBody>
      </p:sp>
      <p:pic>
        <p:nvPicPr>
          <p:cNvPr id="8" name="Picture 7" descr="Chicken wire close-up">
            <a:extLst>
              <a:ext uri="{FF2B5EF4-FFF2-40B4-BE49-F238E27FC236}">
                <a16:creationId xmlns:a16="http://schemas.microsoft.com/office/drawing/2014/main" xmlns="" id="{79509139-F559-8CB2-6814-4859BA155C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26070" r="26069" b="-1"/>
          <a:stretch>
            <a:fillRect/>
          </a:stretch>
        </p:blipFill>
        <p:spPr>
          <a:xfrm>
            <a:off x="20" y="10"/>
            <a:ext cx="4917300" cy="6857990"/>
          </a:xfrm>
          <a:prstGeom prst="rect">
            <a:avLst/>
          </a:prstGeom>
          <a:noFill/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xmlns="" id="{194F4756-3CB4-E398-D2AE-4D2533B51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A  BULLY CAN BE YOUR FRIEND , SIBLING, BOSS OR COWORKER.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A BULLY CAN BE SOMEONE WHO IS SUPPOSED TO KEEP YOU SAFE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A BULLY CAN BE A STRANGER WHO YOU HAVE NEVER EVEN SPOKEN TO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A BULLY CAN BE A PERSON IN A POSITION OF POWER LIKE TEACHERS, PRINCIPALS , OFFICERS OF THE LAW , YOUR PARENTS OR EVEN THE PRESIDENT OF THE UNITED STATES.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7F7326A-8E9E-FCE5-BEC1-543DBF7D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F020DAC-FAD9-F4E5-573A-12A40DBF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D0C1909-8EA0-3E44-B1AC-A9EA56584238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483F7A-2296-E504-67C8-E391122F7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662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C6BFC4AE-DEF9-8688-9161-6C7D8A6F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anchor="t"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Types of bullying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FE38F5-1DB2-6B7B-DEA7-403B3A21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55BB1D7C-416C-D847-07E6-7E5F73DAC0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3640CB4-2CC6-6FC9-6A17-7BA398DD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xmlns="" id="{D1DEA317-2399-1D15-43AD-1D7BD41AAE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4833783"/>
              </p:ext>
            </p:extLst>
          </p:nvPr>
        </p:nvGraphicFramePr>
        <p:xfrm>
          <a:off x="5358384" y="1249959"/>
          <a:ext cx="6440424" cy="52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0467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63E675-B42C-17B4-1C26-7939DE43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6182413" cy="5559552"/>
          </a:xfrm>
        </p:spPr>
        <p:txBody>
          <a:bodyPr anchor="b">
            <a:normAutofit/>
          </a:bodyPr>
          <a:lstStyle/>
          <a:p>
            <a:r>
              <a:rPr lang="en-US" dirty="0"/>
              <a:t>PHYSICAL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3D35889-5720-C763-8FE4-F618ADB0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92CF9C0-5E39-F951-949C-6FFA726FF2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11A051B-C25D-D59A-FAD1-9F6A27FA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B196CDA-67E9-3D75-86C8-264908C3E660}"/>
              </a:ext>
            </a:extLst>
          </p:cNvPr>
          <p:cNvSpPr txBox="1"/>
          <p:nvPr/>
        </p:nvSpPr>
        <p:spPr>
          <a:xfrm>
            <a:off x="5293442" y="1435608"/>
            <a:ext cx="6694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Direct bodily harm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Ultra Bold" panose="020B0B02020104020203" pitchFamily="34" charset="0"/>
              </a:rPr>
              <a:t>: Hitting, kicking, punching, slapping, pinching, biting, or scratching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Offensive physical contact:</a:t>
            </a:r>
            <a:r>
              <a:rPr lang="en-US" dirty="0">
                <a:latin typeface="Gill Sans Nova Ultra Bold" panose="020B0B02020104020203" pitchFamily="34" charset="0"/>
              </a:rPr>
              <a:t> Spitting on someone or making unwanted physical contact.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Destabilizing actions:</a:t>
            </a:r>
            <a:r>
              <a:rPr lang="en-US" dirty="0">
                <a:latin typeface="Gill Sans Nova Ultra Bold" panose="020B0B02020104020203" pitchFamily="34" charset="0"/>
              </a:rPr>
              <a:t> Shoving, pushing, or tripping someone to cause a fall.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Restraint and blocking:</a:t>
            </a:r>
            <a:r>
              <a:rPr lang="en-US" dirty="0">
                <a:latin typeface="Gill Sans Nova Ultra Bold" panose="020B0B02020104020203" pitchFamily="34" charset="0"/>
              </a:rPr>
              <a:t> Holding someone against their will, grabbing them, or physically blocking their path to make them feel trapped.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Ultra Bold" panose="020B0B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87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36F1E4-59E4-0F0D-8F13-98601617A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4887133" cy="5559552"/>
          </a:xfrm>
        </p:spPr>
        <p:txBody>
          <a:bodyPr anchor="b">
            <a:normAutofit/>
          </a:bodyPr>
          <a:lstStyle/>
          <a:p>
            <a:r>
              <a:rPr lang="en-US" dirty="0"/>
              <a:t>VERBAL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D4902C4-4B77-BFD3-4101-3123FFD1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CDBC64D-451D-5B0F-5C4C-B8B5A6D66C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A34BAF-0EF9-091F-18E3-B0E508D35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3A7809B-F60C-85EE-DCAD-4AE21DD8095B}"/>
              </a:ext>
            </a:extLst>
          </p:cNvPr>
          <p:cNvSpPr txBox="1"/>
          <p:nvPr/>
        </p:nvSpPr>
        <p:spPr>
          <a:xfrm>
            <a:off x="3050758" y="1517429"/>
            <a:ext cx="90772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Name-calling and Insults:</a:t>
            </a:r>
            <a:r>
              <a:rPr lang="en-US" dirty="0">
                <a:latin typeface="Gill Sans Nova Ultra Bold" panose="020B0B02020104020203" pitchFamily="34" charset="0"/>
              </a:rPr>
              <a:t> Using derogatory labels to belittle or humiliate someone.</a:t>
            </a:r>
            <a:br>
              <a:rPr lang="en-US" dirty="0">
                <a:latin typeface="Gill Sans Nova Ultra Bold" panose="020B0B02020104020203" pitchFamily="34" charset="0"/>
              </a:rPr>
            </a:b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Teasing and Mocking:</a:t>
            </a:r>
            <a:r>
              <a:rPr lang="en-US" dirty="0">
                <a:latin typeface="Gill Sans Nova Ultra Bold" panose="020B0B02020104020203" pitchFamily="34" charset="0"/>
              </a:rPr>
              <a:t> Making cruel jokes about a person’s appearance, abilities, or interests.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Threatening:</a:t>
            </a:r>
            <a:r>
              <a:rPr lang="en-US" dirty="0">
                <a:latin typeface="Gill Sans Nova Ultra Bold" panose="020B0B02020104020203" pitchFamily="34" charset="0"/>
              </a:rPr>
              <a:t> Using spoken or written words to instill fear or threaten physical or emotional harm.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Sarcasm and Harsh Criticism:</a:t>
            </a:r>
            <a:r>
              <a:rPr lang="en-US" dirty="0">
                <a:latin typeface="Gill Sans Nova Ultra Bold" panose="020B0B02020104020203" pitchFamily="34" charset="0"/>
              </a:rPr>
              <a:t> Employing subtle or overt biting remarks to degrade someone's self-worth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923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ADF241-3609-D577-C968-A0E281341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4567369" cy="5559552"/>
          </a:xfrm>
        </p:spPr>
        <p:txBody>
          <a:bodyPr anchor="b">
            <a:normAutofit/>
          </a:bodyPr>
          <a:lstStyle/>
          <a:p>
            <a:r>
              <a:rPr lang="en-US" dirty="0"/>
              <a:t>SOCIAL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7B7E94-E83F-948E-3B8D-71DE7397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F6C03E-F8BC-9C79-742C-0B050F2EF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8DDC2F-747B-D78E-4572-01BD3DE7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07E0733-C7DA-6BF1-0E94-4563504EEC19}"/>
              </a:ext>
            </a:extLst>
          </p:cNvPr>
          <p:cNvSpPr txBox="1"/>
          <p:nvPr/>
        </p:nvSpPr>
        <p:spPr>
          <a:xfrm>
            <a:off x="2922701" y="1720840"/>
            <a:ext cx="8912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Exclusion:</a:t>
            </a:r>
            <a:r>
              <a:rPr lang="en-US" dirty="0">
                <a:latin typeface="Gill Sans Nova Ultra Bold" panose="020B0B02020104020203" pitchFamily="34" charset="0"/>
              </a:rPr>
              <a:t> Purposely leaving someone out of activities, lunch groups, or games.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Gossip:</a:t>
            </a:r>
            <a:r>
              <a:rPr lang="en-US" dirty="0">
                <a:latin typeface="Gill Sans Nova Ultra Bold" panose="020B0B02020104020203" pitchFamily="34" charset="0"/>
              </a:rPr>
              <a:t> Spreading false rumors, lies, or mean secrets behind someone's back.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Isolation:</a:t>
            </a:r>
            <a:r>
              <a:rPr lang="en-US" dirty="0">
                <a:latin typeface="Gill Sans Nova Ultra Bold" panose="020B0B02020104020203" pitchFamily="34" charset="0"/>
              </a:rPr>
              <a:t> Telling other peers not to be friends with or talk to a specific person.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Public Humiliation:</a:t>
            </a:r>
            <a:r>
              <a:rPr lang="en-US" dirty="0">
                <a:latin typeface="Gill Sans Nova Ultra Bold" panose="020B0B02020104020203" pitchFamily="34" charset="0"/>
              </a:rPr>
              <a:t> Embarrassing someone on purpose in front of a group or online via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822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AF92ED-4F42-0787-3187-00D2A5661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9146899" cy="5559552"/>
          </a:xfrm>
        </p:spPr>
        <p:txBody>
          <a:bodyPr anchor="b">
            <a:normAutofit/>
          </a:bodyPr>
          <a:lstStyle/>
          <a:p>
            <a:r>
              <a:rPr lang="en-US" dirty="0"/>
              <a:t>CYBERBULLYING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CB211B3-86F8-7545-8212-79A6D2CF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3F9E413-6819-C787-8D9A-CC215367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A1A0D3-06BB-28F1-A448-A5E91DED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BE9B040-9D7B-F368-E1E1-969AA9819DC0}"/>
              </a:ext>
            </a:extLst>
          </p:cNvPr>
          <p:cNvSpPr txBox="1"/>
          <p:nvPr/>
        </p:nvSpPr>
        <p:spPr>
          <a:xfrm>
            <a:off x="959005" y="1605776"/>
            <a:ext cx="107832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Social targeting:</a:t>
            </a:r>
            <a:r>
              <a:rPr lang="en-US" dirty="0">
                <a:latin typeface="Gill Sans Nova Ultra Bold" panose="020B0B02020104020203" pitchFamily="34" charset="0"/>
              </a:rPr>
              <a:t> Spreading rumors, lies, or embarrassing photos on social media.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Impersonation:</a:t>
            </a:r>
            <a:r>
              <a:rPr lang="en-US" dirty="0">
                <a:latin typeface="Gill Sans Nova Ultra Bold" panose="020B0B02020104020203" pitchFamily="34" charset="0"/>
              </a:rPr>
              <a:t> Creating fake profiles or hacking accounts to send mean messages.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Harassment and threats:</a:t>
            </a:r>
            <a:r>
              <a:rPr lang="en-US" dirty="0">
                <a:latin typeface="Gill Sans Nova Ultra Bold" panose="020B0B02020104020203" pitchFamily="34" charset="0"/>
              </a:rPr>
              <a:t> Sending abusive messages, direct threats, or encouraging self-harm.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Gill Sans Nova Ultra Bold" panose="020B0B02020104020203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ill Sans Nova Ultra Bold" panose="020B0B02020104020203" pitchFamily="34" charset="0"/>
              </a:rPr>
              <a:t>Exclusion:</a:t>
            </a:r>
            <a:r>
              <a:rPr lang="en-US" dirty="0">
                <a:latin typeface="Gill Sans Nova Ultra Bold" panose="020B0B02020104020203" pitchFamily="34" charset="0"/>
              </a:rPr>
              <a:t> Intentionally leaving someone out of online groups, games, or chats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793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1FBB0FD2-5359-0107-2E68-9925D848C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What to do if you are being bullied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01338AE-C646-9279-E122-42E6B95E3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275F0F4-E6F6-8188-582B-0E5F22A1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090865-848D-96E3-AE37-B88C20A2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xmlns="" id="{BF838113-2689-1CCB-FB44-096DCC78FB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55982286"/>
              </p:ext>
            </p:extLst>
          </p:nvPr>
        </p:nvGraphicFramePr>
        <p:xfrm>
          <a:off x="5358384" y="1249959"/>
          <a:ext cx="6440424" cy="52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53256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3948400-2503-F17B-36F7-B7F08C168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9C827F1A-9140-2E26-C242-A4E17EB6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What to do if you see someone else being bullied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0F774ED-52B4-0F62-B578-5EBD7B413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B0B9598-A01C-073E-6808-1CC55199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47335E-91B7-6EC7-CAAB-8EE7C62B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xmlns="" id="{3AD0EC7E-F0E5-C60F-7FED-1492F4B5B7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0506411"/>
              </p:ext>
            </p:extLst>
          </p:nvPr>
        </p:nvGraphicFramePr>
        <p:xfrm>
          <a:off x="5358384" y="1249959"/>
          <a:ext cx="6440424" cy="52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10721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DE2DC31-7F30-2F60-DB7D-F7B2F1938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240" y="2167128"/>
            <a:ext cx="7589520" cy="4087368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Bullying is never ok 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01E3645C-E57D-1259-3A96-431D8F54D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/>
          <a:lstStyle/>
          <a:p>
            <a:pPr algn="ctr"/>
            <a:r>
              <a:rPr lang="en-US" dirty="0">
                <a:latin typeface="Gill Sans Nova Ultra Bold" panose="020B0B02020104020203" pitchFamily="34" charset="0"/>
              </a:rPr>
              <a:t>Everyone deserves to feel safe and be treated with respect.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879ED9C-F5DC-7B1A-DF0D-7C974E361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D03095-AA62-534F-33C2-079121514E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739503E-9C75-484A-A764-D9D8121AAE05}" type="datetime1">
              <a:rPr lang="en-US" smtClean="0"/>
              <a:pPr>
                <a:spcAft>
                  <a:spcPts val="600"/>
                </a:spcAft>
              </a:pPr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6132DD-5669-7CC6-CABC-4566FDF5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7589032"/>
      </p:ext>
    </p:extLst>
  </p:cSld>
  <p:clrMapOvr>
    <a:masterClrMapping/>
  </p:clrMapOvr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Editorial" id="{71EC1670-473B-4381-BA1C-B02CC96DD716}" vid="{C5D3EF77-ADD0-40FD-A769-C339DAE739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EC3793-C1BC-496C-A03C-202DFFC513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CEDABF-7176-4A42-8EF9-E5D4DD31FF6C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230e9df3-be65-4c73-a93b-d1236ebd677e"/>
    <ds:schemaRef ds:uri="http://purl.org/dc/elements/1.1/"/>
    <ds:schemaRef ds:uri="16c05727-aa75-4e4a-9b5f-8a80a1165891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3301439-688F-4D19-B908-B48B62C5607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</TotalTime>
  <Words>540</Words>
  <Application>Microsoft Office PowerPoint</Application>
  <PresentationFormat>Custom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Editorial</vt:lpstr>
      <vt:lpstr>Bullying</vt:lpstr>
      <vt:lpstr>What is Bullying?</vt:lpstr>
      <vt:lpstr>Webster definition: Bullying</vt:lpstr>
      <vt:lpstr>What kind of people are bullies?</vt:lpstr>
      <vt:lpstr>ANYONE CAN BE A BULLY </vt:lpstr>
      <vt:lpstr>  Types of bullying</vt:lpstr>
      <vt:lpstr>PHYSICAL </vt:lpstr>
      <vt:lpstr>VERBAL</vt:lpstr>
      <vt:lpstr>SOCIAL</vt:lpstr>
      <vt:lpstr>CYBERBULLYING</vt:lpstr>
      <vt:lpstr>  What to do if you are being bullied</vt:lpstr>
      <vt:lpstr>  What to do if you see someone else being bullied</vt:lpstr>
      <vt:lpstr>Bullying is never ok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</dc:title>
  <dc:creator>Samantha Bell</dc:creator>
  <cp:lastModifiedBy>Corporate Edition</cp:lastModifiedBy>
  <cp:revision>3</cp:revision>
  <dcterms:created xsi:type="dcterms:W3CDTF">2026-09-10T22:21:38Z</dcterms:created>
  <dcterms:modified xsi:type="dcterms:W3CDTF">2026-09-11T21:42:27Z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