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docMetadata/LabelInfo.xml" ContentType="application/vnd.ms-office.classificationlabels+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6" r:id="rId4"/>
  </p:sldMasterIdLst>
  <p:notesMasterIdLst>
    <p:notesMasterId r:id="rId16"/>
  </p:notesMasterIdLst>
  <p:handoutMasterIdLst>
    <p:handoutMasterId r:id="rId17"/>
  </p:handoutMasterIdLst>
  <p:sldIdLst>
    <p:sldId id="1497" r:id="rId5"/>
    <p:sldId id="1514" r:id="rId6"/>
    <p:sldId id="1519" r:id="rId7"/>
    <p:sldId id="1499" r:id="rId8"/>
    <p:sldId id="1500" r:id="rId9"/>
    <p:sldId id="1522" r:id="rId10"/>
    <p:sldId id="1520" r:id="rId11"/>
    <p:sldId id="1516" r:id="rId12"/>
    <p:sldId id="1502" r:id="rId13"/>
    <p:sldId id="1521" r:id="rId14"/>
    <p:sldId id="151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079" autoAdjust="0"/>
  </p:normalViewPr>
  <p:slideViewPr>
    <p:cSldViewPr snapToGrid="0">
      <p:cViewPr varScale="1">
        <p:scale>
          <a:sx n="65" d="100"/>
          <a:sy n="65" d="100"/>
        </p:scale>
        <p:origin x="-942" y="-114"/>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xmlns=""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pPr/>
              <a:t>9/11/2026</a:t>
            </a:fld>
            <a:endParaRPr lang="en-US" dirty="0"/>
          </a:p>
        </p:txBody>
      </p:sp>
      <p:sp>
        <p:nvSpPr>
          <p:cNvPr id="4" name="Footer Placeholder 3">
            <a:extLst>
              <a:ext uri="{FF2B5EF4-FFF2-40B4-BE49-F238E27FC236}">
                <a16:creationId xmlns:a16="http://schemas.microsoft.com/office/drawing/2014/main" xmlns=""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xmlns=""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pPr/>
              <a:t>‹#›</a:t>
            </a:fld>
            <a:endParaRPr lang="en-US" dirty="0"/>
          </a:p>
        </p:txBody>
      </p:sp>
    </p:spTree>
    <p:extLst>
      <p:ext uri="{BB962C8B-B14F-4D97-AF65-F5344CB8AC3E}">
        <p14:creationId xmlns:p14="http://schemas.microsoft.com/office/powerpoint/2010/main" xmlns=""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pPr/>
              <a:t>9/11/2026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pPr/>
              <a:t>‹#›</a:t>
            </a:fld>
            <a:endParaRPr lang="en-US" dirty="0"/>
          </a:p>
        </p:txBody>
      </p:sp>
    </p:spTree>
    <p:extLst>
      <p:ext uri="{BB962C8B-B14F-4D97-AF65-F5344CB8AC3E}">
        <p14:creationId xmlns:p14="http://schemas.microsoft.com/office/powerpoint/2010/main" xmlns=""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365760" y="5218032"/>
            <a:ext cx="11460480" cy="786384"/>
          </a:xfrm>
        </p:spPr>
        <p:txBody>
          <a:bodyPr anchor="b">
            <a:normAutofit/>
          </a:bodyPr>
          <a:lstStyle>
            <a:lvl1pPr algn="l">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2BDC76B8-60F6-62D3-9F73-E81662203017}"/>
              </a:ext>
            </a:extLst>
          </p:cNvPr>
          <p:cNvSpPr>
            <a:spLocks noGrp="1"/>
          </p:cNvSpPr>
          <p:nvPr>
            <p:ph type="subTitle" idx="1"/>
          </p:nvPr>
        </p:nvSpPr>
        <p:spPr>
          <a:xfrm>
            <a:off x="365760" y="5972629"/>
            <a:ext cx="11460480" cy="480373"/>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Picture Placeholder 10">
            <a:extLst>
              <a:ext uri="{FF2B5EF4-FFF2-40B4-BE49-F238E27FC236}">
                <a16:creationId xmlns:a16="http://schemas.microsoft.com/office/drawing/2014/main" xmlns="" id="{B24A208E-BD69-BB12-21B8-DA405B501FA8}"/>
              </a:ext>
            </a:extLst>
          </p:cNvPr>
          <p:cNvSpPr>
            <a:spLocks noGrp="1"/>
          </p:cNvSpPr>
          <p:nvPr>
            <p:ph type="pic" sz="quarter" idx="13"/>
          </p:nvPr>
        </p:nvSpPr>
        <p:spPr>
          <a:xfrm>
            <a:off x="0" y="0"/>
            <a:ext cx="12191999" cy="4986425"/>
          </a:xfrm>
          <a:blipFill dpi="0" rotWithShape="1">
            <a:blip r:embed="rId2" cstate="print">
              <a:alphaModFix amt="70000"/>
              <a:extLst>
                <a:ext uri="{28A0092B-C50C-407E-A947-70E740481C1C}">
                  <a14:useLocalDpi xmlns:a14="http://schemas.microsoft.com/office/drawing/2010/main" xmlns="" val="0"/>
                </a:ext>
              </a:extLst>
            </a:blip>
            <a:srcRect/>
            <a:stretch>
              <a:fillRect/>
            </a:stretch>
          </a:blipFill>
        </p:spPr>
        <p:txBody>
          <a:bodyPr/>
          <a:lstStyle/>
          <a:p>
            <a:r>
              <a:rPr lang="en-US"/>
              <a:t>Click icon to add picture</a:t>
            </a:r>
            <a:endParaRPr lang="en-US" dirty="0"/>
          </a:p>
        </p:txBody>
      </p:sp>
      <p:sp>
        <p:nvSpPr>
          <p:cNvPr id="4" name="Date Placeholder 2">
            <a:extLst>
              <a:ext uri="{FF2B5EF4-FFF2-40B4-BE49-F238E27FC236}">
                <a16:creationId xmlns:a16="http://schemas.microsoft.com/office/drawing/2014/main" xmlns="" id="{0FC0FA77-D157-35E3-0B4D-11C0F67E63F3}"/>
              </a:ext>
            </a:extLst>
          </p:cNvPr>
          <p:cNvSpPr>
            <a:spLocks noGrp="1"/>
          </p:cNvSpPr>
          <p:nvPr>
            <p:ph type="dt" sz="half" idx="10"/>
          </p:nvPr>
        </p:nvSpPr>
        <p:spPr>
          <a:xfrm>
            <a:off x="347132" y="6529916"/>
            <a:ext cx="3284341" cy="328084"/>
          </a:xfrm>
        </p:spPr>
        <p:txBody>
          <a:bodyPr/>
          <a:lstStyle/>
          <a:p>
            <a:fld id="{175A1B29-DFBD-4673-8328-3ED6619AAB50}" type="datetime1">
              <a:rPr lang="en-US" smtClean="0"/>
              <a:pPr/>
              <a:t>9/11/2026</a:t>
            </a:fld>
            <a:endParaRPr lang="en-US" dirty="0"/>
          </a:p>
        </p:txBody>
      </p:sp>
      <p:sp>
        <p:nvSpPr>
          <p:cNvPr id="5" name="Footer Placeholder 3">
            <a:extLst>
              <a:ext uri="{FF2B5EF4-FFF2-40B4-BE49-F238E27FC236}">
                <a16:creationId xmlns:a16="http://schemas.microsoft.com/office/drawing/2014/main" xmlns="" id="{9D55EDDF-CA01-E393-D8E9-0618A68B21A8}"/>
              </a:ext>
            </a:extLst>
          </p:cNvPr>
          <p:cNvSpPr>
            <a:spLocks noGrp="1"/>
          </p:cNvSpPr>
          <p:nvPr>
            <p:ph type="ftr" sz="quarter" idx="11"/>
          </p:nvPr>
        </p:nvSpPr>
        <p:spPr>
          <a:xfrm>
            <a:off x="8660019" y="6529916"/>
            <a:ext cx="2805405" cy="328084"/>
          </a:xfrm>
        </p:spPr>
        <p:txBody>
          <a:bodyPr/>
          <a:lstStyle/>
          <a:p>
            <a:r>
              <a:rPr lang="en-US" dirty="0"/>
              <a:t>Sample Footer Text</a:t>
            </a:r>
          </a:p>
        </p:txBody>
      </p:sp>
      <p:sp>
        <p:nvSpPr>
          <p:cNvPr id="6" name="Slide Number Placeholder 4">
            <a:extLst>
              <a:ext uri="{FF2B5EF4-FFF2-40B4-BE49-F238E27FC236}">
                <a16:creationId xmlns:a16="http://schemas.microsoft.com/office/drawing/2014/main" xmlns="" id="{AFD1BB6C-22F1-3135-9434-A294C25CC3D5}"/>
              </a:ext>
            </a:extLst>
          </p:cNvPr>
          <p:cNvSpPr>
            <a:spLocks noGrp="1"/>
          </p:cNvSpPr>
          <p:nvPr>
            <p:ph type="sldNum" sz="quarter" idx="12"/>
          </p:nvPr>
        </p:nvSpPr>
        <p:spPr>
          <a:xfrm>
            <a:off x="11415660" y="6529916"/>
            <a:ext cx="429207" cy="328084"/>
          </a:xfr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4139352243"/>
      </p:ext>
    </p:extLst>
  </p:cSld>
  <p:clrMapOvr>
    <a:masterClrMapping/>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64B1540E-CB71-48F2-BE70-F5CE056CFE1B}"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8" name="Rectangle: Rounded Corners 7">
            <a:extLst>
              <a:ext uri="{FF2B5EF4-FFF2-40B4-BE49-F238E27FC236}">
                <a16:creationId xmlns:a16="http://schemas.microsoft.com/office/drawing/2014/main" xmlns="" id="{B05D4B22-4D6B-3463-9517-CEFA7D2A6E7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901774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7103850" y="907302"/>
            <a:ext cx="4222117" cy="3697488"/>
          </a:xfrm>
        </p:spPr>
        <p:txBody>
          <a:bodyPr anchor="b">
            <a:normAutofit/>
          </a:bodyPr>
          <a:lstStyle>
            <a:lvl1pPr algn="l">
              <a:defRPr sz="5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2BDC76B8-60F6-62D3-9F73-E81662203017}"/>
              </a:ext>
            </a:extLst>
          </p:cNvPr>
          <p:cNvSpPr>
            <a:spLocks noGrp="1"/>
          </p:cNvSpPr>
          <p:nvPr>
            <p:ph type="subTitle" idx="1"/>
          </p:nvPr>
        </p:nvSpPr>
        <p:spPr>
          <a:xfrm>
            <a:off x="7103850" y="4731335"/>
            <a:ext cx="4222117" cy="1219362"/>
          </a:xfrm>
        </p:spPr>
        <p:txBody>
          <a:bodyPr anchor="t">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Picture Placeholder 9">
            <a:extLst>
              <a:ext uri="{FF2B5EF4-FFF2-40B4-BE49-F238E27FC236}">
                <a16:creationId xmlns:a16="http://schemas.microsoft.com/office/drawing/2014/main" xmlns="" id="{3E190545-F7D8-0D1C-1BCC-C670CFFE0C60}"/>
              </a:ext>
            </a:extLst>
          </p:cNvPr>
          <p:cNvSpPr>
            <a:spLocks noGrp="1"/>
          </p:cNvSpPr>
          <p:nvPr>
            <p:ph type="pic" sz="quarter" idx="14"/>
          </p:nvPr>
        </p:nvSpPr>
        <p:spPr>
          <a:xfrm>
            <a:off x="358140" y="333756"/>
            <a:ext cx="6226810" cy="6190488"/>
          </a:xfrm>
          <a:custGeom>
            <a:avLst/>
            <a:gdLst>
              <a:gd name="connsiteX0" fmla="*/ 186643 w 6226810"/>
              <a:gd name="connsiteY0" fmla="*/ 0 h 6190488"/>
              <a:gd name="connsiteX1" fmla="*/ 6226810 w 6226810"/>
              <a:gd name="connsiteY1" fmla="*/ 0 h 6190488"/>
              <a:gd name="connsiteX2" fmla="*/ 6226810 w 6226810"/>
              <a:gd name="connsiteY2" fmla="*/ 6190488 h 6190488"/>
              <a:gd name="connsiteX3" fmla="*/ 186643 w 6226810"/>
              <a:gd name="connsiteY3" fmla="*/ 6190488 h 6190488"/>
              <a:gd name="connsiteX4" fmla="*/ 0 w 6226810"/>
              <a:gd name="connsiteY4" fmla="*/ 6003845 h 6190488"/>
              <a:gd name="connsiteX5" fmla="*/ 0 w 6226810"/>
              <a:gd name="connsiteY5" fmla="*/ 186643 h 6190488"/>
              <a:gd name="connsiteX6" fmla="*/ 186643 w 622681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26810" h="6190488">
                <a:moveTo>
                  <a:pt x="186643" y="0"/>
                </a:moveTo>
                <a:lnTo>
                  <a:pt x="6226810" y="0"/>
                </a:lnTo>
                <a:lnTo>
                  <a:pt x="6226810"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xmlns="" id="{EAE2DAFA-435E-AAF9-8B67-495E5AFDCD91}"/>
              </a:ext>
            </a:extLst>
          </p:cNvPr>
          <p:cNvSpPr>
            <a:spLocks noGrp="1"/>
          </p:cNvSpPr>
          <p:nvPr>
            <p:ph type="dt" sz="half" idx="10"/>
          </p:nvPr>
        </p:nvSpPr>
        <p:spPr>
          <a:xfrm>
            <a:off x="7168895" y="6529916"/>
            <a:ext cx="1707625" cy="328084"/>
          </a:xfrm>
          <a:prstGeom prst="rect">
            <a:avLst/>
          </a:prstGeom>
        </p:spPr>
        <p:txBody>
          <a:bodyPr/>
          <a:lstStyle>
            <a:lvl1pPr>
              <a:defRPr>
                <a:solidFill>
                  <a:schemeClr val="tx1"/>
                </a:solidFill>
                <a:effectLst/>
              </a:defRPr>
            </a:lvl1pPr>
          </a:lstStyle>
          <a:p>
            <a:fld id="{254E9985-91B3-42C8-B8D8-B565E04A5E57}" type="datetime1">
              <a:rPr lang="en-US" smtClean="0"/>
              <a:pPr/>
              <a:t>9/11/2026</a:t>
            </a:fld>
            <a:endParaRPr lang="en-US" dirty="0"/>
          </a:p>
        </p:txBody>
      </p:sp>
      <p:sp>
        <p:nvSpPr>
          <p:cNvPr id="5" name="Footer Placeholder 4">
            <a:extLst>
              <a:ext uri="{FF2B5EF4-FFF2-40B4-BE49-F238E27FC236}">
                <a16:creationId xmlns:a16="http://schemas.microsoft.com/office/drawing/2014/main" xmlns=""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7" name="Rectangle: Rounded Corners 6">
            <a:extLst>
              <a:ext uri="{FF2B5EF4-FFF2-40B4-BE49-F238E27FC236}">
                <a16:creationId xmlns:a16="http://schemas.microsoft.com/office/drawing/2014/main" xmlns="" id="{E5DF5215-34B8-BE6B-A816-58B2F37B1D5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669716850"/>
      </p:ext>
    </p:extLst>
  </p:cSld>
  <p:clrMapOvr>
    <a:masterClrMapping/>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859537" y="905256"/>
            <a:ext cx="4206240" cy="3739896"/>
          </a:xfrm>
        </p:spPr>
        <p:txBody>
          <a:bodyPr anchor="t">
            <a:normAutofit/>
          </a:bodyPr>
          <a:lstStyle>
            <a:lvl1pPr algn="l">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2BDC76B8-60F6-62D3-9F73-E81662203017}"/>
              </a:ext>
            </a:extLst>
          </p:cNvPr>
          <p:cNvSpPr>
            <a:spLocks noGrp="1"/>
          </p:cNvSpPr>
          <p:nvPr>
            <p:ph type="subTitle" idx="1"/>
          </p:nvPr>
        </p:nvSpPr>
        <p:spPr>
          <a:xfrm>
            <a:off x="859536" y="4873752"/>
            <a:ext cx="4206240" cy="138074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Picture Placeholder 5">
            <a:extLst>
              <a:ext uri="{FF2B5EF4-FFF2-40B4-BE49-F238E27FC236}">
                <a16:creationId xmlns:a16="http://schemas.microsoft.com/office/drawing/2014/main" xmlns="" id="{C77B7186-FB14-CA62-FE96-5476125CC1B8}"/>
              </a:ext>
            </a:extLst>
          </p:cNvPr>
          <p:cNvSpPr>
            <a:spLocks noGrp="1"/>
          </p:cNvSpPr>
          <p:nvPr>
            <p:ph type="pic" sz="quarter" idx="13"/>
          </p:nvPr>
        </p:nvSpPr>
        <p:spPr>
          <a:xfrm>
            <a:off x="5596128" y="333756"/>
            <a:ext cx="6237732" cy="6190488"/>
          </a:xfrm>
          <a:custGeom>
            <a:avLst/>
            <a:gdLst>
              <a:gd name="connsiteX0" fmla="*/ 0 w 6237732"/>
              <a:gd name="connsiteY0" fmla="*/ 0 h 6190488"/>
              <a:gd name="connsiteX1" fmla="*/ 6051089 w 6237732"/>
              <a:gd name="connsiteY1" fmla="*/ 0 h 6190488"/>
              <a:gd name="connsiteX2" fmla="*/ 6237732 w 6237732"/>
              <a:gd name="connsiteY2" fmla="*/ 186643 h 6190488"/>
              <a:gd name="connsiteX3" fmla="*/ 6237732 w 6237732"/>
              <a:gd name="connsiteY3" fmla="*/ 6003845 h 6190488"/>
              <a:gd name="connsiteX4" fmla="*/ 6051089 w 6237732"/>
              <a:gd name="connsiteY4" fmla="*/ 6190488 h 6190488"/>
              <a:gd name="connsiteX5" fmla="*/ 0 w 6237732"/>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37732" h="6190488">
                <a:moveTo>
                  <a:pt x="0" y="0"/>
                </a:moveTo>
                <a:lnTo>
                  <a:pt x="6051089" y="0"/>
                </a:lnTo>
                <a:cubicBezTo>
                  <a:pt x="6154169" y="0"/>
                  <a:pt x="6237732" y="83563"/>
                  <a:pt x="6237732" y="186643"/>
                </a:cubicBezTo>
                <a:lnTo>
                  <a:pt x="6237732" y="6003845"/>
                </a:lnTo>
                <a:cubicBezTo>
                  <a:pt x="6237732" y="6106925"/>
                  <a:pt x="6154169" y="6190488"/>
                  <a:pt x="6051089" y="6190488"/>
                </a:cubicBezTo>
                <a:lnTo>
                  <a:pt x="0" y="6190488"/>
                </a:lnTo>
                <a:close/>
              </a:path>
            </a:pathLst>
          </a:custGeom>
          <a:blipFill dpi="0" rotWithShape="1">
            <a:blip r:embed="rId2"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7" name="Date Placeholder 6">
            <a:extLst>
              <a:ext uri="{FF2B5EF4-FFF2-40B4-BE49-F238E27FC236}">
                <a16:creationId xmlns:a16="http://schemas.microsoft.com/office/drawing/2014/main" xmlns="" id="{F991F941-2D53-CC10-7947-62237A245FE0}"/>
              </a:ext>
            </a:extLst>
          </p:cNvPr>
          <p:cNvSpPr>
            <a:spLocks noGrp="1"/>
          </p:cNvSpPr>
          <p:nvPr>
            <p:ph type="dt" sz="half" idx="14"/>
          </p:nvPr>
        </p:nvSpPr>
        <p:spPr>
          <a:xfrm>
            <a:off x="347133" y="6529916"/>
            <a:ext cx="1951777" cy="328084"/>
          </a:xfrm>
          <a:prstGeom prst="rect">
            <a:avLst/>
          </a:prstGeom>
        </p:spPr>
        <p:txBody>
          <a:bodyPr/>
          <a:lstStyle/>
          <a:p>
            <a:fld id="{B4AA5E08-0B46-4D4C-9A1D-1895CC169C50}" type="datetime1">
              <a:rPr lang="en-US" smtClean="0"/>
              <a:pPr/>
              <a:t>9/11/2026</a:t>
            </a:fld>
            <a:endParaRPr lang="en-US" dirty="0"/>
          </a:p>
        </p:txBody>
      </p:sp>
      <p:sp>
        <p:nvSpPr>
          <p:cNvPr id="8" name="Footer Placeholder 7">
            <a:extLst>
              <a:ext uri="{FF2B5EF4-FFF2-40B4-BE49-F238E27FC236}">
                <a16:creationId xmlns:a16="http://schemas.microsoft.com/office/drawing/2014/main" xmlns="" id="{9A6E6A4C-6C55-068A-43AA-78DB4D1D643B}"/>
              </a:ext>
            </a:extLst>
          </p:cNvPr>
          <p:cNvSpPr>
            <a:spLocks noGrp="1"/>
          </p:cNvSpPr>
          <p:nvPr>
            <p:ph type="ftr" sz="quarter" idx="15"/>
          </p:nvPr>
        </p:nvSpPr>
        <p:spPr>
          <a:xfrm>
            <a:off x="1880928"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xmlns="" id="{C1A2CCFF-14A7-08A8-4465-732CD8928728}"/>
              </a:ext>
            </a:extLst>
          </p:cNvPr>
          <p:cNvSpPr>
            <a:spLocks noGrp="1"/>
          </p:cNvSpPr>
          <p:nvPr>
            <p:ph type="sldNum" sz="quarter" idx="16"/>
          </p:nvPr>
        </p:nvSpPr>
        <p:spPr>
          <a:xfrm>
            <a:off x="4636569" y="6529916"/>
            <a:ext cx="429207" cy="328084"/>
          </a:xfrm>
          <a:prstGeom prst="rect">
            <a:avLst/>
          </a:prstGeom>
        </p:spPr>
        <p:txBody>
          <a:bodyPr/>
          <a:lstStyle/>
          <a:p>
            <a:fld id="{CC057153-B650-4DEB-B370-79DDCFDCE934}" type="slidenum">
              <a:rPr lang="en-US" smtClean="0"/>
              <a:pPr/>
              <a:t>‹#›</a:t>
            </a:fld>
            <a:endParaRPr lang="en-US" dirty="0"/>
          </a:p>
        </p:txBody>
      </p:sp>
      <p:sp>
        <p:nvSpPr>
          <p:cNvPr id="5" name="Rectangle: Rounded Corners 4">
            <a:extLst>
              <a:ext uri="{FF2B5EF4-FFF2-40B4-BE49-F238E27FC236}">
                <a16:creationId xmlns:a16="http://schemas.microsoft.com/office/drawing/2014/main" xmlns="" id="{27AE6C76-D3EE-C74F-F49E-97F6141F5D1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186066333"/>
      </p:ext>
    </p:extLst>
  </p:cSld>
  <p:clrMapOvr>
    <a:masterClrMapping/>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xmlns="" id="{703F4AEB-E597-882F-3A69-A923B8DED423}"/>
              </a:ext>
            </a:extLst>
          </p:cNvPr>
          <p:cNvPicPr>
            <a:picLocks noChangeAspect="1"/>
          </p:cNvPicPr>
          <p:nvPr/>
        </p:nvPicPr>
        <p:blipFill>
          <a:blip r:embed="rId2" cstate="print">
            <a:extLst>
              <a:ext uri="{28A0092B-C50C-407E-A947-70E740481C1C}">
                <a14:useLocalDpi xmlns:a14="http://schemas.microsoft.com/office/drawing/2010/main" xmlns="" val="0"/>
              </a:ext>
            </a:extLst>
          </a:blip>
          <a:srcRect t="11857"/>
          <a:stretch/>
        </p:blipFill>
        <p:spPr>
          <a:xfrm>
            <a:off x="398705" y="0"/>
            <a:ext cx="5697291" cy="5021774"/>
          </a:xfrm>
          <a:prstGeom prst="rect">
            <a:avLst/>
          </a:prstGeom>
        </p:spPr>
      </p:pic>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521208" y="548642"/>
            <a:ext cx="7478991" cy="3635797"/>
          </a:xfrm>
        </p:spPr>
        <p:txBody>
          <a:bodyPr anchor="b">
            <a:normAutofit/>
          </a:bodyPr>
          <a:lstStyle>
            <a:lvl1pPr algn="l">
              <a:defRPr sz="7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2BDC76B8-60F6-62D3-9F73-E81662203017}"/>
              </a:ext>
            </a:extLst>
          </p:cNvPr>
          <p:cNvSpPr>
            <a:spLocks noGrp="1"/>
          </p:cNvSpPr>
          <p:nvPr>
            <p:ph type="subTitle" idx="1"/>
          </p:nvPr>
        </p:nvSpPr>
        <p:spPr>
          <a:xfrm>
            <a:off x="1179017" y="4349578"/>
            <a:ext cx="6821182" cy="1384726"/>
          </a:xfrm>
        </p:spPr>
        <p:txBody>
          <a:bodyPr anchor="b">
            <a:normAutofit/>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EAE2DAFA-435E-AAF9-8B67-495E5AFDCD91}"/>
              </a:ext>
            </a:extLst>
          </p:cNvPr>
          <p:cNvSpPr>
            <a:spLocks noGrp="1"/>
          </p:cNvSpPr>
          <p:nvPr>
            <p:ph type="dt" sz="half" idx="10"/>
          </p:nvPr>
        </p:nvSpPr>
        <p:spPr>
          <a:xfrm>
            <a:off x="347132" y="6529916"/>
            <a:ext cx="3284341" cy="328084"/>
          </a:xfrm>
          <a:prstGeom prst="rect">
            <a:avLst/>
          </a:prstGeom>
        </p:spPr>
        <p:txBody>
          <a:bodyPr/>
          <a:lstStyle/>
          <a:p>
            <a:fld id="{804512D9-A095-4355-9551-356CB2C0D09E}" type="datetime1">
              <a:rPr lang="en-US" smtClean="0"/>
              <a:pPr/>
              <a:t>9/11/2026</a:t>
            </a:fld>
            <a:endParaRPr lang="en-US" dirty="0"/>
          </a:p>
        </p:txBody>
      </p:sp>
      <p:sp>
        <p:nvSpPr>
          <p:cNvPr id="5" name="Footer Placeholder 4">
            <a:extLst>
              <a:ext uri="{FF2B5EF4-FFF2-40B4-BE49-F238E27FC236}">
                <a16:creationId xmlns:a16="http://schemas.microsoft.com/office/drawing/2014/main" xmlns=""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cxnSp>
        <p:nvCxnSpPr>
          <p:cNvPr id="11" name="Straight Connector 10">
            <a:extLst>
              <a:ext uri="{FF2B5EF4-FFF2-40B4-BE49-F238E27FC236}">
                <a16:creationId xmlns:a16="http://schemas.microsoft.com/office/drawing/2014/main" xmlns="" id="{CC5621C6-56CB-3166-B017-50A927415F64}"/>
              </a:ext>
            </a:extLst>
          </p:cNvPr>
          <p:cNvCxnSpPr>
            <a:cxnSpLocks/>
          </p:cNvCxnSpPr>
          <p:nvPr/>
        </p:nvCxnSpPr>
        <p:spPr>
          <a:xfrm>
            <a:off x="637839" y="4236969"/>
            <a:ext cx="0" cy="1384725"/>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103972794"/>
      </p:ext>
    </p:extLst>
  </p:cSld>
  <p:clrMapOvr>
    <a:masterClrMapping/>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xmlns="" id="{02AE2374-EA36-E826-C9F3-73CD3978F48E}"/>
              </a:ext>
            </a:extLst>
          </p:cNvPr>
          <p:cNvPicPr>
            <a:picLocks noChangeAspect="1"/>
          </p:cNvPicPr>
          <p:nvPr/>
        </p:nvPicPr>
        <p:blipFill>
          <a:blip r:embed="rId2" cstate="print">
            <a:extLst>
              <a:ext uri="{28A0092B-C50C-407E-A947-70E740481C1C}">
                <a14:useLocalDpi xmlns:a14="http://schemas.microsoft.com/office/drawing/2010/main" xmlns="" val="0"/>
              </a:ext>
            </a:extLst>
          </a:blip>
          <a:srcRect r="6568" b="47295"/>
          <a:stretch/>
        </p:blipFill>
        <p:spPr>
          <a:xfrm>
            <a:off x="3701142" y="2068286"/>
            <a:ext cx="8490855" cy="4789714"/>
          </a:xfrm>
          <a:prstGeom prst="rect">
            <a:avLst/>
          </a:prstGeom>
        </p:spPr>
      </p:pic>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618008" y="854239"/>
            <a:ext cx="7876287" cy="3592629"/>
          </a:xfrm>
        </p:spPr>
        <p:txBody>
          <a:bodyPr anchor="b">
            <a:normAutofit/>
          </a:bodyPr>
          <a:lstStyle>
            <a:lvl1pPr algn="l">
              <a:defRPr sz="7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2BDC76B8-60F6-62D3-9F73-E81662203017}"/>
              </a:ext>
            </a:extLst>
          </p:cNvPr>
          <p:cNvSpPr>
            <a:spLocks noGrp="1"/>
          </p:cNvSpPr>
          <p:nvPr>
            <p:ph type="subTitle" idx="1"/>
          </p:nvPr>
        </p:nvSpPr>
        <p:spPr>
          <a:xfrm>
            <a:off x="1180323" y="4617138"/>
            <a:ext cx="6853511" cy="101498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EAE2DAFA-435E-AAF9-8B67-495E5AFDCD91}"/>
              </a:ext>
            </a:extLst>
          </p:cNvPr>
          <p:cNvSpPr>
            <a:spLocks noGrp="1"/>
          </p:cNvSpPr>
          <p:nvPr>
            <p:ph type="dt" sz="half" idx="10"/>
          </p:nvPr>
        </p:nvSpPr>
        <p:spPr>
          <a:xfrm>
            <a:off x="347132" y="6529916"/>
            <a:ext cx="3284341" cy="328084"/>
          </a:xfrm>
          <a:prstGeom prst="rect">
            <a:avLst/>
          </a:prstGeom>
        </p:spPr>
        <p:txBody>
          <a:bodyPr/>
          <a:lstStyle/>
          <a:p>
            <a:fld id="{AED07DE6-50D5-4B21-9405-DD62C0D4DC65}" type="datetime1">
              <a:rPr lang="en-US" smtClean="0"/>
              <a:pPr/>
              <a:t>9/11/2026</a:t>
            </a:fld>
            <a:endParaRPr lang="en-US" dirty="0"/>
          </a:p>
        </p:txBody>
      </p:sp>
      <p:sp>
        <p:nvSpPr>
          <p:cNvPr id="5" name="Footer Placeholder 4">
            <a:extLst>
              <a:ext uri="{FF2B5EF4-FFF2-40B4-BE49-F238E27FC236}">
                <a16:creationId xmlns:a16="http://schemas.microsoft.com/office/drawing/2014/main" xmlns=""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cxnSp>
        <p:nvCxnSpPr>
          <p:cNvPr id="10" name="Straight Connector 9">
            <a:extLst>
              <a:ext uri="{FF2B5EF4-FFF2-40B4-BE49-F238E27FC236}">
                <a16:creationId xmlns:a16="http://schemas.microsoft.com/office/drawing/2014/main" xmlns="" id="{6E2B0C21-F380-74EA-96A8-0858FD0075A4}"/>
              </a:ext>
            </a:extLst>
          </p:cNvPr>
          <p:cNvCxnSpPr>
            <a:cxnSpLocks/>
          </p:cNvCxnSpPr>
          <p:nvPr/>
        </p:nvCxnSpPr>
        <p:spPr>
          <a:xfrm>
            <a:off x="755780" y="4492300"/>
            <a:ext cx="0" cy="1129394"/>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4162124273"/>
      </p:ext>
    </p:extLst>
  </p:cSld>
  <p:clrMapOvr>
    <a:masterClrMapping/>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16717639-19C5-F877-6AAE-FF488C79363C}"/>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3572615" y="905615"/>
            <a:ext cx="5046770" cy="5046770"/>
          </a:xfrm>
          <a:prstGeom prst="rect">
            <a:avLst/>
          </a:prstGeom>
        </p:spPr>
      </p:pic>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1353888" y="1427162"/>
            <a:ext cx="9484224" cy="2621154"/>
          </a:xfrm>
        </p:spPr>
        <p:txBody>
          <a:bodyPr anchor="b">
            <a:normAutofit/>
          </a:bodyPr>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xmlns="" id="{2BDC76B8-60F6-62D3-9F73-E81662203017}"/>
              </a:ext>
            </a:extLst>
          </p:cNvPr>
          <p:cNvSpPr>
            <a:spLocks noGrp="1"/>
          </p:cNvSpPr>
          <p:nvPr>
            <p:ph type="subTitle" idx="1"/>
          </p:nvPr>
        </p:nvSpPr>
        <p:spPr>
          <a:xfrm>
            <a:off x="2301923" y="4148507"/>
            <a:ext cx="7588155" cy="1414091"/>
          </a:xfrm>
        </p:spPr>
        <p:txBody>
          <a:bodyPr>
            <a:normAutofit/>
          </a:bodyPr>
          <a:lstStyle>
            <a:lvl1pPr marL="0" indent="0" algn="ctr">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xmlns="" id="{EAE2DAFA-435E-AAF9-8B67-495E5AFDCD91}"/>
              </a:ext>
            </a:extLst>
          </p:cNvPr>
          <p:cNvSpPr>
            <a:spLocks noGrp="1"/>
          </p:cNvSpPr>
          <p:nvPr>
            <p:ph type="dt" sz="half" idx="10"/>
          </p:nvPr>
        </p:nvSpPr>
        <p:spPr>
          <a:xfrm>
            <a:off x="347132" y="6529916"/>
            <a:ext cx="3284341" cy="328084"/>
          </a:xfrm>
          <a:prstGeom prst="rect">
            <a:avLst/>
          </a:prstGeom>
        </p:spPr>
        <p:txBody>
          <a:bodyPr/>
          <a:lstStyle/>
          <a:p>
            <a:fld id="{C8E66873-82AB-4D6B-96C7-8222581A9F4D}" type="datetime1">
              <a:rPr lang="en-US" smtClean="0"/>
              <a:pPr/>
              <a:t>9/11/2026</a:t>
            </a:fld>
            <a:endParaRPr lang="en-US" dirty="0"/>
          </a:p>
        </p:txBody>
      </p:sp>
      <p:sp>
        <p:nvSpPr>
          <p:cNvPr id="5" name="Footer Placeholder 4">
            <a:extLst>
              <a:ext uri="{FF2B5EF4-FFF2-40B4-BE49-F238E27FC236}">
                <a16:creationId xmlns:a16="http://schemas.microsoft.com/office/drawing/2014/main" xmlns=""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2167536429"/>
      </p:ext>
    </p:extLst>
  </p:cSld>
  <p:clrMapOvr>
    <a:masterClrMapping/>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4">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xmlns="" id="{D7D4B28D-BD47-8092-F202-DCD18D1BAEA9}"/>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1114425" y="1198517"/>
            <a:ext cx="4438650" cy="4438650"/>
          </a:xfrm>
          <a:prstGeom prst="rect">
            <a:avLst/>
          </a:prstGeom>
        </p:spPr>
      </p:pic>
      <p:sp>
        <p:nvSpPr>
          <p:cNvPr id="2" name="Title 1">
            <a:extLst>
              <a:ext uri="{FF2B5EF4-FFF2-40B4-BE49-F238E27FC236}">
                <a16:creationId xmlns:a16="http://schemas.microsoft.com/office/drawing/2014/main" xmlns="" id="{6DD4D61D-AA1D-D414-2D63-F3B4B0760D17}"/>
              </a:ext>
            </a:extLst>
          </p:cNvPr>
          <p:cNvSpPr>
            <a:spLocks noGrp="1"/>
          </p:cNvSpPr>
          <p:nvPr>
            <p:ph type="title"/>
          </p:nvPr>
        </p:nvSpPr>
        <p:spPr>
          <a:xfrm>
            <a:off x="1930708" y="2801929"/>
            <a:ext cx="8686801" cy="2565902"/>
          </a:xfrm>
        </p:spPr>
        <p:txBody>
          <a:bodyPr anchor="b">
            <a:normAutofit/>
          </a:bodyPr>
          <a:lstStyle>
            <a:lvl1pPr>
              <a:lnSpc>
                <a:spcPct val="80000"/>
              </a:lnSpc>
              <a:defRPr sz="6600">
                <a:latin typeface="+mj-lt"/>
              </a:defRPr>
            </a:lvl1pPr>
          </a:lstStyle>
          <a:p>
            <a:r>
              <a:rPr lang="en-US"/>
              <a:t>Click to edit Master title style</a:t>
            </a:r>
            <a:endParaRPr lang="en-US" dirty="0"/>
          </a:p>
        </p:txBody>
      </p:sp>
      <p:sp>
        <p:nvSpPr>
          <p:cNvPr id="9" name="Text Placeholder 8">
            <a:extLst>
              <a:ext uri="{FF2B5EF4-FFF2-40B4-BE49-F238E27FC236}">
                <a16:creationId xmlns:a16="http://schemas.microsoft.com/office/drawing/2014/main" xmlns="" id="{D1B0EE02-7A0B-46A0-5F6E-CFBC94BDF56D}"/>
              </a:ext>
            </a:extLst>
          </p:cNvPr>
          <p:cNvSpPr>
            <a:spLocks noGrp="1"/>
          </p:cNvSpPr>
          <p:nvPr>
            <p:ph type="body" sz="quarter" idx="13"/>
          </p:nvPr>
        </p:nvSpPr>
        <p:spPr>
          <a:xfrm>
            <a:off x="1346090" y="1726269"/>
            <a:ext cx="3024899" cy="547908"/>
          </a:xfrm>
        </p:spPr>
        <p:txBody>
          <a:bodyPr>
            <a:no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xmlns="" id="{3667AE0A-CAE3-D199-2942-E05831D340A1}"/>
              </a:ext>
            </a:extLst>
          </p:cNvPr>
          <p:cNvSpPr>
            <a:spLocks noGrp="1"/>
          </p:cNvSpPr>
          <p:nvPr>
            <p:ph type="dt" sz="half" idx="10"/>
          </p:nvPr>
        </p:nvSpPr>
        <p:spPr>
          <a:xfrm>
            <a:off x="347132" y="6529916"/>
            <a:ext cx="3284341" cy="328084"/>
          </a:xfrm>
          <a:prstGeom prst="rect">
            <a:avLst/>
          </a:prstGeom>
        </p:spPr>
        <p:txBody>
          <a:bodyPr/>
          <a:lstStyle/>
          <a:p>
            <a:fld id="{BE4564F8-E916-4EFF-887D-D1E1BBF6454B}" type="datetime1">
              <a:rPr lang="en-US" smtClean="0"/>
              <a:pPr/>
              <a:t>9/11/2026</a:t>
            </a:fld>
            <a:endParaRPr lang="en-US" dirty="0"/>
          </a:p>
        </p:txBody>
      </p:sp>
      <p:sp>
        <p:nvSpPr>
          <p:cNvPr id="4" name="Footer Placeholder 3">
            <a:extLst>
              <a:ext uri="{FF2B5EF4-FFF2-40B4-BE49-F238E27FC236}">
                <a16:creationId xmlns:a16="http://schemas.microsoft.com/office/drawing/2014/main" xmlns="" id="{BFDFBF0A-E355-74AD-4A6E-8FD2BD7A6CA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D971D965-1C87-6430-A8A7-B6EB43D86FC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cxnSp>
        <p:nvCxnSpPr>
          <p:cNvPr id="11" name="Straight Connector 10">
            <a:extLst>
              <a:ext uri="{FF2B5EF4-FFF2-40B4-BE49-F238E27FC236}">
                <a16:creationId xmlns:a16="http://schemas.microsoft.com/office/drawing/2014/main" xmlns="" id="{57236231-7728-F430-19B7-A4956EAFC196}"/>
              </a:ext>
            </a:extLst>
          </p:cNvPr>
          <p:cNvCxnSpPr/>
          <p:nvPr/>
        </p:nvCxnSpPr>
        <p:spPr>
          <a:xfrm>
            <a:off x="1450428" y="2522483"/>
            <a:ext cx="0" cy="262495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52287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pic>
        <p:nvPicPr>
          <p:cNvPr id="3" name="Picture 2" descr="A purple circle with black background&#10;&#10;AI-generated content may be incorrect.">
            <a:extLst>
              <a:ext uri="{FF2B5EF4-FFF2-40B4-BE49-F238E27FC236}">
                <a16:creationId xmlns:a16="http://schemas.microsoft.com/office/drawing/2014/main" xmlns="" id="{9ECA965F-086A-7B72-BC9F-EA4CF32BCAAD}"/>
              </a:ext>
            </a:extLst>
          </p:cNvPr>
          <p:cNvPicPr>
            <a:picLocks noChangeAspect="1"/>
          </p:cNvPicPr>
          <p:nvPr/>
        </p:nvPicPr>
        <p:blipFill>
          <a:blip r:embed="rId2" cstate="print">
            <a:extLst>
              <a:ext uri="{28A0092B-C50C-407E-A947-70E740481C1C}">
                <a14:useLocalDpi xmlns:a14="http://schemas.microsoft.com/office/drawing/2010/main" xmlns="" val="0"/>
              </a:ext>
            </a:extLst>
          </a:blip>
          <a:srcRect b="11502"/>
          <a:stretch/>
        </p:blipFill>
        <p:spPr>
          <a:xfrm>
            <a:off x="421566" y="1836225"/>
            <a:ext cx="5674434" cy="5021775"/>
          </a:xfrm>
          <a:prstGeom prst="rect">
            <a:avLst/>
          </a:prstGeom>
        </p:spPr>
      </p:pic>
      <p:sp>
        <p:nvSpPr>
          <p:cNvPr id="2" name="Title 1">
            <a:extLst>
              <a:ext uri="{FF2B5EF4-FFF2-40B4-BE49-F238E27FC236}">
                <a16:creationId xmlns:a16="http://schemas.microsoft.com/office/drawing/2014/main" xmlns="" id="{E4336E9A-8E96-CD8C-7598-F87632CD81CF}"/>
              </a:ext>
            </a:extLst>
          </p:cNvPr>
          <p:cNvSpPr>
            <a:spLocks noGrp="1"/>
          </p:cNvSpPr>
          <p:nvPr>
            <p:ph type="ctrTitle"/>
          </p:nvPr>
        </p:nvSpPr>
        <p:spPr>
          <a:xfrm>
            <a:off x="1450428" y="990601"/>
            <a:ext cx="9145991" cy="3630384"/>
          </a:xfrm>
        </p:spPr>
        <p:txBody>
          <a:bodyPr anchor="b">
            <a:noAutofit/>
          </a:bodyPr>
          <a:lstStyle>
            <a:lvl1pPr algn="l">
              <a:defRPr sz="6500">
                <a:solidFill>
                  <a:schemeClr val="bg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xmlns="" id="{EAE2DAFA-435E-AAF9-8B67-495E5AFDCD91}"/>
              </a:ext>
            </a:extLst>
          </p:cNvPr>
          <p:cNvSpPr>
            <a:spLocks noGrp="1"/>
          </p:cNvSpPr>
          <p:nvPr>
            <p:ph type="dt" sz="half" idx="10"/>
          </p:nvPr>
        </p:nvSpPr>
        <p:spPr>
          <a:xfrm>
            <a:off x="347132" y="6529916"/>
            <a:ext cx="3284341" cy="328084"/>
          </a:xfrm>
          <a:prstGeom prst="rect">
            <a:avLst/>
          </a:prstGeom>
        </p:spPr>
        <p:txBody>
          <a:bodyPr/>
          <a:lstStyle>
            <a:lvl1pPr>
              <a:defRPr>
                <a:solidFill>
                  <a:schemeClr val="bg1"/>
                </a:solidFill>
              </a:defRPr>
            </a:lvl1pPr>
          </a:lstStyle>
          <a:p>
            <a:fld id="{BD69ADDC-FB37-4BD0-807F-2EC90205924B}" type="datetime1">
              <a:rPr lang="en-US" smtClean="0"/>
              <a:pPr/>
              <a:t>9/11/2026</a:t>
            </a:fld>
            <a:endParaRPr lang="en-US" dirty="0"/>
          </a:p>
        </p:txBody>
      </p:sp>
      <p:sp>
        <p:nvSpPr>
          <p:cNvPr id="5" name="Footer Placeholder 4">
            <a:extLst>
              <a:ext uri="{FF2B5EF4-FFF2-40B4-BE49-F238E27FC236}">
                <a16:creationId xmlns:a16="http://schemas.microsoft.com/office/drawing/2014/main" xmlns="" id="{5B407A58-3351-E479-1A0C-2FF49FA42707}"/>
              </a:ext>
            </a:extLst>
          </p:cNvPr>
          <p:cNvSpPr>
            <a:spLocks noGrp="1"/>
          </p:cNvSpPr>
          <p:nvPr>
            <p:ph type="ftr" sz="quarter" idx="11"/>
          </p:nvPr>
        </p:nvSpPr>
        <p:spPr>
          <a:xfrm>
            <a:off x="8660019" y="6529916"/>
            <a:ext cx="2805405" cy="328084"/>
          </a:xfrm>
          <a:prstGeom prst="rect">
            <a:avLst/>
          </a:prstGeom>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xmlns="" id="{81789E10-2433-2ECB-9C92-571B583A4CF1}"/>
              </a:ext>
            </a:extLst>
          </p:cNvPr>
          <p:cNvSpPr>
            <a:spLocks noGrp="1"/>
          </p:cNvSpPr>
          <p:nvPr>
            <p:ph type="sldNum" sz="quarter" idx="12"/>
          </p:nvPr>
        </p:nvSpPr>
        <p:spPr>
          <a:xfrm>
            <a:off x="11415660" y="6529916"/>
            <a:ext cx="429207" cy="328084"/>
          </a:xfrm>
          <a:prstGeom prst="rect">
            <a:avLst/>
          </a:prstGeom>
        </p:spPr>
        <p:txBody>
          <a:bodyPr/>
          <a:lstStyle>
            <a:lvl1pPr>
              <a:defRPr>
                <a:solidFill>
                  <a:schemeClr val="bg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838698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Ref idx="1001">
        <a:schemeClr val="bg1"/>
      </p:bgRef>
    </p:bg>
    <p:spTree>
      <p:nvGrpSpPr>
        <p:cNvPr id="1" name=""/>
        <p:cNvGrpSpPr/>
        <p:nvPr/>
      </p:nvGrpSpPr>
      <p:grpSpPr>
        <a:xfrm>
          <a:off x="0" y="0"/>
          <a:ext cx="0" cy="0"/>
          <a:chOff x="0" y="0"/>
          <a:chExt cx="0" cy="0"/>
        </a:xfrm>
      </p:grpSpPr>
      <p:pic>
        <p:nvPicPr>
          <p:cNvPr id="2" name="Picture 1" descr="A purple circle with black background&#10;&#10;AI-generated content may be incorrect.">
            <a:extLst>
              <a:ext uri="{FF2B5EF4-FFF2-40B4-BE49-F238E27FC236}">
                <a16:creationId xmlns:a16="http://schemas.microsoft.com/office/drawing/2014/main" xmlns="" id="{0B3EB36B-144D-A648-1BD5-DBEDDC79D093}"/>
              </a:ext>
            </a:extLst>
          </p:cNvPr>
          <p:cNvPicPr>
            <a:picLocks noChangeAspect="1"/>
          </p:cNvPicPr>
          <p:nvPr/>
        </p:nvPicPr>
        <p:blipFill>
          <a:blip r:embed="rId2" cstate="print">
            <a:extLst>
              <a:ext uri="{28A0092B-C50C-407E-A947-70E740481C1C}">
                <a14:useLocalDpi xmlns:a14="http://schemas.microsoft.com/office/drawing/2010/main" xmlns="" val="0"/>
              </a:ext>
            </a:extLst>
          </a:blip>
          <a:srcRect l="12178" b="16685"/>
          <a:stretch/>
        </p:blipFill>
        <p:spPr>
          <a:xfrm>
            <a:off x="0" y="2754087"/>
            <a:ext cx="4325917" cy="4103914"/>
          </a:xfrm>
          <a:prstGeom prst="rect">
            <a:avLst/>
          </a:prstGeom>
        </p:spPr>
      </p:pic>
      <p:sp>
        <p:nvSpPr>
          <p:cNvPr id="11" name="Title 1">
            <a:extLst>
              <a:ext uri="{FF2B5EF4-FFF2-40B4-BE49-F238E27FC236}">
                <a16:creationId xmlns:a16="http://schemas.microsoft.com/office/drawing/2014/main" xmlns="" id="{D2BD543F-D939-A8C7-FAFA-B555B276DBD7}"/>
              </a:ext>
            </a:extLst>
          </p:cNvPr>
          <p:cNvSpPr>
            <a:spLocks noGrp="1"/>
          </p:cNvSpPr>
          <p:nvPr>
            <p:ph type="ctrTitle"/>
          </p:nvPr>
        </p:nvSpPr>
        <p:spPr>
          <a:xfrm>
            <a:off x="1450428" y="990601"/>
            <a:ext cx="9145991" cy="3630384"/>
          </a:xfrm>
        </p:spPr>
        <p:txBody>
          <a:bodyPr anchor="b">
            <a:noAutofit/>
          </a:bodyPr>
          <a:lstStyle>
            <a:lvl1pPr algn="l">
              <a:defRPr sz="65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xmlns="" id="{EAE2DAFA-435E-AAF9-8B67-495E5AFDCD91}"/>
              </a:ext>
            </a:extLst>
          </p:cNvPr>
          <p:cNvSpPr>
            <a:spLocks noGrp="1"/>
          </p:cNvSpPr>
          <p:nvPr>
            <p:ph type="dt" sz="half" idx="10"/>
          </p:nvPr>
        </p:nvSpPr>
        <p:spPr>
          <a:xfrm>
            <a:off x="347132" y="6529916"/>
            <a:ext cx="3284341" cy="328084"/>
          </a:xfrm>
          <a:prstGeom prst="rect">
            <a:avLst/>
          </a:prstGeom>
        </p:spPr>
        <p:txBody>
          <a:bodyPr/>
          <a:lstStyle/>
          <a:p>
            <a:fld id="{D6DBE5D1-8623-4EBC-BE64-F118A957A6D2}" type="datetime1">
              <a:rPr lang="en-US" smtClean="0"/>
              <a:pPr/>
              <a:t>9/11/2026</a:t>
            </a:fld>
            <a:endParaRPr lang="en-US" dirty="0"/>
          </a:p>
        </p:txBody>
      </p:sp>
      <p:sp>
        <p:nvSpPr>
          <p:cNvPr id="5" name="Footer Placeholder 4">
            <a:extLst>
              <a:ext uri="{FF2B5EF4-FFF2-40B4-BE49-F238E27FC236}">
                <a16:creationId xmlns:a16="http://schemas.microsoft.com/office/drawing/2014/main" xmlns="" id="{5B407A58-3351-E479-1A0C-2FF49FA4270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81789E10-2433-2ECB-9C92-571B583A4CF1}"/>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84712633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xmlns="">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purple circle with black background&#10;&#10;AI-generated content may be incorrect.">
            <a:extLst>
              <a:ext uri="{FF2B5EF4-FFF2-40B4-BE49-F238E27FC236}">
                <a16:creationId xmlns:a16="http://schemas.microsoft.com/office/drawing/2014/main" xmlns="" id="{B90D1FE6-C620-8AEA-8E16-817F8F3005D7}"/>
              </a:ext>
            </a:extLst>
          </p:cNvPr>
          <p:cNvPicPr>
            <a:picLocks noChangeAspect="1"/>
          </p:cNvPicPr>
          <p:nvPr/>
        </p:nvPicPr>
        <p:blipFill>
          <a:blip r:embed="rId2" cstate="print">
            <a:extLst>
              <a:ext uri="{28A0092B-C50C-407E-A947-70E740481C1C}">
                <a14:useLocalDpi xmlns:a14="http://schemas.microsoft.com/office/drawing/2010/main" xmlns="" val="0"/>
              </a:ext>
            </a:extLst>
          </a:blip>
          <a:srcRect r="14905" b="19272"/>
          <a:stretch/>
        </p:blipFill>
        <p:spPr>
          <a:xfrm>
            <a:off x="7866083" y="2754085"/>
            <a:ext cx="4325917" cy="4103915"/>
          </a:xfrm>
          <a:prstGeom prst="rect">
            <a:avLst/>
          </a:prstGeom>
        </p:spPr>
      </p:pic>
      <p:sp>
        <p:nvSpPr>
          <p:cNvPr id="2" name="Title 1">
            <a:extLst>
              <a:ext uri="{FF2B5EF4-FFF2-40B4-BE49-F238E27FC236}">
                <a16:creationId xmlns:a16="http://schemas.microsoft.com/office/drawing/2014/main" xmlns="" id="{4E4019F8-742E-9EEF-F591-C9666AC32AF1}"/>
              </a:ext>
            </a:extLst>
          </p:cNvPr>
          <p:cNvSpPr>
            <a:spLocks noGrp="1"/>
          </p:cNvSpPr>
          <p:nvPr>
            <p:ph type="title"/>
          </p:nvPr>
        </p:nvSpPr>
        <p:spPr>
          <a:xfrm>
            <a:off x="612647" y="664108"/>
            <a:ext cx="8467558" cy="1554480"/>
          </a:xfrm>
        </p:spPr>
        <p:txBody>
          <a:bodyPr anchor="b">
            <a:normAutofit/>
          </a:bodyPr>
          <a:lstStyle>
            <a:lvl1pPr>
              <a:defRPr sz="4400"/>
            </a:lvl1pPr>
          </a:lstStyle>
          <a:p>
            <a:r>
              <a:rPr lang="en-US"/>
              <a:t>Click to edit Master title style</a:t>
            </a:r>
          </a:p>
        </p:txBody>
      </p:sp>
      <p:sp>
        <p:nvSpPr>
          <p:cNvPr id="7" name="Content Placeholder 6">
            <a:extLst>
              <a:ext uri="{FF2B5EF4-FFF2-40B4-BE49-F238E27FC236}">
                <a16:creationId xmlns:a16="http://schemas.microsoft.com/office/drawing/2014/main" xmlns="" id="{28C8B19A-6FC1-2B71-0BFB-9274CBF396B9}"/>
              </a:ext>
            </a:extLst>
          </p:cNvPr>
          <p:cNvSpPr>
            <a:spLocks noGrp="1"/>
          </p:cNvSpPr>
          <p:nvPr>
            <p:ph sz="quarter" idx="13"/>
          </p:nvPr>
        </p:nvSpPr>
        <p:spPr>
          <a:xfrm>
            <a:off x="612647" y="2333860"/>
            <a:ext cx="8467558" cy="3689909"/>
          </a:xfrm>
        </p:spPr>
        <p:txBody>
          <a:bodyPr>
            <a:normAutofit/>
          </a:bodyPr>
          <a:lstStyle>
            <a:lvl1pPr marL="457200" indent="-457200">
              <a:buFont typeface="+mj-lt"/>
              <a:buAutoNum type="arabicPeriod"/>
              <a:defRPr sz="2400"/>
            </a:lvl1pPr>
            <a:lvl2pPr marL="685800" indent="-457200">
              <a:buFont typeface="+mj-lt"/>
              <a:buAutoNum type="arabicPeriod"/>
              <a:defRPr sz="2000"/>
            </a:lvl2pPr>
            <a:lvl3pPr marL="800100" indent="-342900">
              <a:buFont typeface="+mj-lt"/>
              <a:buAutoNum type="arabicPeriod"/>
              <a:defRPr sz="1800"/>
            </a:lvl3pPr>
            <a:lvl4pPr marL="1028700" indent="-342900">
              <a:buFont typeface="+mj-lt"/>
              <a:buAutoNum type="arabicPeriod"/>
              <a:defRPr sz="16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xmlns="" id="{6CC77F2D-39D2-22F7-CF0B-39D63EBF00B7}"/>
              </a:ext>
            </a:extLst>
          </p:cNvPr>
          <p:cNvSpPr>
            <a:spLocks noGrp="1"/>
          </p:cNvSpPr>
          <p:nvPr>
            <p:ph type="dt" sz="half" idx="10"/>
          </p:nvPr>
        </p:nvSpPr>
        <p:spPr>
          <a:xfrm>
            <a:off x="347132" y="6529916"/>
            <a:ext cx="3284341" cy="328084"/>
          </a:xfrm>
          <a:prstGeom prst="rect">
            <a:avLst/>
          </a:prstGeom>
        </p:spPr>
        <p:txBody>
          <a:bodyPr/>
          <a:lstStyle/>
          <a:p>
            <a:fld id="{B75827B4-FD33-43BF-9F9D-5FEB6B504CD5}" type="datetime1">
              <a:rPr lang="en-US" smtClean="0"/>
              <a:pPr/>
              <a:t>9/11/2026</a:t>
            </a:fld>
            <a:endParaRPr lang="en-US" dirty="0"/>
          </a:p>
        </p:txBody>
      </p:sp>
      <p:sp>
        <p:nvSpPr>
          <p:cNvPr id="4" name="Footer Placeholder 3">
            <a:extLst>
              <a:ext uri="{FF2B5EF4-FFF2-40B4-BE49-F238E27FC236}">
                <a16:creationId xmlns:a16="http://schemas.microsoft.com/office/drawing/2014/main" xmlns="" id="{0B12CFE6-D05E-5478-B3A4-81DC4DCD7410}"/>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626B86D3-24E1-029E-BA22-9F17F9517D65}"/>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4018192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4019F8-742E-9EEF-F591-C9666AC32AF1}"/>
              </a:ext>
            </a:extLst>
          </p:cNvPr>
          <p:cNvSpPr>
            <a:spLocks noGrp="1"/>
          </p:cNvSpPr>
          <p:nvPr>
            <p:ph type="title"/>
          </p:nvPr>
        </p:nvSpPr>
        <p:spPr>
          <a:xfrm>
            <a:off x="6614901" y="907302"/>
            <a:ext cx="4700219" cy="1808466"/>
          </a:xfrm>
        </p:spPr>
        <p:txBody>
          <a:bodyPr anchor="b">
            <a:normAutofit/>
          </a:bodyPr>
          <a:lstStyle>
            <a:lvl1pPr>
              <a:defRPr sz="40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xmlns="" id="{176C507B-B242-4119-B1FF-3014636CAB61}"/>
              </a:ext>
            </a:extLst>
          </p:cNvPr>
          <p:cNvSpPr>
            <a:spLocks noGrp="1"/>
          </p:cNvSpPr>
          <p:nvPr>
            <p:ph type="pic" sz="quarter" idx="14"/>
          </p:nvPr>
        </p:nvSpPr>
        <p:spPr>
          <a:xfrm>
            <a:off x="358140" y="333756"/>
            <a:ext cx="5740908" cy="6190488"/>
          </a:xfrm>
          <a:custGeom>
            <a:avLst/>
            <a:gdLst>
              <a:gd name="connsiteX0" fmla="*/ 186643 w 5740908"/>
              <a:gd name="connsiteY0" fmla="*/ 0 h 6190488"/>
              <a:gd name="connsiteX1" fmla="*/ 5740908 w 5740908"/>
              <a:gd name="connsiteY1" fmla="*/ 0 h 6190488"/>
              <a:gd name="connsiteX2" fmla="*/ 5740908 w 5740908"/>
              <a:gd name="connsiteY2" fmla="*/ 6190488 h 6190488"/>
              <a:gd name="connsiteX3" fmla="*/ 186643 w 5740908"/>
              <a:gd name="connsiteY3" fmla="*/ 6190488 h 6190488"/>
              <a:gd name="connsiteX4" fmla="*/ 0 w 5740908"/>
              <a:gd name="connsiteY4" fmla="*/ 6003845 h 6190488"/>
              <a:gd name="connsiteX5" fmla="*/ 0 w 5740908"/>
              <a:gd name="connsiteY5" fmla="*/ 186643 h 6190488"/>
              <a:gd name="connsiteX6" fmla="*/ 186643 w 5740908"/>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40908" h="6190488">
                <a:moveTo>
                  <a:pt x="186643" y="0"/>
                </a:moveTo>
                <a:lnTo>
                  <a:pt x="5740908" y="0"/>
                </a:lnTo>
                <a:lnTo>
                  <a:pt x="5740908" y="6190488"/>
                </a:lnTo>
                <a:lnTo>
                  <a:pt x="186643" y="6190488"/>
                </a:lnTo>
                <a:cubicBezTo>
                  <a:pt x="83563" y="6190488"/>
                  <a:pt x="0" y="6106925"/>
                  <a:pt x="0" y="6003845"/>
                </a:cubicBezTo>
                <a:lnTo>
                  <a:pt x="0" y="186643"/>
                </a:lnTo>
                <a:cubicBezTo>
                  <a:pt x="0" y="83563"/>
                  <a:pt x="83563" y="0"/>
                  <a:pt x="186643" y="0"/>
                </a:cubicBez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7" name="Content Placeholder 6">
            <a:extLst>
              <a:ext uri="{FF2B5EF4-FFF2-40B4-BE49-F238E27FC236}">
                <a16:creationId xmlns:a16="http://schemas.microsoft.com/office/drawing/2014/main" xmlns="" id="{28C8B19A-6FC1-2B71-0BFB-9274CBF396B9}"/>
              </a:ext>
            </a:extLst>
          </p:cNvPr>
          <p:cNvSpPr>
            <a:spLocks noGrp="1"/>
          </p:cNvSpPr>
          <p:nvPr>
            <p:ph sz="quarter" idx="13"/>
          </p:nvPr>
        </p:nvSpPr>
        <p:spPr>
          <a:xfrm>
            <a:off x="6614901" y="2825496"/>
            <a:ext cx="4700219" cy="3125201"/>
          </a:xfrm>
        </p:spPr>
        <p:txBody>
          <a:bodyPr>
            <a:normAutofit/>
          </a:bodyPr>
          <a:lstStyle>
            <a:lvl1pPr marL="457200" indent="-457200">
              <a:buFont typeface="+mj-lt"/>
              <a:buAutoNum type="arabicPeriod"/>
              <a:defRPr sz="2000"/>
            </a:lvl1pPr>
            <a:lvl2pPr marL="571500" indent="-342900">
              <a:buFont typeface="+mj-lt"/>
              <a:buAutoNum type="arabicPeriod"/>
              <a:defRPr sz="1800"/>
            </a:lvl2pPr>
            <a:lvl3pPr marL="800100" indent="-342900">
              <a:buFont typeface="+mj-lt"/>
              <a:buAutoNum type="arabicPeriod"/>
              <a:defRPr sz="1600"/>
            </a:lvl3pPr>
            <a:lvl4pPr marL="1028700" indent="-342900">
              <a:buFont typeface="+mj-lt"/>
              <a:buAutoNum type="arabicPeriod"/>
              <a:defRPr sz="1400"/>
            </a:lvl4pPr>
            <a:lvl5pP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Date Placeholder 4">
            <a:extLst>
              <a:ext uri="{FF2B5EF4-FFF2-40B4-BE49-F238E27FC236}">
                <a16:creationId xmlns:a16="http://schemas.microsoft.com/office/drawing/2014/main" xmlns="" id="{168DD83C-D23D-6D82-F95D-3B845F07850D}"/>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pPr/>
              <a:t>9/11/2026</a:t>
            </a:fld>
            <a:endParaRPr lang="en-US" dirty="0"/>
          </a:p>
        </p:txBody>
      </p:sp>
      <p:sp>
        <p:nvSpPr>
          <p:cNvPr id="9" name="Footer Placeholder 5">
            <a:extLst>
              <a:ext uri="{FF2B5EF4-FFF2-40B4-BE49-F238E27FC236}">
                <a16:creationId xmlns:a16="http://schemas.microsoft.com/office/drawing/2014/main" xmlns="" id="{AE25BD38-48AE-AB7F-6C54-5CB0286457FC}"/>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10" name="Slide Number Placeholder 6">
            <a:extLst>
              <a:ext uri="{FF2B5EF4-FFF2-40B4-BE49-F238E27FC236}">
                <a16:creationId xmlns:a16="http://schemas.microsoft.com/office/drawing/2014/main" xmlns="" id="{E6A02DBF-D88B-3129-23EF-1ECA540096B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11" name="Rectangle: Rounded Corners 10">
            <a:extLst>
              <a:ext uri="{FF2B5EF4-FFF2-40B4-BE49-F238E27FC236}">
                <a16:creationId xmlns:a16="http://schemas.microsoft.com/office/drawing/2014/main" xmlns="" id="{F4855E23-77DB-A52C-BC0E-EF3C3F4A95C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805724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1028347" y="2385975"/>
            <a:ext cx="4325112" cy="2454796"/>
          </a:xfrm>
        </p:spPr>
        <p:txBody>
          <a:bodyPr>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xmlns="" id="{7D633F00-464B-3088-812A-40496FD1021A}"/>
              </a:ext>
            </a:extLst>
          </p:cNvPr>
          <p:cNvSpPr>
            <a:spLocks noGrp="1"/>
          </p:cNvSpPr>
          <p:nvPr>
            <p:ph sz="quarter" idx="13"/>
          </p:nvPr>
        </p:nvSpPr>
        <p:spPr>
          <a:xfrm>
            <a:off x="6273800" y="2386584"/>
            <a:ext cx="4325112" cy="2459736"/>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3B13B15A-B652-48F5-A365-F1C590938A4C}"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923597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1028347" y="2258568"/>
            <a:ext cx="3813048" cy="3557016"/>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xmlns="" id="{D42D62A0-8127-CE86-0633-0D65E1E136F7}"/>
              </a:ext>
            </a:extLst>
          </p:cNvPr>
          <p:cNvSpPr>
            <a:spLocks noGrp="1"/>
          </p:cNvSpPr>
          <p:nvPr>
            <p:ph sz="quarter" idx="13"/>
          </p:nvPr>
        </p:nvSpPr>
        <p:spPr>
          <a:xfrm>
            <a:off x="5519738" y="2254250"/>
            <a:ext cx="4956175" cy="355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1BA0B4E8-F389-4DD5-B3EC-37E88D1AD78F}"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17913294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614678" y="1537853"/>
            <a:ext cx="4145582" cy="4638825"/>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xmlns="" id="{FFB4667A-FE47-8556-FD3A-55FDBA801D76}"/>
              </a:ext>
            </a:extLst>
          </p:cNvPr>
          <p:cNvSpPr>
            <a:spLocks noGrp="1"/>
          </p:cNvSpPr>
          <p:nvPr>
            <p:ph sz="quarter" idx="13"/>
          </p:nvPr>
        </p:nvSpPr>
        <p:spPr>
          <a:xfrm>
            <a:off x="5519738" y="1538288"/>
            <a:ext cx="5681662" cy="4818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A942A636-76C4-4EB1-A2CC-2ABF54421FE3}"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24978247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614677" y="877456"/>
            <a:ext cx="4142232" cy="4940661"/>
          </a:xfrm>
        </p:spPr>
        <p:txBody>
          <a:bodyPr>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xmlns="" id="{C6F072A2-EBC7-B7EA-DA98-BAC0AA46E7A4}"/>
              </a:ext>
            </a:extLst>
          </p:cNvPr>
          <p:cNvSpPr>
            <a:spLocks noGrp="1"/>
          </p:cNvSpPr>
          <p:nvPr>
            <p:ph sz="quarter" idx="13"/>
          </p:nvPr>
        </p:nvSpPr>
        <p:spPr>
          <a:xfrm>
            <a:off x="5522913" y="877456"/>
            <a:ext cx="6159500" cy="53908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95B423A5-C243-487B-A652-39F00748165E}"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664826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372533" y="548639"/>
            <a:ext cx="3494314" cy="5719639"/>
          </a:xfrm>
        </p:spPr>
        <p:txBody>
          <a:bodyPr>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xmlns="" id="{8C71126E-AEFA-B45A-CD39-AC1315E03339}"/>
              </a:ext>
            </a:extLst>
          </p:cNvPr>
          <p:cNvSpPr>
            <a:spLocks noGrp="1"/>
          </p:cNvSpPr>
          <p:nvPr>
            <p:ph sz="quarter" idx="13"/>
          </p:nvPr>
        </p:nvSpPr>
        <p:spPr>
          <a:xfrm>
            <a:off x="4504268" y="549274"/>
            <a:ext cx="7315200" cy="5806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0430AD89-C002-420D-B2A6-406343AFF059}"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41265832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860893" y="907303"/>
            <a:ext cx="10465073" cy="1132258"/>
          </a:xfrm>
        </p:spPr>
        <p:txBody>
          <a:bodyPr/>
          <a:lstStyle>
            <a:lvl1pPr>
              <a:defRPr>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xmlns="" id="{6C2DD052-3E45-E789-01F8-33250024ECBD}"/>
              </a:ext>
            </a:extLst>
          </p:cNvPr>
          <p:cNvSpPr>
            <a:spLocks noGrp="1"/>
          </p:cNvSpPr>
          <p:nvPr>
            <p:ph idx="1"/>
          </p:nvPr>
        </p:nvSpPr>
        <p:spPr>
          <a:xfrm>
            <a:off x="860893" y="2367643"/>
            <a:ext cx="10465073" cy="35830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4BC6E8D4-25D1-4A44-BB87-23C6E7F03C94}"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688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5321705" y="927238"/>
            <a:ext cx="6024894" cy="1143000"/>
          </a:xfrm>
        </p:spPr>
        <p:txBody>
          <a:bodyPr anchor="b"/>
          <a:lstStyle/>
          <a:p>
            <a:r>
              <a:rPr lang="en-US"/>
              <a:t>Click to edit Master title style</a:t>
            </a:r>
            <a:endParaRPr lang="en-US" dirty="0"/>
          </a:p>
        </p:txBody>
      </p:sp>
      <p:sp>
        <p:nvSpPr>
          <p:cNvPr id="6" name="Picture Placeholder 5">
            <a:extLst>
              <a:ext uri="{FF2B5EF4-FFF2-40B4-BE49-F238E27FC236}">
                <a16:creationId xmlns:a16="http://schemas.microsoft.com/office/drawing/2014/main" xmlns="" id="{C62C8996-C286-B245-2F06-E6E33F9907E0}"/>
              </a:ext>
            </a:extLst>
          </p:cNvPr>
          <p:cNvSpPr>
            <a:spLocks noGrp="1"/>
          </p:cNvSpPr>
          <p:nvPr>
            <p:ph type="pic" sz="quarter" idx="13"/>
          </p:nvPr>
        </p:nvSpPr>
        <p:spPr>
          <a:xfrm>
            <a:off x="358140" y="333756"/>
            <a:ext cx="4435746" cy="6190488"/>
          </a:xfrm>
          <a:custGeom>
            <a:avLst/>
            <a:gdLst>
              <a:gd name="connsiteX0" fmla="*/ 186643 w 4435746"/>
              <a:gd name="connsiteY0" fmla="*/ 0 h 6190488"/>
              <a:gd name="connsiteX1" fmla="*/ 4435746 w 4435746"/>
              <a:gd name="connsiteY1" fmla="*/ 0 h 6190488"/>
              <a:gd name="connsiteX2" fmla="*/ 4435746 w 4435746"/>
              <a:gd name="connsiteY2" fmla="*/ 6190488 h 6190488"/>
              <a:gd name="connsiteX3" fmla="*/ 186643 w 4435746"/>
              <a:gd name="connsiteY3" fmla="*/ 6190488 h 6190488"/>
              <a:gd name="connsiteX4" fmla="*/ 0 w 4435746"/>
              <a:gd name="connsiteY4" fmla="*/ 6003845 h 6190488"/>
              <a:gd name="connsiteX5" fmla="*/ 0 w 4435746"/>
              <a:gd name="connsiteY5" fmla="*/ 186643 h 6190488"/>
              <a:gd name="connsiteX6" fmla="*/ 186643 w 4435746"/>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35746" h="6190488">
                <a:moveTo>
                  <a:pt x="186643" y="0"/>
                </a:moveTo>
                <a:lnTo>
                  <a:pt x="4435746" y="0"/>
                </a:lnTo>
                <a:lnTo>
                  <a:pt x="4435746" y="6190488"/>
                </a:lnTo>
                <a:lnTo>
                  <a:pt x="186643" y="6190488"/>
                </a:lnTo>
                <a:cubicBezTo>
                  <a:pt x="83563" y="6190488"/>
                  <a:pt x="0" y="6106925"/>
                  <a:pt x="0" y="6003845"/>
                </a:cubicBezTo>
                <a:lnTo>
                  <a:pt x="0" y="186643"/>
                </a:lnTo>
                <a:cubicBezTo>
                  <a:pt x="0" y="83563"/>
                  <a:pt x="83563" y="0"/>
                  <a:pt x="186643" y="0"/>
                </a:cubicBez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818B74D6-CD72-B859-C229-60DB988B25E3}"/>
              </a:ext>
            </a:extLst>
          </p:cNvPr>
          <p:cNvSpPr>
            <a:spLocks noGrp="1"/>
          </p:cNvSpPr>
          <p:nvPr>
            <p:ph sz="quarter" idx="14"/>
          </p:nvPr>
        </p:nvSpPr>
        <p:spPr>
          <a:xfrm>
            <a:off x="5321704" y="2204566"/>
            <a:ext cx="6004263" cy="3766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1E742B5C-5438-96A4-4A2A-AE939906F8A4}"/>
              </a:ext>
            </a:extLst>
          </p:cNvPr>
          <p:cNvSpPr>
            <a:spLocks noGrp="1"/>
          </p:cNvSpPr>
          <p:nvPr>
            <p:ph type="dt" sz="half" idx="15"/>
          </p:nvPr>
        </p:nvSpPr>
        <p:spPr>
          <a:xfrm>
            <a:off x="5321704" y="6529914"/>
            <a:ext cx="3554817" cy="328085"/>
          </a:xfrm>
          <a:prstGeom prst="rect">
            <a:avLst/>
          </a:prstGeom>
        </p:spPr>
        <p:txBody>
          <a:bodyPr/>
          <a:lstStyle/>
          <a:p>
            <a:fld id="{78F868A0-EF2B-4F3B-A196-0BED12045750}" type="datetime1">
              <a:rPr lang="en-US" smtClean="0"/>
              <a:pPr/>
              <a:t>9/11/2026</a:t>
            </a:fld>
            <a:endParaRPr lang="en-US" dirty="0"/>
          </a:p>
        </p:txBody>
      </p:sp>
      <p:sp>
        <p:nvSpPr>
          <p:cNvPr id="9" name="Footer Placeholder 8">
            <a:extLst>
              <a:ext uri="{FF2B5EF4-FFF2-40B4-BE49-F238E27FC236}">
                <a16:creationId xmlns:a16="http://schemas.microsoft.com/office/drawing/2014/main" xmlns="" id="{C65BFCB1-FAA8-D03A-3B62-DCB2CF1CA112}"/>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xmlns="" id="{0A608994-46CD-AAE0-DCC4-A59D26254D84}"/>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3" name="Rectangle: Rounded Corners 2">
            <a:extLst>
              <a:ext uri="{FF2B5EF4-FFF2-40B4-BE49-F238E27FC236}">
                <a16:creationId xmlns:a16="http://schemas.microsoft.com/office/drawing/2014/main" xmlns="" id="{99886564-48A7-D356-B519-1753B487C99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1888430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859536" y="905256"/>
            <a:ext cx="6037236" cy="1143000"/>
          </a:xfrm>
        </p:spPr>
        <p:txBody>
          <a:bodyPr anchor="b"/>
          <a:lstStyle/>
          <a:p>
            <a:r>
              <a:rPr lang="en-US"/>
              <a:t>Click to edit Master title style</a:t>
            </a:r>
            <a:endParaRPr lang="en-US" dirty="0"/>
          </a:p>
        </p:txBody>
      </p:sp>
      <p:sp>
        <p:nvSpPr>
          <p:cNvPr id="8" name="Content Placeholder 7">
            <a:extLst>
              <a:ext uri="{FF2B5EF4-FFF2-40B4-BE49-F238E27FC236}">
                <a16:creationId xmlns:a16="http://schemas.microsoft.com/office/drawing/2014/main" xmlns="" id="{07755DB3-9272-8E5E-039F-AC14A2C07898}"/>
              </a:ext>
            </a:extLst>
          </p:cNvPr>
          <p:cNvSpPr>
            <a:spLocks noGrp="1"/>
          </p:cNvSpPr>
          <p:nvPr>
            <p:ph sz="quarter" idx="14"/>
          </p:nvPr>
        </p:nvSpPr>
        <p:spPr>
          <a:xfrm>
            <a:off x="859536" y="2202135"/>
            <a:ext cx="6037365" cy="37485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xmlns="" id="{6B0EB951-12A5-039B-D658-D0E726B23825}"/>
              </a:ext>
            </a:extLst>
          </p:cNvPr>
          <p:cNvSpPr>
            <a:spLocks noGrp="1"/>
          </p:cNvSpPr>
          <p:nvPr>
            <p:ph type="pic" sz="quarter" idx="13"/>
          </p:nvPr>
        </p:nvSpPr>
        <p:spPr>
          <a:xfrm>
            <a:off x="7400544" y="333756"/>
            <a:ext cx="4433316" cy="6190488"/>
          </a:xfrm>
          <a:custGeom>
            <a:avLst/>
            <a:gdLst>
              <a:gd name="connsiteX0" fmla="*/ 0 w 4433316"/>
              <a:gd name="connsiteY0" fmla="*/ 0 h 6190488"/>
              <a:gd name="connsiteX1" fmla="*/ 4246673 w 4433316"/>
              <a:gd name="connsiteY1" fmla="*/ 0 h 6190488"/>
              <a:gd name="connsiteX2" fmla="*/ 4433316 w 4433316"/>
              <a:gd name="connsiteY2" fmla="*/ 186643 h 6190488"/>
              <a:gd name="connsiteX3" fmla="*/ 4433316 w 4433316"/>
              <a:gd name="connsiteY3" fmla="*/ 6003845 h 6190488"/>
              <a:gd name="connsiteX4" fmla="*/ 4246673 w 4433316"/>
              <a:gd name="connsiteY4" fmla="*/ 6190488 h 6190488"/>
              <a:gd name="connsiteX5" fmla="*/ 0 w 4433316"/>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33316" h="6190488">
                <a:moveTo>
                  <a:pt x="0" y="0"/>
                </a:moveTo>
                <a:lnTo>
                  <a:pt x="4246673" y="0"/>
                </a:lnTo>
                <a:cubicBezTo>
                  <a:pt x="4349753" y="0"/>
                  <a:pt x="4433316" y="83563"/>
                  <a:pt x="4433316" y="186643"/>
                </a:cubicBezTo>
                <a:lnTo>
                  <a:pt x="4433316" y="6003845"/>
                </a:lnTo>
                <a:cubicBezTo>
                  <a:pt x="4433316" y="6106925"/>
                  <a:pt x="4349753" y="6190488"/>
                  <a:pt x="4246673" y="6190488"/>
                </a:cubicBezTo>
                <a:lnTo>
                  <a:pt x="0" y="6190488"/>
                </a:ln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9" name="Date Placeholder 8">
            <a:extLst>
              <a:ext uri="{FF2B5EF4-FFF2-40B4-BE49-F238E27FC236}">
                <a16:creationId xmlns:a16="http://schemas.microsoft.com/office/drawing/2014/main" xmlns="" id="{81177663-FC76-DF36-EEB7-5BE4C6C82F3A}"/>
              </a:ext>
            </a:extLst>
          </p:cNvPr>
          <p:cNvSpPr>
            <a:spLocks noGrp="1"/>
          </p:cNvSpPr>
          <p:nvPr>
            <p:ph type="dt" sz="half" idx="15"/>
          </p:nvPr>
        </p:nvSpPr>
        <p:spPr>
          <a:xfrm>
            <a:off x="347132" y="6529916"/>
            <a:ext cx="3284341" cy="328085"/>
          </a:xfrm>
          <a:prstGeom prst="rect">
            <a:avLst/>
          </a:prstGeom>
        </p:spPr>
        <p:txBody>
          <a:bodyPr/>
          <a:lstStyle/>
          <a:p>
            <a:fld id="{3D127003-26EA-4E29-A915-6163B9A3B02A}" type="datetime1">
              <a:rPr lang="en-US" smtClean="0"/>
              <a:pPr/>
              <a:t>9/11/2026</a:t>
            </a:fld>
            <a:endParaRPr lang="en-US" dirty="0"/>
          </a:p>
        </p:txBody>
      </p:sp>
      <p:sp>
        <p:nvSpPr>
          <p:cNvPr id="10" name="Footer Placeholder 9">
            <a:extLst>
              <a:ext uri="{FF2B5EF4-FFF2-40B4-BE49-F238E27FC236}">
                <a16:creationId xmlns:a16="http://schemas.microsoft.com/office/drawing/2014/main" xmlns="" id="{4515DEC4-C967-ABFB-73CF-0A90335332A4}"/>
              </a:ext>
            </a:extLst>
          </p:cNvPr>
          <p:cNvSpPr>
            <a:spLocks noGrp="1"/>
          </p:cNvSpPr>
          <p:nvPr>
            <p:ph type="ftr" sz="quarter" idx="16"/>
          </p:nvPr>
        </p:nvSpPr>
        <p:spPr>
          <a:xfrm>
            <a:off x="3950591" y="6529916"/>
            <a:ext cx="2805405" cy="328084"/>
          </a:xfrm>
          <a:prstGeom prst="rect">
            <a:avLst/>
          </a:prstGeom>
        </p:spPr>
        <p:txBody>
          <a:bodyPr/>
          <a:lstStyle/>
          <a:p>
            <a:r>
              <a:rPr lang="en-US" dirty="0"/>
              <a:t>Sample Footer Text</a:t>
            </a:r>
          </a:p>
        </p:txBody>
      </p:sp>
      <p:sp>
        <p:nvSpPr>
          <p:cNvPr id="12" name="Slide Number Placeholder 11">
            <a:extLst>
              <a:ext uri="{FF2B5EF4-FFF2-40B4-BE49-F238E27FC236}">
                <a16:creationId xmlns:a16="http://schemas.microsoft.com/office/drawing/2014/main" xmlns="" id="{A5A5085F-BE80-B110-AA1F-9DD0919E27D7}"/>
              </a:ext>
            </a:extLst>
          </p:cNvPr>
          <p:cNvSpPr>
            <a:spLocks noGrp="1"/>
          </p:cNvSpPr>
          <p:nvPr>
            <p:ph type="sldNum" sz="quarter" idx="17"/>
          </p:nvPr>
        </p:nvSpPr>
        <p:spPr>
          <a:xfrm>
            <a:off x="6706232" y="6529916"/>
            <a:ext cx="429207" cy="328084"/>
          </a:xfrm>
          <a:prstGeom prst="rect">
            <a:avLst/>
          </a:prstGeom>
        </p:spPr>
        <p:txBody>
          <a:bodyPr/>
          <a:lstStyle/>
          <a:p>
            <a:fld id="{CC057153-B650-4DEB-B370-79DDCFDCE934}" type="slidenum">
              <a:rPr lang="en-US" smtClean="0"/>
              <a:pPr/>
              <a:t>‹#›</a:t>
            </a:fld>
            <a:endParaRPr lang="en-US" dirty="0"/>
          </a:p>
        </p:txBody>
      </p:sp>
      <p:sp>
        <p:nvSpPr>
          <p:cNvPr id="3" name="Rectangle: Rounded Corners 2">
            <a:extLst>
              <a:ext uri="{FF2B5EF4-FFF2-40B4-BE49-F238E27FC236}">
                <a16:creationId xmlns:a16="http://schemas.microsoft.com/office/drawing/2014/main" xmlns="" id="{28ED8B4C-3B70-7229-7BC1-2CA7F422854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4368906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4524995" y="912388"/>
            <a:ext cx="6800971" cy="932688"/>
          </a:xfrm>
        </p:spPr>
        <p:txBody>
          <a:bodyPr anchor="b"/>
          <a:lstStyle>
            <a:lvl1pPr>
              <a:defRPr sz="4400"/>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xmlns="" id="{5D00EEA7-B56C-0FE1-DD57-6EA768316748}"/>
              </a:ext>
            </a:extLst>
          </p:cNvPr>
          <p:cNvSpPr>
            <a:spLocks noGrp="1"/>
          </p:cNvSpPr>
          <p:nvPr>
            <p:ph type="pic" sz="quarter" idx="13"/>
          </p:nvPr>
        </p:nvSpPr>
        <p:spPr>
          <a:xfrm>
            <a:off x="358140" y="333756"/>
            <a:ext cx="3665220" cy="6190488"/>
          </a:xfrm>
          <a:custGeom>
            <a:avLst/>
            <a:gdLst>
              <a:gd name="connsiteX0" fmla="*/ 186643 w 3665220"/>
              <a:gd name="connsiteY0" fmla="*/ 0 h 6190488"/>
              <a:gd name="connsiteX1" fmla="*/ 3665220 w 3665220"/>
              <a:gd name="connsiteY1" fmla="*/ 0 h 6190488"/>
              <a:gd name="connsiteX2" fmla="*/ 3665220 w 3665220"/>
              <a:gd name="connsiteY2" fmla="*/ 6190488 h 6190488"/>
              <a:gd name="connsiteX3" fmla="*/ 186643 w 3665220"/>
              <a:gd name="connsiteY3" fmla="*/ 6190488 h 6190488"/>
              <a:gd name="connsiteX4" fmla="*/ 0 w 3665220"/>
              <a:gd name="connsiteY4" fmla="*/ 6003845 h 6190488"/>
              <a:gd name="connsiteX5" fmla="*/ 0 w 3665220"/>
              <a:gd name="connsiteY5" fmla="*/ 186643 h 6190488"/>
              <a:gd name="connsiteX6" fmla="*/ 186643 w 3665220"/>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65220" h="6190488">
                <a:moveTo>
                  <a:pt x="186643" y="0"/>
                </a:moveTo>
                <a:lnTo>
                  <a:pt x="3665220" y="0"/>
                </a:lnTo>
                <a:lnTo>
                  <a:pt x="3665220" y="6190488"/>
                </a:lnTo>
                <a:lnTo>
                  <a:pt x="186643" y="6190488"/>
                </a:lnTo>
                <a:cubicBezTo>
                  <a:pt x="83563" y="6190488"/>
                  <a:pt x="0" y="6106925"/>
                  <a:pt x="0" y="6003845"/>
                </a:cubicBezTo>
                <a:lnTo>
                  <a:pt x="0" y="186643"/>
                </a:lnTo>
                <a:cubicBezTo>
                  <a:pt x="0" y="83563"/>
                  <a:pt x="83563" y="0"/>
                  <a:pt x="186643" y="0"/>
                </a:cubicBez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818B74D6-CD72-B859-C229-60DB988B25E3}"/>
              </a:ext>
            </a:extLst>
          </p:cNvPr>
          <p:cNvSpPr>
            <a:spLocks noGrp="1"/>
          </p:cNvSpPr>
          <p:nvPr>
            <p:ph sz="quarter" idx="14"/>
          </p:nvPr>
        </p:nvSpPr>
        <p:spPr>
          <a:xfrm>
            <a:off x="452499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xmlns="" id="{F0BFB53A-8FDF-F131-DCF2-D7BECE95381F}"/>
              </a:ext>
            </a:extLst>
          </p:cNvPr>
          <p:cNvSpPr>
            <a:spLocks noGrp="1"/>
          </p:cNvSpPr>
          <p:nvPr>
            <p:ph type="dt" sz="half" idx="15"/>
          </p:nvPr>
        </p:nvSpPr>
        <p:spPr>
          <a:xfrm>
            <a:off x="4745736" y="6529916"/>
            <a:ext cx="3494314" cy="328084"/>
          </a:xfrm>
          <a:prstGeom prst="rect">
            <a:avLst/>
          </a:prstGeom>
        </p:spPr>
        <p:txBody>
          <a:bodyPr/>
          <a:lstStyle/>
          <a:p>
            <a:fld id="{FC8398B2-10D9-44F6-A6BD-93FBB0F2ED95}" type="datetime1">
              <a:rPr lang="en-US" smtClean="0"/>
              <a:pPr/>
              <a:t>9/11/2026</a:t>
            </a:fld>
            <a:endParaRPr lang="en-US" dirty="0"/>
          </a:p>
        </p:txBody>
      </p:sp>
      <p:sp>
        <p:nvSpPr>
          <p:cNvPr id="4" name="Footer Placeholder 3">
            <a:extLst>
              <a:ext uri="{FF2B5EF4-FFF2-40B4-BE49-F238E27FC236}">
                <a16:creationId xmlns:a16="http://schemas.microsoft.com/office/drawing/2014/main" xmlns="" id="{5446E4B5-B423-4137-0255-D68BAC85BE95}"/>
              </a:ext>
            </a:extLst>
          </p:cNvPr>
          <p:cNvSpPr>
            <a:spLocks noGrp="1"/>
          </p:cNvSpPr>
          <p:nvPr>
            <p:ph type="ftr" sz="quarter" idx="16"/>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xmlns="" id="{79FEC5A8-0DCB-9EEB-83E2-0411804C543D}"/>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42F2155E-50E7-C260-4CB2-28DE7F08650E}"/>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5598243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xmlns="" id="{799AA6AA-9FAC-AA42-597B-AAAAEDA9E09F}"/>
              </a:ext>
            </a:extLst>
          </p:cNvPr>
          <p:cNvSpPr>
            <a:spLocks noGrp="1"/>
          </p:cNvSpPr>
          <p:nvPr>
            <p:ph type="title"/>
          </p:nvPr>
        </p:nvSpPr>
        <p:spPr>
          <a:xfrm>
            <a:off x="859536" y="912388"/>
            <a:ext cx="6800971" cy="932688"/>
          </a:xfrm>
        </p:spPr>
        <p:txBody>
          <a:bodyPr anchor="b"/>
          <a:lstStyle>
            <a:lvl1pPr>
              <a:defRPr sz="44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xmlns="" id="{5F8572EB-0F19-5157-1262-D70FB246A99A}"/>
              </a:ext>
            </a:extLst>
          </p:cNvPr>
          <p:cNvSpPr>
            <a:spLocks noGrp="1"/>
          </p:cNvSpPr>
          <p:nvPr>
            <p:ph sz="quarter" idx="14"/>
          </p:nvPr>
        </p:nvSpPr>
        <p:spPr>
          <a:xfrm>
            <a:off x="859536" y="1997625"/>
            <a:ext cx="6800971" cy="39450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xmlns="" id="{1B842C4E-40FF-AB86-90DD-9230239CDAA9}"/>
              </a:ext>
            </a:extLst>
          </p:cNvPr>
          <p:cNvSpPr>
            <a:spLocks noGrp="1"/>
          </p:cNvSpPr>
          <p:nvPr>
            <p:ph type="pic" sz="quarter" idx="13"/>
          </p:nvPr>
        </p:nvSpPr>
        <p:spPr>
          <a:xfrm>
            <a:off x="8091732" y="333756"/>
            <a:ext cx="3742128" cy="6190488"/>
          </a:xfrm>
          <a:custGeom>
            <a:avLst/>
            <a:gdLst>
              <a:gd name="connsiteX0" fmla="*/ 0 w 3742128"/>
              <a:gd name="connsiteY0" fmla="*/ 0 h 6190488"/>
              <a:gd name="connsiteX1" fmla="*/ 3555485 w 3742128"/>
              <a:gd name="connsiteY1" fmla="*/ 0 h 6190488"/>
              <a:gd name="connsiteX2" fmla="*/ 3742128 w 3742128"/>
              <a:gd name="connsiteY2" fmla="*/ 186643 h 6190488"/>
              <a:gd name="connsiteX3" fmla="*/ 3742128 w 3742128"/>
              <a:gd name="connsiteY3" fmla="*/ 6003845 h 6190488"/>
              <a:gd name="connsiteX4" fmla="*/ 3555485 w 3742128"/>
              <a:gd name="connsiteY4" fmla="*/ 6190488 h 6190488"/>
              <a:gd name="connsiteX5" fmla="*/ 0 w 3742128"/>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42128" h="6190488">
                <a:moveTo>
                  <a:pt x="0" y="0"/>
                </a:moveTo>
                <a:lnTo>
                  <a:pt x="3555485" y="0"/>
                </a:lnTo>
                <a:cubicBezTo>
                  <a:pt x="3658565" y="0"/>
                  <a:pt x="3742128" y="83563"/>
                  <a:pt x="3742128" y="186643"/>
                </a:cubicBezTo>
                <a:lnTo>
                  <a:pt x="3742128" y="6003845"/>
                </a:lnTo>
                <a:cubicBezTo>
                  <a:pt x="3742128" y="6106925"/>
                  <a:pt x="3658565" y="6190488"/>
                  <a:pt x="3555485" y="6190488"/>
                </a:cubicBezTo>
                <a:lnTo>
                  <a:pt x="0" y="6190488"/>
                </a:ln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4" name="Date Placeholder 3">
            <a:extLst>
              <a:ext uri="{FF2B5EF4-FFF2-40B4-BE49-F238E27FC236}">
                <a16:creationId xmlns:a16="http://schemas.microsoft.com/office/drawing/2014/main" xmlns="" id="{9F3CAD5B-18BB-E21E-3A4C-7BAACB8519A4}"/>
              </a:ext>
            </a:extLst>
          </p:cNvPr>
          <p:cNvSpPr>
            <a:spLocks noGrp="1"/>
          </p:cNvSpPr>
          <p:nvPr>
            <p:ph type="dt" sz="half" idx="15"/>
          </p:nvPr>
        </p:nvSpPr>
        <p:spPr>
          <a:xfrm>
            <a:off x="347132" y="6529916"/>
            <a:ext cx="3284341" cy="328084"/>
          </a:xfrm>
          <a:prstGeom prst="rect">
            <a:avLst/>
          </a:prstGeom>
        </p:spPr>
        <p:txBody>
          <a:bodyPr/>
          <a:lstStyle/>
          <a:p>
            <a:fld id="{DCAE8F83-67FA-404A-B769-CAB4959C0FA7}" type="datetime1">
              <a:rPr lang="en-US" smtClean="0"/>
              <a:pPr/>
              <a:t>9/11/2026</a:t>
            </a:fld>
            <a:endParaRPr lang="en-US" dirty="0"/>
          </a:p>
        </p:txBody>
      </p:sp>
      <p:sp>
        <p:nvSpPr>
          <p:cNvPr id="9" name="Footer Placeholder 8">
            <a:extLst>
              <a:ext uri="{FF2B5EF4-FFF2-40B4-BE49-F238E27FC236}">
                <a16:creationId xmlns:a16="http://schemas.microsoft.com/office/drawing/2014/main" xmlns="" id="{820916D3-99FA-E971-607F-14E290E58854}"/>
              </a:ext>
            </a:extLst>
          </p:cNvPr>
          <p:cNvSpPr>
            <a:spLocks noGrp="1"/>
          </p:cNvSpPr>
          <p:nvPr>
            <p:ph type="ftr" sz="quarter" idx="16"/>
          </p:nvPr>
        </p:nvSpPr>
        <p:spPr>
          <a:xfrm>
            <a:off x="4285799" y="6529916"/>
            <a:ext cx="2805405"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xmlns="" id="{BBDEAB8E-8806-A459-E320-4CA2B455BFD7}"/>
              </a:ext>
            </a:extLst>
          </p:cNvPr>
          <p:cNvSpPr>
            <a:spLocks noGrp="1"/>
          </p:cNvSpPr>
          <p:nvPr>
            <p:ph type="sldNum" sz="quarter" idx="17"/>
          </p:nvPr>
        </p:nvSpPr>
        <p:spPr>
          <a:xfrm>
            <a:off x="7041440" y="6529916"/>
            <a:ext cx="429207" cy="328084"/>
          </a:xfrm>
          <a:prstGeom prst="rect">
            <a:avLst/>
          </a:prstGeom>
        </p:spPr>
        <p:txBody>
          <a:bodyPr/>
          <a:lstStyle/>
          <a:p>
            <a:fld id="{CC057153-B650-4DEB-B370-79DDCFDCE934}" type="slidenum">
              <a:rPr lang="en-US" smtClean="0"/>
              <a:pPr/>
              <a:t>‹#›</a:t>
            </a:fld>
            <a:endParaRPr lang="en-US" dirty="0"/>
          </a:p>
        </p:txBody>
      </p:sp>
      <p:sp>
        <p:nvSpPr>
          <p:cNvPr id="2" name="Rectangle: Rounded Corners 1">
            <a:extLst>
              <a:ext uri="{FF2B5EF4-FFF2-40B4-BE49-F238E27FC236}">
                <a16:creationId xmlns:a16="http://schemas.microsoft.com/office/drawing/2014/main" xmlns="" id="{635E0701-D961-E590-72A4-CFE60A942FB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7045870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35B410A-8F1F-C41B-C2EA-3ADD36BB7D5B}"/>
              </a:ext>
            </a:extLst>
          </p:cNvPr>
          <p:cNvSpPr>
            <a:spLocks noGrp="1"/>
          </p:cNvSpPr>
          <p:nvPr>
            <p:ph type="title"/>
          </p:nvPr>
        </p:nvSpPr>
        <p:spPr>
          <a:xfrm>
            <a:off x="7053972" y="907302"/>
            <a:ext cx="4361688" cy="1386965"/>
          </a:xfrm>
        </p:spPr>
        <p:txBody>
          <a:bodyPr anchor="t"/>
          <a:lstStyle/>
          <a:p>
            <a:r>
              <a:rPr lang="en-US"/>
              <a:t>Click to edit Master title style</a:t>
            </a:r>
            <a:endParaRPr lang="en-US" dirty="0"/>
          </a:p>
        </p:txBody>
      </p:sp>
      <p:sp>
        <p:nvSpPr>
          <p:cNvPr id="8" name="Picture Placeholder 7">
            <a:extLst>
              <a:ext uri="{FF2B5EF4-FFF2-40B4-BE49-F238E27FC236}">
                <a16:creationId xmlns:a16="http://schemas.microsoft.com/office/drawing/2014/main" xmlns="" id="{3675BA77-EBBB-9336-6E26-E6A278DEC64C}"/>
              </a:ext>
            </a:extLst>
          </p:cNvPr>
          <p:cNvSpPr>
            <a:spLocks noGrp="1"/>
          </p:cNvSpPr>
          <p:nvPr>
            <p:ph type="pic" sz="quarter" idx="13"/>
          </p:nvPr>
        </p:nvSpPr>
        <p:spPr>
          <a:xfrm>
            <a:off x="358140" y="333756"/>
            <a:ext cx="6253369" cy="6190488"/>
          </a:xfrm>
          <a:custGeom>
            <a:avLst/>
            <a:gdLst>
              <a:gd name="connsiteX0" fmla="*/ 186643 w 6253369"/>
              <a:gd name="connsiteY0" fmla="*/ 0 h 6190488"/>
              <a:gd name="connsiteX1" fmla="*/ 6253369 w 6253369"/>
              <a:gd name="connsiteY1" fmla="*/ 0 h 6190488"/>
              <a:gd name="connsiteX2" fmla="*/ 6253369 w 6253369"/>
              <a:gd name="connsiteY2" fmla="*/ 6190488 h 6190488"/>
              <a:gd name="connsiteX3" fmla="*/ 186643 w 6253369"/>
              <a:gd name="connsiteY3" fmla="*/ 6190488 h 6190488"/>
              <a:gd name="connsiteX4" fmla="*/ 0 w 6253369"/>
              <a:gd name="connsiteY4" fmla="*/ 6003845 h 6190488"/>
              <a:gd name="connsiteX5" fmla="*/ 0 w 6253369"/>
              <a:gd name="connsiteY5" fmla="*/ 186643 h 6190488"/>
              <a:gd name="connsiteX6" fmla="*/ 186643 w 6253369"/>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53369" h="6190488">
                <a:moveTo>
                  <a:pt x="186643" y="0"/>
                </a:moveTo>
                <a:lnTo>
                  <a:pt x="6253369" y="0"/>
                </a:lnTo>
                <a:lnTo>
                  <a:pt x="6253369" y="6190488"/>
                </a:lnTo>
                <a:lnTo>
                  <a:pt x="186643" y="6190488"/>
                </a:lnTo>
                <a:cubicBezTo>
                  <a:pt x="83563" y="6190488"/>
                  <a:pt x="0" y="6106925"/>
                  <a:pt x="0" y="6003845"/>
                </a:cubicBezTo>
                <a:lnTo>
                  <a:pt x="0" y="186643"/>
                </a:lnTo>
                <a:cubicBezTo>
                  <a:pt x="0" y="83563"/>
                  <a:pt x="83563" y="0"/>
                  <a:pt x="186643" y="0"/>
                </a:cubicBezTo>
                <a:close/>
              </a:path>
            </a:pathLst>
          </a:custGeom>
          <a:blipFill dpi="0" rotWithShape="1">
            <a:blip r:embed="rId2"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9" name="Content Placeholder 7">
            <a:extLst>
              <a:ext uri="{FF2B5EF4-FFF2-40B4-BE49-F238E27FC236}">
                <a16:creationId xmlns:a16="http://schemas.microsoft.com/office/drawing/2014/main" xmlns="" id="{CFD057C1-E5F9-48C1-C100-98561B816AC5}"/>
              </a:ext>
            </a:extLst>
          </p:cNvPr>
          <p:cNvSpPr>
            <a:spLocks noGrp="1"/>
          </p:cNvSpPr>
          <p:nvPr>
            <p:ph sz="quarter" idx="14"/>
          </p:nvPr>
        </p:nvSpPr>
        <p:spPr>
          <a:xfrm>
            <a:off x="7053972"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7253745" y="6529914"/>
            <a:ext cx="1622776" cy="328085"/>
          </a:xfrm>
          <a:prstGeom prst="rect">
            <a:avLst/>
          </a:prstGeom>
        </p:spPr>
        <p:txBody>
          <a:bodyPr/>
          <a:lstStyle>
            <a:lvl1pPr>
              <a:defRPr>
                <a:solidFill>
                  <a:schemeClr val="tx1"/>
                </a:solidFill>
                <a:effectLst/>
              </a:defRPr>
            </a:lvl1pPr>
          </a:lstStyle>
          <a:p>
            <a:fld id="{49B3D67F-5079-4349-A370-6203DAA40BB5}"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2" name="Rectangle: Rounded Corners 1">
            <a:extLst>
              <a:ext uri="{FF2B5EF4-FFF2-40B4-BE49-F238E27FC236}">
                <a16:creationId xmlns:a16="http://schemas.microsoft.com/office/drawing/2014/main" xmlns="" id="{EA9C6C39-F32F-7B92-4B04-DE603E8CAB22}"/>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811419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859536" y="907302"/>
            <a:ext cx="4361688" cy="1386965"/>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xmlns="" id="{747AED59-1A26-9C13-8482-7857E7DEFE52}"/>
              </a:ext>
            </a:extLst>
          </p:cNvPr>
          <p:cNvSpPr>
            <a:spLocks noGrp="1"/>
          </p:cNvSpPr>
          <p:nvPr>
            <p:ph sz="quarter" idx="14"/>
          </p:nvPr>
        </p:nvSpPr>
        <p:spPr>
          <a:xfrm>
            <a:off x="859536" y="2438545"/>
            <a:ext cx="4366917" cy="3512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9">
            <a:extLst>
              <a:ext uri="{FF2B5EF4-FFF2-40B4-BE49-F238E27FC236}">
                <a16:creationId xmlns:a16="http://schemas.microsoft.com/office/drawing/2014/main" xmlns="" id="{989A950D-4E95-617D-73A8-2088AA91A845}"/>
              </a:ext>
            </a:extLst>
          </p:cNvPr>
          <p:cNvSpPr>
            <a:spLocks noGrp="1"/>
          </p:cNvSpPr>
          <p:nvPr>
            <p:ph type="pic" sz="quarter" idx="13"/>
          </p:nvPr>
        </p:nvSpPr>
        <p:spPr>
          <a:xfrm>
            <a:off x="5749422" y="333756"/>
            <a:ext cx="6086539" cy="6190488"/>
          </a:xfrm>
          <a:custGeom>
            <a:avLst/>
            <a:gdLst>
              <a:gd name="connsiteX0" fmla="*/ 0 w 6086539"/>
              <a:gd name="connsiteY0" fmla="*/ 0 h 6181344"/>
              <a:gd name="connsiteX1" fmla="*/ 5900171 w 6086539"/>
              <a:gd name="connsiteY1" fmla="*/ 0 h 6181344"/>
              <a:gd name="connsiteX2" fmla="*/ 6086539 w 6086539"/>
              <a:gd name="connsiteY2" fmla="*/ 186368 h 6181344"/>
              <a:gd name="connsiteX3" fmla="*/ 6086539 w 6086539"/>
              <a:gd name="connsiteY3" fmla="*/ 5994976 h 6181344"/>
              <a:gd name="connsiteX4" fmla="*/ 5900171 w 6086539"/>
              <a:gd name="connsiteY4" fmla="*/ 6181344 h 6181344"/>
              <a:gd name="connsiteX5" fmla="*/ 0 w 6086539"/>
              <a:gd name="connsiteY5" fmla="*/ 6181344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86539" h="6181344">
                <a:moveTo>
                  <a:pt x="0" y="0"/>
                </a:moveTo>
                <a:lnTo>
                  <a:pt x="5900171" y="0"/>
                </a:lnTo>
                <a:cubicBezTo>
                  <a:pt x="6003099" y="0"/>
                  <a:pt x="6086539" y="83440"/>
                  <a:pt x="6086539" y="186368"/>
                </a:cubicBezTo>
                <a:lnTo>
                  <a:pt x="6086539" y="5994976"/>
                </a:lnTo>
                <a:cubicBezTo>
                  <a:pt x="6086539" y="6097904"/>
                  <a:pt x="6003099" y="6181344"/>
                  <a:pt x="5900171" y="6181344"/>
                </a:cubicBezTo>
                <a:lnTo>
                  <a:pt x="0" y="6181344"/>
                </a:ln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137160" y="6529916"/>
            <a:ext cx="2031073" cy="328084"/>
          </a:xfrm>
          <a:prstGeom prst="rect">
            <a:avLst/>
          </a:prstGeom>
        </p:spPr>
        <p:txBody>
          <a:bodyPr/>
          <a:lstStyle/>
          <a:p>
            <a:fld id="{D5E635FD-01E5-4F9B-B7E3-4E8E4D553502}"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xmlns="" id="{6C6B2973-B39B-795B-C998-BD99945AC583}"/>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723223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9D06E528-2C9F-FF0A-C704-D5311E88B5CA}"/>
              </a:ext>
            </a:extLst>
          </p:cNvPr>
          <p:cNvSpPr>
            <a:spLocks noGrp="1"/>
          </p:cNvSpPr>
          <p:nvPr>
            <p:ph type="title"/>
          </p:nvPr>
        </p:nvSpPr>
        <p:spPr>
          <a:xfrm>
            <a:off x="6882554" y="905256"/>
            <a:ext cx="4572000" cy="932688"/>
          </a:xfrm>
        </p:spPr>
        <p:txBody>
          <a:bodyPr anchor="b"/>
          <a:lstStyle>
            <a:lvl1pPr>
              <a:defRPr sz="3200"/>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xmlns="" id="{98AE6960-1685-F3C4-C297-F7D9C123BDA2}"/>
              </a:ext>
            </a:extLst>
          </p:cNvPr>
          <p:cNvSpPr>
            <a:spLocks noGrp="1"/>
          </p:cNvSpPr>
          <p:nvPr>
            <p:ph type="pic" sz="quarter" idx="13"/>
          </p:nvPr>
        </p:nvSpPr>
        <p:spPr>
          <a:xfrm>
            <a:off x="358956" y="338328"/>
            <a:ext cx="6129344" cy="6181344"/>
          </a:xfrm>
          <a:custGeom>
            <a:avLst/>
            <a:gdLst>
              <a:gd name="connsiteX0" fmla="*/ 186368 w 6129344"/>
              <a:gd name="connsiteY0" fmla="*/ 0 h 6181344"/>
              <a:gd name="connsiteX1" fmla="*/ 6129344 w 6129344"/>
              <a:gd name="connsiteY1" fmla="*/ 0 h 6181344"/>
              <a:gd name="connsiteX2" fmla="*/ 6129344 w 6129344"/>
              <a:gd name="connsiteY2" fmla="*/ 6181344 h 6181344"/>
              <a:gd name="connsiteX3" fmla="*/ 186368 w 6129344"/>
              <a:gd name="connsiteY3" fmla="*/ 6181344 h 6181344"/>
              <a:gd name="connsiteX4" fmla="*/ 0 w 6129344"/>
              <a:gd name="connsiteY4" fmla="*/ 5994976 h 6181344"/>
              <a:gd name="connsiteX5" fmla="*/ 0 w 6129344"/>
              <a:gd name="connsiteY5" fmla="*/ 186368 h 6181344"/>
              <a:gd name="connsiteX6" fmla="*/ 186368 w 6129344"/>
              <a:gd name="connsiteY6" fmla="*/ 0 h 6181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29344" h="6181344">
                <a:moveTo>
                  <a:pt x="186368" y="0"/>
                </a:moveTo>
                <a:lnTo>
                  <a:pt x="6129344" y="0"/>
                </a:lnTo>
                <a:lnTo>
                  <a:pt x="6129344" y="6181344"/>
                </a:lnTo>
                <a:lnTo>
                  <a:pt x="186368" y="6181344"/>
                </a:lnTo>
                <a:cubicBezTo>
                  <a:pt x="83440" y="6181344"/>
                  <a:pt x="0" y="6097904"/>
                  <a:pt x="0" y="5994976"/>
                </a:cubicBezTo>
                <a:lnTo>
                  <a:pt x="0" y="186368"/>
                </a:lnTo>
                <a:cubicBezTo>
                  <a:pt x="0" y="83440"/>
                  <a:pt x="83440" y="0"/>
                  <a:pt x="186368" y="0"/>
                </a:cubicBez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10" name="Content Placeholder 7">
            <a:extLst>
              <a:ext uri="{FF2B5EF4-FFF2-40B4-BE49-F238E27FC236}">
                <a16:creationId xmlns:a16="http://schemas.microsoft.com/office/drawing/2014/main" xmlns="" id="{F131C32E-547E-EA2F-5C03-0FE106459545}"/>
              </a:ext>
            </a:extLst>
          </p:cNvPr>
          <p:cNvSpPr>
            <a:spLocks noGrp="1"/>
          </p:cNvSpPr>
          <p:nvPr>
            <p:ph sz="quarter" idx="14"/>
          </p:nvPr>
        </p:nvSpPr>
        <p:spPr>
          <a:xfrm>
            <a:off x="6882554"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7104491" y="6529916"/>
            <a:ext cx="1772029" cy="328084"/>
          </a:xfrm>
          <a:prstGeom prst="rect">
            <a:avLst/>
          </a:prstGeom>
        </p:spPr>
        <p:txBody>
          <a:bodyPr/>
          <a:lstStyle>
            <a:lvl1pPr>
              <a:defRPr>
                <a:solidFill>
                  <a:schemeClr val="tx1"/>
                </a:solidFill>
                <a:effectLst/>
              </a:defRPr>
            </a:lvl1pPr>
          </a:lstStyle>
          <a:p>
            <a:fld id="{9DA120D7-D319-4C08-8AC1-3F29C25825B5}"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3" name="Rectangle: Rounded Corners 2">
            <a:extLst>
              <a:ext uri="{FF2B5EF4-FFF2-40B4-BE49-F238E27FC236}">
                <a16:creationId xmlns:a16="http://schemas.microsoft.com/office/drawing/2014/main" xmlns="" id="{3BBCC467-E248-3764-B263-C14CD99457D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162320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859536" y="905256"/>
            <a:ext cx="4572000" cy="932688"/>
          </a:xfrm>
        </p:spPr>
        <p:txBody>
          <a:bodyPr anchor="b"/>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xmlns="" id="{747AED59-1A26-9C13-8482-7857E7DEFE52}"/>
              </a:ext>
            </a:extLst>
          </p:cNvPr>
          <p:cNvSpPr>
            <a:spLocks noGrp="1"/>
          </p:cNvSpPr>
          <p:nvPr>
            <p:ph sz="quarter" idx="14"/>
          </p:nvPr>
        </p:nvSpPr>
        <p:spPr>
          <a:xfrm>
            <a:off x="859536" y="1982048"/>
            <a:ext cx="4572000" cy="3968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xmlns="" id="{4E3331A2-CF3B-E998-CF70-4A75C30A9245}"/>
              </a:ext>
            </a:extLst>
          </p:cNvPr>
          <p:cNvSpPr>
            <a:spLocks noGrp="1"/>
          </p:cNvSpPr>
          <p:nvPr>
            <p:ph type="pic" sz="quarter" idx="13"/>
          </p:nvPr>
        </p:nvSpPr>
        <p:spPr>
          <a:xfrm>
            <a:off x="5917720" y="333756"/>
            <a:ext cx="5916140" cy="6190488"/>
          </a:xfrm>
          <a:custGeom>
            <a:avLst/>
            <a:gdLst>
              <a:gd name="connsiteX0" fmla="*/ 0 w 5916140"/>
              <a:gd name="connsiteY0" fmla="*/ 0 h 6190488"/>
              <a:gd name="connsiteX1" fmla="*/ 5729497 w 5916140"/>
              <a:gd name="connsiteY1" fmla="*/ 0 h 6190488"/>
              <a:gd name="connsiteX2" fmla="*/ 5916140 w 5916140"/>
              <a:gd name="connsiteY2" fmla="*/ 186643 h 6190488"/>
              <a:gd name="connsiteX3" fmla="*/ 5916140 w 5916140"/>
              <a:gd name="connsiteY3" fmla="*/ 6003845 h 6190488"/>
              <a:gd name="connsiteX4" fmla="*/ 5729497 w 5916140"/>
              <a:gd name="connsiteY4" fmla="*/ 6190488 h 6190488"/>
              <a:gd name="connsiteX5" fmla="*/ 0 w 591614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16140" h="6190488">
                <a:moveTo>
                  <a:pt x="0" y="0"/>
                </a:moveTo>
                <a:lnTo>
                  <a:pt x="5729497" y="0"/>
                </a:lnTo>
                <a:cubicBezTo>
                  <a:pt x="5832577" y="0"/>
                  <a:pt x="5916140" y="83563"/>
                  <a:pt x="5916140" y="186643"/>
                </a:cubicBezTo>
                <a:lnTo>
                  <a:pt x="5916140" y="6003845"/>
                </a:lnTo>
                <a:cubicBezTo>
                  <a:pt x="5916140" y="6106925"/>
                  <a:pt x="5832577" y="6190488"/>
                  <a:pt x="5729497" y="6190488"/>
                </a:cubicBezTo>
                <a:lnTo>
                  <a:pt x="0" y="6190488"/>
                </a:ln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3" y="6529916"/>
            <a:ext cx="2031073" cy="328084"/>
          </a:xfrm>
          <a:prstGeom prst="rect">
            <a:avLst/>
          </a:prstGeom>
        </p:spPr>
        <p:txBody>
          <a:bodyPr/>
          <a:lstStyle/>
          <a:p>
            <a:fld id="{EBEC7127-1401-4DC9-A2BE-769D7BC81B47}"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2168233"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4923874"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xmlns="" id="{441A81A3-09AD-4886-CA58-1C5308FB34ED}"/>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513942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8103044" y="907299"/>
            <a:ext cx="3222923" cy="1203162"/>
          </a:xfrm>
        </p:spPr>
        <p:txBody>
          <a:bodyPr anchor="b">
            <a:normAutofit/>
          </a:bodyPr>
          <a:lstStyle>
            <a:lvl1pPr>
              <a:defRPr sz="3200"/>
            </a:lvl1pPr>
          </a:lstStyle>
          <a:p>
            <a:r>
              <a:rPr lang="en-US"/>
              <a:t>Click to edit Master title style</a:t>
            </a:r>
            <a:endParaRPr lang="en-US" dirty="0"/>
          </a:p>
        </p:txBody>
      </p:sp>
      <p:sp>
        <p:nvSpPr>
          <p:cNvPr id="6" name="Picture Placeholder 5">
            <a:extLst>
              <a:ext uri="{FF2B5EF4-FFF2-40B4-BE49-F238E27FC236}">
                <a16:creationId xmlns:a16="http://schemas.microsoft.com/office/drawing/2014/main" xmlns="" id="{E26FC952-7E45-FC54-E540-F375172C0E20}"/>
              </a:ext>
            </a:extLst>
          </p:cNvPr>
          <p:cNvSpPr>
            <a:spLocks noGrp="1"/>
          </p:cNvSpPr>
          <p:nvPr>
            <p:ph type="pic" sz="quarter" idx="13"/>
          </p:nvPr>
        </p:nvSpPr>
        <p:spPr>
          <a:xfrm>
            <a:off x="358140" y="333756"/>
            <a:ext cx="7226004" cy="6190488"/>
          </a:xfrm>
          <a:custGeom>
            <a:avLst/>
            <a:gdLst>
              <a:gd name="connsiteX0" fmla="*/ 186643 w 7226004"/>
              <a:gd name="connsiteY0" fmla="*/ 0 h 6190488"/>
              <a:gd name="connsiteX1" fmla="*/ 7226004 w 7226004"/>
              <a:gd name="connsiteY1" fmla="*/ 0 h 6190488"/>
              <a:gd name="connsiteX2" fmla="*/ 7226004 w 7226004"/>
              <a:gd name="connsiteY2" fmla="*/ 6190488 h 6190488"/>
              <a:gd name="connsiteX3" fmla="*/ 186643 w 7226004"/>
              <a:gd name="connsiteY3" fmla="*/ 6190488 h 6190488"/>
              <a:gd name="connsiteX4" fmla="*/ 0 w 7226004"/>
              <a:gd name="connsiteY4" fmla="*/ 6003845 h 6190488"/>
              <a:gd name="connsiteX5" fmla="*/ 0 w 7226004"/>
              <a:gd name="connsiteY5" fmla="*/ 186643 h 6190488"/>
              <a:gd name="connsiteX6" fmla="*/ 186643 w 7226004"/>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226004" h="6190488">
                <a:moveTo>
                  <a:pt x="186643" y="0"/>
                </a:moveTo>
                <a:lnTo>
                  <a:pt x="7226004" y="0"/>
                </a:lnTo>
                <a:lnTo>
                  <a:pt x="7226004" y="6190488"/>
                </a:lnTo>
                <a:lnTo>
                  <a:pt x="186643" y="6190488"/>
                </a:lnTo>
                <a:cubicBezTo>
                  <a:pt x="83563" y="6190488"/>
                  <a:pt x="0" y="6106925"/>
                  <a:pt x="0" y="6003845"/>
                </a:cubicBezTo>
                <a:lnTo>
                  <a:pt x="0" y="186643"/>
                </a:lnTo>
                <a:cubicBezTo>
                  <a:pt x="0" y="83563"/>
                  <a:pt x="83563" y="0"/>
                  <a:pt x="186643" y="0"/>
                </a:cubicBez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747AED59-1A26-9C13-8482-7857E7DEFE52}"/>
              </a:ext>
            </a:extLst>
          </p:cNvPr>
          <p:cNvSpPr>
            <a:spLocks noGrp="1"/>
          </p:cNvSpPr>
          <p:nvPr>
            <p:ph sz="quarter" idx="14"/>
          </p:nvPr>
        </p:nvSpPr>
        <p:spPr>
          <a:xfrm>
            <a:off x="8103044" y="2240265"/>
            <a:ext cx="3222923" cy="37104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15305F20-8340-4F06-2EA5-4D05FFED4587}"/>
              </a:ext>
            </a:extLst>
          </p:cNvPr>
          <p:cNvSpPr>
            <a:spLocks noGrp="1"/>
          </p:cNvSpPr>
          <p:nvPr>
            <p:ph type="dt" sz="half" idx="15"/>
          </p:nvPr>
        </p:nvSpPr>
        <p:spPr>
          <a:xfrm>
            <a:off x="8103044" y="6529915"/>
            <a:ext cx="922372" cy="328084"/>
          </a:xfrm>
          <a:prstGeom prst="rect">
            <a:avLst/>
          </a:prstGeom>
        </p:spPr>
        <p:txBody>
          <a:bodyPr/>
          <a:lstStyle/>
          <a:p>
            <a:fld id="{16B7840A-2968-4A25-82F8-DF7BABF97BC1}" type="datetime1">
              <a:rPr lang="en-US" smtClean="0"/>
              <a:pPr/>
              <a:t>9/11/2026</a:t>
            </a:fld>
            <a:endParaRPr lang="en-US" dirty="0"/>
          </a:p>
        </p:txBody>
      </p:sp>
      <p:sp>
        <p:nvSpPr>
          <p:cNvPr id="9" name="Footer Placeholder 8">
            <a:extLst>
              <a:ext uri="{FF2B5EF4-FFF2-40B4-BE49-F238E27FC236}">
                <a16:creationId xmlns:a16="http://schemas.microsoft.com/office/drawing/2014/main" xmlns="" id="{B09198F5-FF38-389C-E060-120AC6301809}"/>
              </a:ext>
            </a:extLst>
          </p:cNvPr>
          <p:cNvSpPr>
            <a:spLocks noGrp="1"/>
          </p:cNvSpPr>
          <p:nvPr>
            <p:ph type="ftr" sz="quarter" idx="16"/>
          </p:nvPr>
        </p:nvSpPr>
        <p:spPr>
          <a:xfrm>
            <a:off x="9025417" y="6529915"/>
            <a:ext cx="2390244" cy="328084"/>
          </a:xfrm>
          <a:prstGeom prst="rect">
            <a:avLst/>
          </a:prstGeom>
        </p:spPr>
        <p:txBody>
          <a:bodyPr/>
          <a:lstStyle/>
          <a:p>
            <a:r>
              <a:rPr lang="en-US" dirty="0"/>
              <a:t>Sample Footer Text</a:t>
            </a:r>
          </a:p>
        </p:txBody>
      </p:sp>
      <p:sp>
        <p:nvSpPr>
          <p:cNvPr id="10" name="Slide Number Placeholder 9">
            <a:extLst>
              <a:ext uri="{FF2B5EF4-FFF2-40B4-BE49-F238E27FC236}">
                <a16:creationId xmlns:a16="http://schemas.microsoft.com/office/drawing/2014/main" xmlns="" id="{4963CA08-6B63-DC1E-8CB3-C323C9040122}"/>
              </a:ext>
            </a:extLst>
          </p:cNvPr>
          <p:cNvSpPr>
            <a:spLocks noGrp="1"/>
          </p:cNvSpPr>
          <p:nvPr>
            <p:ph type="sldNum" sz="quarter" idx="17"/>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5" name="Rectangle: Rounded Corners 4">
            <a:extLst>
              <a:ext uri="{FF2B5EF4-FFF2-40B4-BE49-F238E27FC236}">
                <a16:creationId xmlns:a16="http://schemas.microsoft.com/office/drawing/2014/main" xmlns="" id="{DCB9005A-8E92-C720-BABE-52545C043BA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963472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859536" y="907299"/>
            <a:ext cx="3351329" cy="1203161"/>
          </a:xfrm>
        </p:spPr>
        <p:txBody>
          <a:bodyPr anchor="b">
            <a:normAutofit/>
          </a:bodyPr>
          <a:lstStyle>
            <a:lvl1pPr>
              <a:defRPr sz="32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xmlns="" id="{747AED59-1A26-9C13-8482-7857E7DEFE52}"/>
              </a:ext>
            </a:extLst>
          </p:cNvPr>
          <p:cNvSpPr>
            <a:spLocks noGrp="1"/>
          </p:cNvSpPr>
          <p:nvPr>
            <p:ph sz="quarter" idx="14"/>
          </p:nvPr>
        </p:nvSpPr>
        <p:spPr>
          <a:xfrm>
            <a:off x="859536" y="2244789"/>
            <a:ext cx="3351329" cy="37059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a:extLst>
              <a:ext uri="{FF2B5EF4-FFF2-40B4-BE49-F238E27FC236}">
                <a16:creationId xmlns:a16="http://schemas.microsoft.com/office/drawing/2014/main" xmlns="" id="{93031C5B-201F-65FC-977A-E04E980A8D1F}"/>
              </a:ext>
            </a:extLst>
          </p:cNvPr>
          <p:cNvSpPr>
            <a:spLocks noGrp="1"/>
          </p:cNvSpPr>
          <p:nvPr>
            <p:ph type="pic" sz="quarter" idx="13"/>
          </p:nvPr>
        </p:nvSpPr>
        <p:spPr>
          <a:xfrm>
            <a:off x="4761780" y="333756"/>
            <a:ext cx="7072080" cy="6190488"/>
          </a:xfrm>
          <a:custGeom>
            <a:avLst/>
            <a:gdLst>
              <a:gd name="connsiteX0" fmla="*/ 0 w 7072080"/>
              <a:gd name="connsiteY0" fmla="*/ 0 h 6190488"/>
              <a:gd name="connsiteX1" fmla="*/ 6885437 w 7072080"/>
              <a:gd name="connsiteY1" fmla="*/ 0 h 6190488"/>
              <a:gd name="connsiteX2" fmla="*/ 7072080 w 7072080"/>
              <a:gd name="connsiteY2" fmla="*/ 186643 h 6190488"/>
              <a:gd name="connsiteX3" fmla="*/ 7072080 w 7072080"/>
              <a:gd name="connsiteY3" fmla="*/ 6003845 h 6190488"/>
              <a:gd name="connsiteX4" fmla="*/ 6885437 w 7072080"/>
              <a:gd name="connsiteY4" fmla="*/ 6190488 h 6190488"/>
              <a:gd name="connsiteX5" fmla="*/ 0 w 7072080"/>
              <a:gd name="connsiteY5" fmla="*/ 6190488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72080" h="6190488">
                <a:moveTo>
                  <a:pt x="0" y="0"/>
                </a:moveTo>
                <a:lnTo>
                  <a:pt x="6885437" y="0"/>
                </a:lnTo>
                <a:cubicBezTo>
                  <a:pt x="6988517" y="0"/>
                  <a:pt x="7072080" y="83563"/>
                  <a:pt x="7072080" y="186643"/>
                </a:cubicBezTo>
                <a:lnTo>
                  <a:pt x="7072080" y="6003845"/>
                </a:lnTo>
                <a:cubicBezTo>
                  <a:pt x="7072080" y="6106925"/>
                  <a:pt x="6988517" y="6190488"/>
                  <a:pt x="6885437" y="6190488"/>
                </a:cubicBezTo>
                <a:lnTo>
                  <a:pt x="0" y="6190488"/>
                </a:ln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3" y="6529916"/>
            <a:ext cx="1067625" cy="328084"/>
          </a:xfrm>
          <a:prstGeom prst="rect">
            <a:avLst/>
          </a:prstGeom>
        </p:spPr>
        <p:txBody>
          <a:bodyPr/>
          <a:lstStyle/>
          <a:p>
            <a:fld id="{E2ABEC49-741E-472F-866C-AE933A56DB01}"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1204785" y="6529916"/>
            <a:ext cx="2805405" cy="328084"/>
          </a:xfrm>
          <a:prstGeom prst="rect">
            <a:avLst/>
          </a:prstGeo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3960426" y="6529916"/>
            <a:ext cx="429207" cy="328084"/>
          </a:xfrm>
          <a:prstGeom prst="rect">
            <a:avLst/>
          </a:prstGeom>
        </p:spPr>
        <p:txBody>
          <a:bodyPr/>
          <a:lstStyle>
            <a:lvl1pPr>
              <a:defRPr>
                <a:solidFill>
                  <a:schemeClr val="tx1"/>
                </a:solidFill>
                <a:effectLst/>
              </a:defRPr>
            </a:lvl1p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xmlns="" id="{75A9B769-FEAE-2962-E26F-2A44DC7B32A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9362389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8300265" y="907300"/>
            <a:ext cx="3025702" cy="2114466"/>
          </a:xfrm>
        </p:spPr>
        <p:txBody>
          <a:bodyPr anchor="b"/>
          <a:lstStyle/>
          <a:p>
            <a:r>
              <a:rPr lang="en-US"/>
              <a:t>Click to edit Master title style</a:t>
            </a:r>
            <a:endParaRPr lang="en-US" dirty="0"/>
          </a:p>
        </p:txBody>
      </p:sp>
      <p:sp>
        <p:nvSpPr>
          <p:cNvPr id="9" name="Picture Placeholder 8">
            <a:extLst>
              <a:ext uri="{FF2B5EF4-FFF2-40B4-BE49-F238E27FC236}">
                <a16:creationId xmlns:a16="http://schemas.microsoft.com/office/drawing/2014/main" xmlns="" id="{D58BC462-E794-03C0-9112-F7F3BCEED143}"/>
              </a:ext>
            </a:extLst>
          </p:cNvPr>
          <p:cNvSpPr>
            <a:spLocks noGrp="1"/>
          </p:cNvSpPr>
          <p:nvPr>
            <p:ph type="pic" sz="quarter" idx="13"/>
          </p:nvPr>
        </p:nvSpPr>
        <p:spPr>
          <a:xfrm>
            <a:off x="358140" y="333756"/>
            <a:ext cx="7423225" cy="6190488"/>
          </a:xfrm>
          <a:custGeom>
            <a:avLst/>
            <a:gdLst>
              <a:gd name="connsiteX0" fmla="*/ 186643 w 7423225"/>
              <a:gd name="connsiteY0" fmla="*/ 0 h 6190488"/>
              <a:gd name="connsiteX1" fmla="*/ 7423225 w 7423225"/>
              <a:gd name="connsiteY1" fmla="*/ 0 h 6190488"/>
              <a:gd name="connsiteX2" fmla="*/ 7423225 w 7423225"/>
              <a:gd name="connsiteY2" fmla="*/ 6190488 h 6190488"/>
              <a:gd name="connsiteX3" fmla="*/ 186643 w 7423225"/>
              <a:gd name="connsiteY3" fmla="*/ 6190488 h 6190488"/>
              <a:gd name="connsiteX4" fmla="*/ 0 w 7423225"/>
              <a:gd name="connsiteY4" fmla="*/ 6003845 h 6190488"/>
              <a:gd name="connsiteX5" fmla="*/ 0 w 7423225"/>
              <a:gd name="connsiteY5" fmla="*/ 186643 h 6190488"/>
              <a:gd name="connsiteX6" fmla="*/ 186643 w 7423225"/>
              <a:gd name="connsiteY6" fmla="*/ 0 h 619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23225" h="6190488">
                <a:moveTo>
                  <a:pt x="186643" y="0"/>
                </a:moveTo>
                <a:lnTo>
                  <a:pt x="7423225" y="0"/>
                </a:lnTo>
                <a:lnTo>
                  <a:pt x="7423225" y="6190488"/>
                </a:lnTo>
                <a:lnTo>
                  <a:pt x="186643" y="6190488"/>
                </a:lnTo>
                <a:cubicBezTo>
                  <a:pt x="83563" y="6190488"/>
                  <a:pt x="0" y="6106925"/>
                  <a:pt x="0" y="6003845"/>
                </a:cubicBezTo>
                <a:lnTo>
                  <a:pt x="0" y="186643"/>
                </a:lnTo>
                <a:cubicBezTo>
                  <a:pt x="0" y="83563"/>
                  <a:pt x="83563" y="0"/>
                  <a:pt x="186643" y="0"/>
                </a:cubicBezTo>
                <a:close/>
              </a:path>
            </a:pathLst>
          </a:custGeom>
          <a:blipFill>
            <a:blip r:embed="rId2" cstate="print">
              <a:alphaModFix amt="70000"/>
              <a:extLst>
                <a:ext uri="{28A0092B-C50C-407E-A947-70E740481C1C}">
                  <a14:useLocalDpi xmlns:a14="http://schemas.microsoft.com/office/drawing/2010/main" xmlns="" val="0"/>
                </a:ext>
              </a:extLst>
            </a:blip>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6E0D00CE-C191-6DE5-9D82-7EFB59BC3739}"/>
              </a:ext>
            </a:extLst>
          </p:cNvPr>
          <p:cNvSpPr>
            <a:spLocks noGrp="1"/>
          </p:cNvSpPr>
          <p:nvPr>
            <p:ph sz="quarter" idx="14"/>
          </p:nvPr>
        </p:nvSpPr>
        <p:spPr>
          <a:xfrm>
            <a:off x="8300265" y="3156095"/>
            <a:ext cx="3025702" cy="2794596"/>
          </a:xfrm>
        </p:spPr>
        <p:txBody>
          <a:bodyPr>
            <a:normAutofit/>
          </a:bodyPr>
          <a:lstStyle>
            <a:lvl1pPr marL="0" indent="0">
              <a:buNone/>
              <a:defRPr sz="1600"/>
            </a:lvl1pPr>
            <a:lvl2pPr marL="228600" indent="0">
              <a:buNone/>
              <a:defRPr sz="1400"/>
            </a:lvl2pPr>
            <a:lvl3pPr marL="457200" indent="0">
              <a:buNone/>
              <a:defRPr sz="1200"/>
            </a:lvl3pPr>
            <a:lvl4pPr marL="685800" indent="0">
              <a:buNone/>
              <a:defRPr sz="1100"/>
            </a:lvl4pPr>
            <a:lvl5pPr marL="9144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8343102" y="6529915"/>
            <a:ext cx="1003659" cy="328084"/>
          </a:xfrm>
          <a:prstGeom prst="rect">
            <a:avLst/>
          </a:prstGeom>
        </p:spPr>
        <p:txBody>
          <a:bodyPr/>
          <a:lstStyle>
            <a:lvl1pPr>
              <a:defRPr>
                <a:solidFill>
                  <a:schemeClr val="tx1"/>
                </a:solidFill>
                <a:effectLst/>
              </a:defRPr>
            </a:lvl1pPr>
          </a:lstStyle>
          <a:p>
            <a:fld id="{CB6BE5AC-BF33-4FE2-ADBE-F1A4AA52AA84}"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9346761" y="6529915"/>
            <a:ext cx="2068899"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4" name="Rectangle: Rounded Corners 3">
            <a:extLst>
              <a:ext uri="{FF2B5EF4-FFF2-40B4-BE49-F238E27FC236}">
                <a16:creationId xmlns:a16="http://schemas.microsoft.com/office/drawing/2014/main" xmlns="" id="{B3CB8547-3131-E62F-78BD-1E2AB8979C91}"/>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2786448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321733" y="5012268"/>
            <a:ext cx="3739896" cy="1390330"/>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xmlns="" id="{7F8EA658-2652-6F81-1B04-D50C60A3F171}"/>
              </a:ext>
            </a:extLst>
          </p:cNvPr>
          <p:cNvSpPr>
            <a:spLocks noGrp="1"/>
          </p:cNvSpPr>
          <p:nvPr>
            <p:ph type="pic" sz="quarter" idx="13"/>
          </p:nvPr>
        </p:nvSpPr>
        <p:spPr>
          <a:xfrm>
            <a:off x="-1" y="0"/>
            <a:ext cx="12192000" cy="4635132"/>
          </a:xfrm>
          <a:blipFill>
            <a:blip r:embed="rId2" cstate="print">
              <a:alphaModFix amt="70000"/>
              <a:extLst>
                <a:ext uri="{28A0092B-C50C-407E-A947-70E740481C1C}">
                  <a14:useLocalDpi xmlns:a14="http://schemas.microsoft.com/office/drawing/2010/main" xmlns=""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C3D15418-1E32-0501-0E66-54FC2DD08E39}"/>
              </a:ext>
            </a:extLst>
          </p:cNvPr>
          <p:cNvSpPr>
            <a:spLocks noGrp="1"/>
          </p:cNvSpPr>
          <p:nvPr>
            <p:ph sz="quarter" idx="14"/>
          </p:nvPr>
        </p:nvSpPr>
        <p:spPr>
          <a:xfrm>
            <a:off x="5349240" y="5012267"/>
            <a:ext cx="6400800" cy="1390330"/>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200"/>
            </a:lvl3pPr>
            <a:lvl4pPr marL="685800" indent="0">
              <a:buFont typeface="Arial" panose="020B0604020202020204" pitchFamily="34" charset="0"/>
              <a:buNone/>
              <a:defRPr sz="1100"/>
            </a:lvl4pPr>
            <a:lvl5pPr marL="914400" indent="0">
              <a:buFont typeface="Arial" panose="020B0604020202020204" pitchFamily="34" charse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851A88DF-44ED-436B-99D1-0B8CC5A92D9A}"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3506465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11" name="Picture Placeholder 10">
            <a:extLst>
              <a:ext uri="{FF2B5EF4-FFF2-40B4-BE49-F238E27FC236}">
                <a16:creationId xmlns:a16="http://schemas.microsoft.com/office/drawing/2014/main" xmlns="" id="{7F8EA658-2652-6F81-1B04-D50C60A3F171}"/>
              </a:ext>
            </a:extLst>
          </p:cNvPr>
          <p:cNvSpPr>
            <a:spLocks noGrp="1"/>
          </p:cNvSpPr>
          <p:nvPr>
            <p:ph type="pic" sz="quarter" idx="13"/>
          </p:nvPr>
        </p:nvSpPr>
        <p:spPr>
          <a:xfrm>
            <a:off x="-1" y="0"/>
            <a:ext cx="12192000" cy="3778270"/>
          </a:xfrm>
          <a:blipFill>
            <a:blip r:embed="rId2" cstate="print">
              <a:alphaModFix amt="70000"/>
              <a:extLst>
                <a:ext uri="{28A0092B-C50C-407E-A947-70E740481C1C}">
                  <a14:useLocalDpi xmlns:a14="http://schemas.microsoft.com/office/drawing/2010/main" xmlns="" val="0"/>
                </a:ext>
              </a:extLst>
            </a:blip>
            <a:stretch>
              <a:fillRect/>
            </a:stretch>
          </a:blipFill>
        </p:spPr>
        <p:txBody>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BEC9FA1C-AA60-4CCE-B788-3849E413B634}"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24174975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137160" y="59778"/>
            <a:ext cx="3494314" cy="365125"/>
          </a:xfrm>
          <a:prstGeom prst="rect">
            <a:avLst/>
          </a:prstGeom>
        </p:spPr>
        <p:txBody>
          <a:bodyPr/>
          <a:lstStyle/>
          <a:p>
            <a:fld id="{401AF4C7-240F-4AB8-A2FA-D99DF3F7CE1C}"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876521" y="59778"/>
            <a:ext cx="2805405" cy="365125"/>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632162" y="59778"/>
            <a:ext cx="429207" cy="365125"/>
          </a:xfrm>
          <a:prstGeom prst="rect">
            <a:avLst/>
          </a:prstGeom>
        </p:spPr>
        <p:txBody>
          <a:bodyPr/>
          <a:lstStyle/>
          <a:p>
            <a:fld id="{CC057153-B650-4DEB-B370-79DDCFDCE934}" type="slidenum">
              <a:rPr lang="en-US" smtClean="0"/>
              <a:pPr/>
              <a:t>‹#›</a:t>
            </a:fld>
            <a:endParaRPr lang="en-US" dirty="0"/>
          </a:p>
        </p:txBody>
      </p:sp>
      <p:sp>
        <p:nvSpPr>
          <p:cNvPr id="8" name="Content Placeholder 7">
            <a:extLst>
              <a:ext uri="{FF2B5EF4-FFF2-40B4-BE49-F238E27FC236}">
                <a16:creationId xmlns:a16="http://schemas.microsoft.com/office/drawing/2014/main" xmlns=""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xmlns="" id="{7F8EA658-2652-6F81-1B04-D50C60A3F171}"/>
              </a:ext>
            </a:extLst>
          </p:cNvPr>
          <p:cNvSpPr>
            <a:spLocks noGrp="1"/>
          </p:cNvSpPr>
          <p:nvPr>
            <p:ph type="pic" sz="quarter" idx="13"/>
          </p:nvPr>
        </p:nvSpPr>
        <p:spPr>
          <a:xfrm>
            <a:off x="-1" y="3079730"/>
            <a:ext cx="12192000" cy="3778270"/>
          </a:xfrm>
          <a:blipFill>
            <a:blip r:embed="rId2" cstate="print">
              <a:alphaModFix amt="70000"/>
              <a:extLst>
                <a:ext uri="{28A0092B-C50C-407E-A947-70E740481C1C}">
                  <a14:useLocalDpi xmlns:a14="http://schemas.microsoft.com/office/drawing/2010/main" xmlns="" val="0"/>
                </a:ext>
              </a:extLst>
            </a:blip>
            <a:stretch>
              <a:fillRect/>
            </a:stretch>
          </a:blipFill>
        </p:spPr>
        <p:txBody>
          <a:bodyPr/>
          <a:lstStyle/>
          <a:p>
            <a:r>
              <a:rPr lang="en-US"/>
              <a:t>Click icon to add picture</a:t>
            </a:r>
            <a:endParaRPr lang="en-US" dirty="0"/>
          </a:p>
        </p:txBody>
      </p:sp>
    </p:spTree>
    <p:extLst>
      <p:ext uri="{BB962C8B-B14F-4D97-AF65-F5344CB8AC3E}">
        <p14:creationId xmlns:p14="http://schemas.microsoft.com/office/powerpoint/2010/main" xmlns="" val="252566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B707AF85-94F0-A688-031E-5C9B12E7DA2F}"/>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612646" y="1810322"/>
            <a:ext cx="4547183" cy="4444173"/>
          </a:xfrm>
          <a:prstGeom prst="rect">
            <a:avLst/>
          </a:prstGeom>
        </p:spPr>
      </p:pic>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612646" y="603504"/>
            <a:ext cx="10972802" cy="970463"/>
          </a:xfrm>
        </p:spPr>
        <p:txBody>
          <a:bodyPr anchor="ctr"/>
          <a:lstStyle/>
          <a:p>
            <a:r>
              <a:rPr lang="en-US"/>
              <a:t>Click to edit Master title style</a:t>
            </a:r>
          </a:p>
        </p:txBody>
      </p:sp>
      <p:sp>
        <p:nvSpPr>
          <p:cNvPr id="11" name="Picture Placeholder 10">
            <a:extLst>
              <a:ext uri="{FF2B5EF4-FFF2-40B4-BE49-F238E27FC236}">
                <a16:creationId xmlns:a16="http://schemas.microsoft.com/office/drawing/2014/main" xmlns="" id="{0FEB7308-4C28-B462-9DD9-8D821D48BBBA}"/>
              </a:ext>
            </a:extLst>
          </p:cNvPr>
          <p:cNvSpPr>
            <a:spLocks noGrp="1"/>
          </p:cNvSpPr>
          <p:nvPr>
            <p:ph type="pic" sz="quarter" idx="16"/>
          </p:nvPr>
        </p:nvSpPr>
        <p:spPr>
          <a:xfrm>
            <a:off x="898331" y="2044501"/>
            <a:ext cx="3975817" cy="3975817"/>
          </a:xfrm>
          <a:custGeom>
            <a:avLst/>
            <a:gdLst>
              <a:gd name="connsiteX0" fmla="*/ 1987909 w 3975817"/>
              <a:gd name="connsiteY0" fmla="*/ 0 h 3975817"/>
              <a:gd name="connsiteX1" fmla="*/ 3975817 w 3975817"/>
              <a:gd name="connsiteY1" fmla="*/ 1987909 h 3975817"/>
              <a:gd name="connsiteX2" fmla="*/ 1987909 w 3975817"/>
              <a:gd name="connsiteY2" fmla="*/ 3975817 h 3975817"/>
              <a:gd name="connsiteX3" fmla="*/ 0 w 3975817"/>
              <a:gd name="connsiteY3" fmla="*/ 1987909 h 3975817"/>
              <a:gd name="connsiteX4" fmla="*/ 1987909 w 3975817"/>
              <a:gd name="connsiteY4" fmla="*/ 0 h 39758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5817" h="3975817">
                <a:moveTo>
                  <a:pt x="1987909" y="0"/>
                </a:moveTo>
                <a:cubicBezTo>
                  <a:pt x="3085800" y="0"/>
                  <a:pt x="3975817" y="890017"/>
                  <a:pt x="3975817" y="1987909"/>
                </a:cubicBezTo>
                <a:cubicBezTo>
                  <a:pt x="3975817" y="3085800"/>
                  <a:pt x="3085800" y="3975817"/>
                  <a:pt x="1987909" y="3975817"/>
                </a:cubicBezTo>
                <a:cubicBezTo>
                  <a:pt x="890017" y="3975817"/>
                  <a:pt x="0" y="3085800"/>
                  <a:pt x="0" y="1987909"/>
                </a:cubicBezTo>
                <a:cubicBezTo>
                  <a:pt x="0" y="890017"/>
                  <a:pt x="890017" y="0"/>
                  <a:pt x="1987909" y="0"/>
                </a:cubicBezTo>
                <a:close/>
              </a:path>
            </a:pathLst>
          </a:custGeom>
          <a:blipFill dpi="0" rotWithShape="1">
            <a:blip r:embed="rId3"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C1897688-419F-6EB2-5CC1-DC14924E5FC3}"/>
              </a:ext>
            </a:extLst>
          </p:cNvPr>
          <p:cNvSpPr>
            <a:spLocks noGrp="1"/>
          </p:cNvSpPr>
          <p:nvPr>
            <p:ph sz="quarter" idx="14"/>
          </p:nvPr>
        </p:nvSpPr>
        <p:spPr>
          <a:xfrm>
            <a:off x="6096000" y="1828800"/>
            <a:ext cx="5483355" cy="4428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387AD299-DE61-4CBB-BC93-03EDAFFAD605}"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3137120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B5BFD4E-5044-9769-5E8F-5BEC1C2A2152}"/>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612648" y="2271376"/>
            <a:ext cx="4155294" cy="4061162"/>
          </a:xfrm>
          <a:prstGeom prst="rect">
            <a:avLst/>
          </a:prstGeom>
        </p:spPr>
      </p:pic>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612648" y="548639"/>
            <a:ext cx="4672584" cy="1453896"/>
          </a:xfrm>
        </p:spPr>
        <p:txBody>
          <a:bodyPr>
            <a:normAutofit/>
          </a:bodyPr>
          <a:lstStyle>
            <a:lvl1pPr>
              <a:defRPr sz="3600"/>
            </a:lvl1pPr>
          </a:lstStyle>
          <a:p>
            <a:r>
              <a:rPr lang="en-US"/>
              <a:t>Click to edit Master title style</a:t>
            </a:r>
          </a:p>
        </p:txBody>
      </p:sp>
      <p:sp>
        <p:nvSpPr>
          <p:cNvPr id="14" name="Picture Placeholder 13">
            <a:extLst>
              <a:ext uri="{FF2B5EF4-FFF2-40B4-BE49-F238E27FC236}">
                <a16:creationId xmlns:a16="http://schemas.microsoft.com/office/drawing/2014/main" xmlns="" id="{D4DA44E7-3265-78D1-59E3-AEFDF6112DD6}"/>
              </a:ext>
            </a:extLst>
          </p:cNvPr>
          <p:cNvSpPr>
            <a:spLocks noGrp="1"/>
          </p:cNvSpPr>
          <p:nvPr>
            <p:ph type="pic" sz="quarter" idx="16"/>
          </p:nvPr>
        </p:nvSpPr>
        <p:spPr>
          <a:xfrm>
            <a:off x="873710" y="2485372"/>
            <a:ext cx="3633170" cy="3633170"/>
          </a:xfrm>
          <a:custGeom>
            <a:avLst/>
            <a:gdLst>
              <a:gd name="connsiteX0" fmla="*/ 1816585 w 3633170"/>
              <a:gd name="connsiteY0" fmla="*/ 0 h 3633170"/>
              <a:gd name="connsiteX1" fmla="*/ 3633170 w 3633170"/>
              <a:gd name="connsiteY1" fmla="*/ 1816585 h 3633170"/>
              <a:gd name="connsiteX2" fmla="*/ 1816585 w 3633170"/>
              <a:gd name="connsiteY2" fmla="*/ 3633170 h 3633170"/>
              <a:gd name="connsiteX3" fmla="*/ 0 w 3633170"/>
              <a:gd name="connsiteY3" fmla="*/ 1816585 h 3633170"/>
              <a:gd name="connsiteX4" fmla="*/ 1816585 w 3633170"/>
              <a:gd name="connsiteY4" fmla="*/ 0 h 36331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170" h="3633170">
                <a:moveTo>
                  <a:pt x="1816585" y="0"/>
                </a:moveTo>
                <a:cubicBezTo>
                  <a:pt x="2819857" y="0"/>
                  <a:pt x="3633170" y="813313"/>
                  <a:pt x="3633170" y="1816585"/>
                </a:cubicBezTo>
                <a:cubicBezTo>
                  <a:pt x="3633170" y="2819857"/>
                  <a:pt x="2819857" y="3633170"/>
                  <a:pt x="1816585" y="3633170"/>
                </a:cubicBezTo>
                <a:cubicBezTo>
                  <a:pt x="813313" y="3633170"/>
                  <a:pt x="0" y="2819857"/>
                  <a:pt x="0" y="1816585"/>
                </a:cubicBezTo>
                <a:cubicBezTo>
                  <a:pt x="0" y="813313"/>
                  <a:pt x="813313" y="0"/>
                  <a:pt x="1816585" y="0"/>
                </a:cubicBezTo>
                <a:close/>
              </a:path>
            </a:pathLst>
          </a:custGeom>
          <a:blipFill dpi="0" rotWithShape="1">
            <a:blip r:embed="rId3"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FB9632C8-AF7D-4924-8414-5F0F98946906}"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2656829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C9B50B4B-78CB-E542-02D9-864CE61BF8AF}"/>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437715" y="2311121"/>
            <a:ext cx="4085820" cy="3993262"/>
          </a:xfrm>
          <a:prstGeom prst="rect">
            <a:avLst/>
          </a:prstGeom>
        </p:spPr>
      </p:pic>
      <p:sp>
        <p:nvSpPr>
          <p:cNvPr id="2" name="Title 1">
            <a:extLst>
              <a:ext uri="{FF2B5EF4-FFF2-40B4-BE49-F238E27FC236}">
                <a16:creationId xmlns:a16="http://schemas.microsoft.com/office/drawing/2014/main" xmlns="" id="{FAF3BB49-A328-F121-7F27-DEB7C3CC2B0F}"/>
              </a:ext>
            </a:extLst>
          </p:cNvPr>
          <p:cNvSpPr>
            <a:spLocks noGrp="1"/>
          </p:cNvSpPr>
          <p:nvPr>
            <p:ph type="title"/>
          </p:nvPr>
        </p:nvSpPr>
        <p:spPr>
          <a:xfrm>
            <a:off x="614678" y="550217"/>
            <a:ext cx="3657603" cy="1453896"/>
          </a:xfrm>
        </p:spPr>
        <p:txBody>
          <a:bodyPr anchor="t">
            <a:normAutofit/>
          </a:bodyPr>
          <a:lstStyle>
            <a:lvl1pPr>
              <a:defRPr sz="32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xmlns="" id="{AA5E0D2B-AF9D-6520-DEF7-6EF60AC4660E}"/>
              </a:ext>
            </a:extLst>
          </p:cNvPr>
          <p:cNvSpPr>
            <a:spLocks noGrp="1"/>
          </p:cNvSpPr>
          <p:nvPr>
            <p:ph type="pic" sz="quarter" idx="16"/>
          </p:nvPr>
        </p:nvSpPr>
        <p:spPr>
          <a:xfrm>
            <a:off x="694412" y="2521539"/>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8" name="Content Placeholder 7">
            <a:extLst>
              <a:ext uri="{FF2B5EF4-FFF2-40B4-BE49-F238E27FC236}">
                <a16:creationId xmlns:a16="http://schemas.microsoft.com/office/drawing/2014/main" xmlns="" id="{83F7B03F-5EDA-605B-1A2E-F48896E48939}"/>
              </a:ext>
            </a:extLst>
          </p:cNvPr>
          <p:cNvSpPr>
            <a:spLocks noGrp="1"/>
          </p:cNvSpPr>
          <p:nvPr>
            <p:ph sz="quarter" idx="14"/>
          </p:nvPr>
        </p:nvSpPr>
        <p:spPr>
          <a:xfrm>
            <a:off x="5016500" y="549275"/>
            <a:ext cx="6561138" cy="5759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CB60CA09-D196-4E75-A4BA-F561F149C1FC}"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9426141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xmlns="" id="{825626D2-80B1-31C0-8C4C-03AEBF6B4509}"/>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7335066" y="2105276"/>
            <a:ext cx="4085820" cy="3993262"/>
          </a:xfrm>
          <a:prstGeom prst="rect">
            <a:avLst/>
          </a:prstGeom>
        </p:spPr>
      </p:pic>
      <p:sp>
        <p:nvSpPr>
          <p:cNvPr id="17" name="Title 1">
            <a:extLst>
              <a:ext uri="{FF2B5EF4-FFF2-40B4-BE49-F238E27FC236}">
                <a16:creationId xmlns:a16="http://schemas.microsoft.com/office/drawing/2014/main" xmlns="" id="{FB8AD6A1-C215-DFF8-ECFA-D092D628B627}"/>
              </a:ext>
            </a:extLst>
          </p:cNvPr>
          <p:cNvSpPr>
            <a:spLocks noGrp="1"/>
          </p:cNvSpPr>
          <p:nvPr>
            <p:ph type="title"/>
          </p:nvPr>
        </p:nvSpPr>
        <p:spPr>
          <a:xfrm>
            <a:off x="612647" y="907303"/>
            <a:ext cx="10966706" cy="1132258"/>
          </a:xfrm>
        </p:spPr>
        <p:txBody>
          <a:bodyPr/>
          <a:lstStyle>
            <a:lvl1pPr>
              <a:defRPr>
                <a:latin typeface="+mj-lt"/>
              </a:defRPr>
            </a:lvl1pPr>
          </a:lstStyle>
          <a:p>
            <a:r>
              <a:rPr lang="en-US"/>
              <a:t>Click to edit Master title style</a:t>
            </a:r>
            <a:endParaRPr lang="en-US" dirty="0"/>
          </a:p>
        </p:txBody>
      </p:sp>
      <p:sp>
        <p:nvSpPr>
          <p:cNvPr id="15" name="Text Placeholder 3">
            <a:extLst>
              <a:ext uri="{FF2B5EF4-FFF2-40B4-BE49-F238E27FC236}">
                <a16:creationId xmlns:a16="http://schemas.microsoft.com/office/drawing/2014/main" xmlns="" id="{2F6745D6-F853-FF75-28EF-2DD864956FC7}"/>
              </a:ext>
            </a:extLst>
          </p:cNvPr>
          <p:cNvSpPr>
            <a:spLocks noGrp="1"/>
          </p:cNvSpPr>
          <p:nvPr>
            <p:ph type="body" sz="half" idx="2"/>
          </p:nvPr>
        </p:nvSpPr>
        <p:spPr>
          <a:xfrm>
            <a:off x="612647" y="2311121"/>
            <a:ext cx="6158266" cy="3993262"/>
          </a:xfrm>
        </p:spPr>
        <p:txBody>
          <a:bodyPr anchor="t">
            <a:normAutofit/>
          </a:bodyPr>
          <a:lstStyle>
            <a:lvl1pPr marL="0" indent="0">
              <a:buNone/>
              <a:defRPr sz="1400"/>
            </a:lvl1pPr>
            <a:lvl2pPr marL="457200" indent="0">
              <a:buNone/>
              <a:defRPr sz="1200"/>
            </a:lvl2pPr>
            <a:lvl3pPr marL="914400" indent="0">
              <a:buNone/>
              <a:defRPr sz="1100"/>
            </a:lvl3pPr>
            <a:lvl4pPr marL="1371600" indent="0">
              <a:buNone/>
              <a:defRPr sz="900"/>
            </a:lvl4pPr>
            <a:lvl5pPr marL="1828800" indent="0">
              <a:buNone/>
              <a:defRPr sz="9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a:extLst>
              <a:ext uri="{FF2B5EF4-FFF2-40B4-BE49-F238E27FC236}">
                <a16:creationId xmlns:a16="http://schemas.microsoft.com/office/drawing/2014/main" xmlns="" id="{D366C839-A25F-2CB3-40B9-811BB4C75134}"/>
              </a:ext>
            </a:extLst>
          </p:cNvPr>
          <p:cNvSpPr>
            <a:spLocks noGrp="1"/>
          </p:cNvSpPr>
          <p:nvPr>
            <p:ph type="pic" sz="quarter" idx="15"/>
          </p:nvPr>
        </p:nvSpPr>
        <p:spPr>
          <a:xfrm>
            <a:off x="7591763" y="2315694"/>
            <a:ext cx="3572426" cy="3572426"/>
          </a:xfrm>
          <a:custGeom>
            <a:avLst/>
            <a:gdLst>
              <a:gd name="connsiteX0" fmla="*/ 1786213 w 3572426"/>
              <a:gd name="connsiteY0" fmla="*/ 0 h 3572426"/>
              <a:gd name="connsiteX1" fmla="*/ 3572426 w 3572426"/>
              <a:gd name="connsiteY1" fmla="*/ 1786213 h 3572426"/>
              <a:gd name="connsiteX2" fmla="*/ 1786213 w 3572426"/>
              <a:gd name="connsiteY2" fmla="*/ 3572426 h 3572426"/>
              <a:gd name="connsiteX3" fmla="*/ 0 w 3572426"/>
              <a:gd name="connsiteY3" fmla="*/ 1786213 h 3572426"/>
              <a:gd name="connsiteX4" fmla="*/ 1786213 w 3572426"/>
              <a:gd name="connsiteY4" fmla="*/ 0 h 357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2426" h="3572426">
                <a:moveTo>
                  <a:pt x="1786213" y="0"/>
                </a:moveTo>
                <a:cubicBezTo>
                  <a:pt x="2772711" y="0"/>
                  <a:pt x="3572426" y="799715"/>
                  <a:pt x="3572426" y="1786213"/>
                </a:cubicBezTo>
                <a:cubicBezTo>
                  <a:pt x="3572426" y="2772711"/>
                  <a:pt x="2772711" y="3572426"/>
                  <a:pt x="1786213" y="3572426"/>
                </a:cubicBezTo>
                <a:cubicBezTo>
                  <a:pt x="799715" y="3572426"/>
                  <a:pt x="0" y="2772711"/>
                  <a:pt x="0" y="1786213"/>
                </a:cubicBezTo>
                <a:cubicBezTo>
                  <a:pt x="0" y="799715"/>
                  <a:pt x="799715" y="0"/>
                  <a:pt x="1786213" y="0"/>
                </a:cubicBezTo>
                <a:close/>
              </a:path>
            </a:pathLst>
          </a:custGeom>
          <a:blipFill dpi="0" rotWithShape="1">
            <a:blip r:embed="rId3"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E44CA941-2112-4108-B577-DDB22688A338}"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36951375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B7C0B019-1F65-5FF3-EACC-1DBD4333A0E1}"/>
              </a:ext>
            </a:extLst>
          </p:cNvPr>
          <p:cNvPicPr>
            <a:picLocks noChangeAspect="1"/>
          </p:cNvPicPr>
          <p:nvPr/>
        </p:nvPicPr>
        <p:blipFill>
          <a:blip r:embed="rId2" cstate="print">
            <a:extLst>
              <a:ext uri="{28A0092B-C50C-407E-A947-70E740481C1C}">
                <a14:useLocalDpi xmlns:a14="http://schemas.microsoft.com/office/drawing/2010/main" xmlns="" val="0"/>
              </a:ext>
            </a:extLst>
          </a:blip>
          <a:srcRect/>
          <a:stretch/>
        </p:blipFill>
        <p:spPr>
          <a:xfrm>
            <a:off x="5700064" y="557784"/>
            <a:ext cx="5914085" cy="5780110"/>
          </a:xfrm>
          <a:prstGeom prst="rect">
            <a:avLst/>
          </a:prstGeom>
        </p:spPr>
      </p:pic>
      <p:sp>
        <p:nvSpPr>
          <p:cNvPr id="3" name="Title 1">
            <a:extLst>
              <a:ext uri="{FF2B5EF4-FFF2-40B4-BE49-F238E27FC236}">
                <a16:creationId xmlns:a16="http://schemas.microsoft.com/office/drawing/2014/main" xmlns="" id="{6763DD55-592C-903A-3F9C-A96924CFEAC8}"/>
              </a:ext>
            </a:extLst>
          </p:cNvPr>
          <p:cNvSpPr>
            <a:spLocks noGrp="1"/>
          </p:cNvSpPr>
          <p:nvPr>
            <p:ph type="title"/>
          </p:nvPr>
        </p:nvSpPr>
        <p:spPr>
          <a:xfrm>
            <a:off x="612648" y="907302"/>
            <a:ext cx="4361688" cy="1649694"/>
          </a:xfrm>
        </p:spPr>
        <p:txBody>
          <a:bodyPr anchor="t"/>
          <a:lstStyle/>
          <a:p>
            <a:r>
              <a:rPr lang="en-US"/>
              <a:t>Click to edit Master title style</a:t>
            </a:r>
            <a:endParaRPr lang="en-US" dirty="0"/>
          </a:p>
        </p:txBody>
      </p:sp>
      <p:sp>
        <p:nvSpPr>
          <p:cNvPr id="4" name="Text Placeholder 3">
            <a:extLst>
              <a:ext uri="{FF2B5EF4-FFF2-40B4-BE49-F238E27FC236}">
                <a16:creationId xmlns:a16="http://schemas.microsoft.com/office/drawing/2014/main" xmlns="" id="{F32C4A61-EF2A-C5A5-B150-4448600B3937}"/>
              </a:ext>
            </a:extLst>
          </p:cNvPr>
          <p:cNvSpPr>
            <a:spLocks noGrp="1"/>
          </p:cNvSpPr>
          <p:nvPr>
            <p:ph type="body" sz="half" idx="2"/>
          </p:nvPr>
        </p:nvSpPr>
        <p:spPr>
          <a:xfrm>
            <a:off x="612648" y="2826137"/>
            <a:ext cx="4361688" cy="3434638"/>
          </a:xfrm>
        </p:spPr>
        <p:txBody>
          <a:bodyPr anchor="b">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Picture Placeholder 11">
            <a:extLst>
              <a:ext uri="{FF2B5EF4-FFF2-40B4-BE49-F238E27FC236}">
                <a16:creationId xmlns:a16="http://schemas.microsoft.com/office/drawing/2014/main" xmlns="" id="{051C0813-C057-2B90-9C5A-3AE995C89739}"/>
              </a:ext>
            </a:extLst>
          </p:cNvPr>
          <p:cNvSpPr>
            <a:spLocks noGrp="1"/>
          </p:cNvSpPr>
          <p:nvPr>
            <p:ph type="pic" sz="quarter" idx="15"/>
          </p:nvPr>
        </p:nvSpPr>
        <p:spPr>
          <a:xfrm>
            <a:off x="6071625" y="862357"/>
            <a:ext cx="5170964" cy="5170964"/>
          </a:xfrm>
          <a:custGeom>
            <a:avLst/>
            <a:gdLst>
              <a:gd name="connsiteX0" fmla="*/ 2585482 w 5170964"/>
              <a:gd name="connsiteY0" fmla="*/ 0 h 5170964"/>
              <a:gd name="connsiteX1" fmla="*/ 5170964 w 5170964"/>
              <a:gd name="connsiteY1" fmla="*/ 2585482 h 5170964"/>
              <a:gd name="connsiteX2" fmla="*/ 2585482 w 5170964"/>
              <a:gd name="connsiteY2" fmla="*/ 5170964 h 5170964"/>
              <a:gd name="connsiteX3" fmla="*/ 0 w 5170964"/>
              <a:gd name="connsiteY3" fmla="*/ 2585482 h 5170964"/>
              <a:gd name="connsiteX4" fmla="*/ 2585482 w 5170964"/>
              <a:gd name="connsiteY4" fmla="*/ 0 h 517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964" h="5170964">
                <a:moveTo>
                  <a:pt x="2585482" y="0"/>
                </a:moveTo>
                <a:cubicBezTo>
                  <a:pt x="4013405" y="0"/>
                  <a:pt x="5170964" y="1157560"/>
                  <a:pt x="5170964" y="2585482"/>
                </a:cubicBezTo>
                <a:cubicBezTo>
                  <a:pt x="5170964" y="4013405"/>
                  <a:pt x="4013405" y="5170964"/>
                  <a:pt x="2585482" y="5170964"/>
                </a:cubicBezTo>
                <a:cubicBezTo>
                  <a:pt x="1157560" y="5170964"/>
                  <a:pt x="0" y="4013405"/>
                  <a:pt x="0" y="2585482"/>
                </a:cubicBezTo>
                <a:cubicBezTo>
                  <a:pt x="0" y="1157560"/>
                  <a:pt x="1157560" y="0"/>
                  <a:pt x="2585482" y="0"/>
                </a:cubicBezTo>
                <a:close/>
              </a:path>
            </a:pathLst>
          </a:custGeom>
          <a:blipFill dpi="0" rotWithShape="1">
            <a:blip r:embed="rId3" cstate="print">
              <a:alphaModFix amt="70000"/>
              <a:extLst>
                <a:ext uri="{28A0092B-C50C-407E-A947-70E740481C1C}">
                  <a14:useLocalDpi xmlns:a14="http://schemas.microsoft.com/office/drawing/2010/main" xmlns="" val="0"/>
                </a:ext>
              </a:extLst>
            </a:blip>
            <a:srcRect/>
            <a:stretch>
              <a:fillRect/>
            </a:stretch>
          </a:blipFill>
        </p:spPr>
        <p:txBody>
          <a:bodyPr wrap="square">
            <a:noAutofit/>
          </a:bodyPr>
          <a:lstStyle/>
          <a:p>
            <a:r>
              <a:rPr lang="en-US"/>
              <a:t>Click icon to add picture</a:t>
            </a:r>
            <a:endParaRPr lang="en-US" dirty="0"/>
          </a:p>
        </p:txBody>
      </p:sp>
      <p:sp>
        <p:nvSpPr>
          <p:cNvPr id="5" name="Date Placeholder 4">
            <a:extLst>
              <a:ext uri="{FF2B5EF4-FFF2-40B4-BE49-F238E27FC236}">
                <a16:creationId xmlns:a16="http://schemas.microsoft.com/office/drawing/2014/main" xmlns="" id="{920B235E-39C7-4C78-20EF-DB48ECD9CB90}"/>
              </a:ext>
            </a:extLst>
          </p:cNvPr>
          <p:cNvSpPr>
            <a:spLocks noGrp="1"/>
          </p:cNvSpPr>
          <p:nvPr>
            <p:ph type="dt" sz="half" idx="10"/>
          </p:nvPr>
        </p:nvSpPr>
        <p:spPr>
          <a:xfrm>
            <a:off x="347132" y="6529916"/>
            <a:ext cx="3284341" cy="328084"/>
          </a:xfrm>
          <a:prstGeom prst="rect">
            <a:avLst/>
          </a:prstGeom>
        </p:spPr>
        <p:txBody>
          <a:bodyPr/>
          <a:lstStyle/>
          <a:p>
            <a:fld id="{7D3302DA-6AFE-4F11-B5FB-C17B82EA8578}" type="datetime1">
              <a:rPr lang="en-US" smtClean="0"/>
              <a:pPr/>
              <a:t>9/11/2026</a:t>
            </a:fld>
            <a:endParaRPr lang="en-US" dirty="0"/>
          </a:p>
        </p:txBody>
      </p:sp>
      <p:sp>
        <p:nvSpPr>
          <p:cNvPr id="6" name="Footer Placeholder 5">
            <a:extLst>
              <a:ext uri="{FF2B5EF4-FFF2-40B4-BE49-F238E27FC236}">
                <a16:creationId xmlns:a16="http://schemas.microsoft.com/office/drawing/2014/main" xmlns="" id="{7FDC75DA-9A78-9AB9-7171-95A08CC51C5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5EFE1A03-DCCB-53C7-DBFE-2AD55C90591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9921128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4967907A-96CA-89D9-9FD8-C85BFFEAF6EB}"/>
              </a:ext>
            </a:extLst>
          </p:cNvPr>
          <p:cNvSpPr>
            <a:spLocks noGrp="1"/>
          </p:cNvSpPr>
          <p:nvPr>
            <p:ph type="title"/>
          </p:nvPr>
        </p:nvSpPr>
        <p:spPr>
          <a:xfrm>
            <a:off x="860316" y="4421770"/>
            <a:ext cx="10499656" cy="1528927"/>
          </a:xfrm>
        </p:spPr>
        <p:txBody>
          <a:bodyPr>
            <a:normAutofit/>
          </a:bodyPr>
          <a:lstStyle>
            <a:lvl1pPr algn="l">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xmlns="" id="{824A94E6-CFC2-45CB-1F4E-C00A6DA2F700}"/>
              </a:ext>
            </a:extLst>
          </p:cNvPr>
          <p:cNvSpPr>
            <a:spLocks noGrp="1"/>
          </p:cNvSpPr>
          <p:nvPr>
            <p:ph sz="quarter" idx="13" hasCustomPrompt="1"/>
          </p:nvPr>
        </p:nvSpPr>
        <p:spPr>
          <a:xfrm>
            <a:off x="866336" y="1330310"/>
            <a:ext cx="10499656" cy="3273331"/>
          </a:xfrm>
        </p:spPr>
        <p:txBody>
          <a:bodyPr anchor="b">
            <a:normAutofit/>
          </a:bodyPr>
          <a:lstStyle>
            <a:lvl1pPr marL="0" indent="0" algn="l">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xmlns="" id="{4A591E5F-EDEF-7D02-30E6-B960B5E45903}"/>
              </a:ext>
            </a:extLst>
          </p:cNvPr>
          <p:cNvSpPr>
            <a:spLocks noGrp="1"/>
          </p:cNvSpPr>
          <p:nvPr>
            <p:ph type="dt" sz="half" idx="10"/>
          </p:nvPr>
        </p:nvSpPr>
        <p:spPr>
          <a:xfrm>
            <a:off x="347132" y="6529916"/>
            <a:ext cx="3284341" cy="328084"/>
          </a:xfrm>
          <a:prstGeom prst="rect">
            <a:avLst/>
          </a:prstGeom>
        </p:spPr>
        <p:txBody>
          <a:bodyPr/>
          <a:lstStyle/>
          <a:p>
            <a:fld id="{C3619648-D57F-48C1-8026-D656192BFCE5}" type="datetime1">
              <a:rPr lang="en-US" smtClean="0"/>
              <a:pPr/>
              <a:t>9/11/2026</a:t>
            </a:fld>
            <a:endParaRPr lang="en-US" dirty="0"/>
          </a:p>
        </p:txBody>
      </p:sp>
      <p:sp>
        <p:nvSpPr>
          <p:cNvPr id="4" name="Footer Placeholder 3">
            <a:extLst>
              <a:ext uri="{FF2B5EF4-FFF2-40B4-BE49-F238E27FC236}">
                <a16:creationId xmlns:a16="http://schemas.microsoft.com/office/drawing/2014/main" xmlns=""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9" name="Rectangle: Rounded Corners 8">
            <a:extLst>
              <a:ext uri="{FF2B5EF4-FFF2-40B4-BE49-F238E27FC236}">
                <a16:creationId xmlns:a16="http://schemas.microsoft.com/office/drawing/2014/main" xmlns="" id="{FA1F52FC-EB68-58F2-85B1-6235B55362A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7783877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56306E-B77F-CE22-FA8C-F08F17B5E9B4}"/>
              </a:ext>
            </a:extLst>
          </p:cNvPr>
          <p:cNvSpPr>
            <a:spLocks noGrp="1"/>
          </p:cNvSpPr>
          <p:nvPr>
            <p:ph type="title"/>
          </p:nvPr>
        </p:nvSpPr>
        <p:spPr>
          <a:xfrm>
            <a:off x="2377440" y="4809744"/>
            <a:ext cx="7525512" cy="1545336"/>
          </a:xfrm>
        </p:spPr>
        <p:txBody>
          <a:bodyPr>
            <a:normAutofit/>
          </a:bodyPr>
          <a:lstStyle>
            <a:lvl1pPr algn="ctr">
              <a:lnSpc>
                <a:spcPct val="110000"/>
              </a:lnSpc>
              <a:defRPr sz="2800" b="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xmlns="" id="{E418DF0B-1F85-2BB3-D241-A3A14BF72908}"/>
              </a:ext>
            </a:extLst>
          </p:cNvPr>
          <p:cNvSpPr>
            <a:spLocks noGrp="1"/>
          </p:cNvSpPr>
          <p:nvPr>
            <p:ph sz="quarter" idx="13" hasCustomPrompt="1"/>
          </p:nvPr>
        </p:nvSpPr>
        <p:spPr>
          <a:xfrm>
            <a:off x="822960" y="804120"/>
            <a:ext cx="10543032" cy="4206240"/>
          </a:xfrm>
        </p:spPr>
        <p:txBody>
          <a:bodyPr anchor="b">
            <a:normAutofit/>
          </a:bodyPr>
          <a:lstStyle>
            <a:lvl1pPr marL="0" indent="0" algn="ctr">
              <a:lnSpc>
                <a:spcPct val="90000"/>
              </a:lnSpc>
              <a:buNone/>
              <a:defRPr sz="232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xmlns="" id="{4A591E5F-EDEF-7D02-30E6-B960B5E45903}"/>
              </a:ext>
            </a:extLst>
          </p:cNvPr>
          <p:cNvSpPr>
            <a:spLocks noGrp="1"/>
          </p:cNvSpPr>
          <p:nvPr>
            <p:ph type="dt" sz="half" idx="10"/>
          </p:nvPr>
        </p:nvSpPr>
        <p:spPr>
          <a:xfrm>
            <a:off x="347132" y="6529916"/>
            <a:ext cx="3284341" cy="328084"/>
          </a:xfrm>
          <a:prstGeom prst="rect">
            <a:avLst/>
          </a:prstGeom>
        </p:spPr>
        <p:txBody>
          <a:bodyPr/>
          <a:lstStyle/>
          <a:p>
            <a:fld id="{D7688EBA-E81D-4EC6-8C2B-03A401A980DE}" type="datetime1">
              <a:rPr lang="en-US" smtClean="0"/>
              <a:pPr/>
              <a:t>9/11/2026</a:t>
            </a:fld>
            <a:endParaRPr lang="en-US" dirty="0"/>
          </a:p>
        </p:txBody>
      </p:sp>
      <p:sp>
        <p:nvSpPr>
          <p:cNvPr id="4" name="Footer Placeholder 3">
            <a:extLst>
              <a:ext uri="{FF2B5EF4-FFF2-40B4-BE49-F238E27FC236}">
                <a16:creationId xmlns:a16="http://schemas.microsoft.com/office/drawing/2014/main" xmlns=""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7ACAAB8A-DD1F-F240-8651-22FAC159B42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40476681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56306E-B77F-CE22-FA8C-F08F17B5E9B4}"/>
              </a:ext>
            </a:extLst>
          </p:cNvPr>
          <p:cNvSpPr>
            <a:spLocks noGrp="1"/>
          </p:cNvSpPr>
          <p:nvPr>
            <p:ph type="title"/>
          </p:nvPr>
        </p:nvSpPr>
        <p:spPr>
          <a:xfrm>
            <a:off x="2377440" y="4421770"/>
            <a:ext cx="7525512" cy="1933310"/>
          </a:xfrm>
        </p:spPr>
        <p:txBody>
          <a:bodyPr>
            <a:normAutofit/>
          </a:bodyPr>
          <a:lstStyle>
            <a:lvl1pPr algn="ctr">
              <a:lnSpc>
                <a:spcPct val="110000"/>
              </a:lnSpc>
              <a:defRPr sz="2000" b="0" cap="none" baseline="0">
                <a:solidFill>
                  <a:schemeClr val="tx1"/>
                </a:solidFill>
                <a:latin typeface="+mn-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xmlns="" id="{E418DF0B-1F85-2BB3-D241-A3A14BF72908}"/>
              </a:ext>
            </a:extLst>
          </p:cNvPr>
          <p:cNvSpPr>
            <a:spLocks noGrp="1"/>
          </p:cNvSpPr>
          <p:nvPr>
            <p:ph sz="quarter" idx="13" hasCustomPrompt="1"/>
          </p:nvPr>
        </p:nvSpPr>
        <p:spPr>
          <a:xfrm>
            <a:off x="822960" y="1353387"/>
            <a:ext cx="10543032" cy="3273331"/>
          </a:xfrm>
        </p:spPr>
        <p:txBody>
          <a:bodyPr anchor="b">
            <a:normAutofit/>
          </a:bodyPr>
          <a:lstStyle>
            <a:lvl1pPr marL="0" indent="0" algn="ctr">
              <a:lnSpc>
                <a:spcPct val="90000"/>
              </a:lnSpc>
              <a:buNone/>
              <a:defRPr sz="21000" b="0">
                <a:solidFill>
                  <a:schemeClr val="tx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xmlns="" id="{4A591E5F-EDEF-7D02-30E6-B960B5E45903}"/>
              </a:ext>
            </a:extLst>
          </p:cNvPr>
          <p:cNvSpPr>
            <a:spLocks noGrp="1"/>
          </p:cNvSpPr>
          <p:nvPr>
            <p:ph type="dt" sz="half" idx="10"/>
          </p:nvPr>
        </p:nvSpPr>
        <p:spPr>
          <a:xfrm>
            <a:off x="347132" y="6529916"/>
            <a:ext cx="3284341" cy="328084"/>
          </a:xfrm>
          <a:prstGeom prst="rect">
            <a:avLst/>
          </a:prstGeom>
        </p:spPr>
        <p:txBody>
          <a:bodyPr/>
          <a:lstStyle/>
          <a:p>
            <a:fld id="{175A1B29-DFBD-4673-8328-3ED6619AAB50}" type="datetime1">
              <a:rPr lang="en-US" smtClean="0"/>
              <a:pPr/>
              <a:t>9/11/2026</a:t>
            </a:fld>
            <a:endParaRPr lang="en-US" dirty="0"/>
          </a:p>
        </p:txBody>
      </p:sp>
      <p:sp>
        <p:nvSpPr>
          <p:cNvPr id="4" name="Footer Placeholder 3">
            <a:extLst>
              <a:ext uri="{FF2B5EF4-FFF2-40B4-BE49-F238E27FC236}">
                <a16:creationId xmlns:a16="http://schemas.microsoft.com/office/drawing/2014/main" xmlns="" id="{C394E47C-0C77-0005-1755-14F7739DF22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CA0528A9-0729-B0FB-328C-3C96994AAB3C}"/>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8" name="Rectangle: Rounded Corners 7">
            <a:extLst>
              <a:ext uri="{FF2B5EF4-FFF2-40B4-BE49-F238E27FC236}">
                <a16:creationId xmlns:a16="http://schemas.microsoft.com/office/drawing/2014/main" xmlns="" id="{A42EF41C-4509-4150-C0F1-83BB756ACF5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897245299"/>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xmlns="" id="{3E4E45FF-53F3-89B1-B969-C440DC819EF4}"/>
              </a:ext>
            </a:extLst>
          </p:cNvPr>
          <p:cNvSpPr>
            <a:spLocks noGrp="1"/>
          </p:cNvSpPr>
          <p:nvPr>
            <p:ph sz="quarter" idx="13" hasCustomPrompt="1"/>
          </p:nvPr>
        </p:nvSpPr>
        <p:spPr>
          <a:xfrm>
            <a:off x="1463662" y="561268"/>
            <a:ext cx="9264676" cy="5735465"/>
          </a:xfrm>
        </p:spPr>
        <p:txBody>
          <a:bodyPr anchor="ctr">
            <a:noAutofit/>
          </a:bodyPr>
          <a:lstStyle>
            <a:lvl1pPr marL="0" indent="0" algn="ctr">
              <a:lnSpc>
                <a:spcPct val="80000"/>
              </a:lnSpc>
              <a:buNone/>
              <a:defRPr lang="en-US" sz="6600" b="0" kern="1200" cap="all" baseline="0" dirty="0">
                <a:solidFill>
                  <a:schemeClr val="tx1"/>
                </a:solidFill>
                <a:latin typeface="+mj-lt"/>
                <a:ea typeface="+mj-ea"/>
                <a:cs typeface="+mj-cs"/>
              </a:defRPr>
            </a:lvl1pPr>
            <a:lvl2pPr marL="228600" indent="0" algn="ctr">
              <a:lnSpc>
                <a:spcPct val="80000"/>
              </a:lnSpc>
              <a:buNone/>
              <a:defRPr lang="en-US" sz="6600" b="0" kern="1200" cap="all" baseline="0" dirty="0">
                <a:solidFill>
                  <a:schemeClr val="tx1"/>
                </a:solidFill>
                <a:latin typeface="+mj-lt"/>
                <a:ea typeface="+mj-ea"/>
                <a:cs typeface="+mj-cs"/>
              </a:defRPr>
            </a:lvl2pPr>
            <a:lvl3pPr marL="457200" indent="0" algn="ctr">
              <a:lnSpc>
                <a:spcPct val="80000"/>
              </a:lnSpc>
              <a:buNone/>
              <a:defRPr lang="en-US" sz="6600" b="0" kern="1200" cap="all" baseline="0" dirty="0">
                <a:solidFill>
                  <a:schemeClr val="tx1"/>
                </a:solidFill>
                <a:latin typeface="+mj-lt"/>
                <a:ea typeface="+mj-ea"/>
                <a:cs typeface="+mj-cs"/>
              </a:defRPr>
            </a:lvl3pPr>
            <a:lvl4pPr marL="685800" indent="0" algn="ctr">
              <a:lnSpc>
                <a:spcPct val="100000"/>
              </a:lnSpc>
              <a:buNone/>
              <a:defRPr lang="en-US" sz="8000" b="1" kern="1200" cap="all" baseline="0" dirty="0">
                <a:solidFill>
                  <a:schemeClr val="tx1"/>
                </a:solidFill>
                <a:latin typeface="Playfair Display Black" pitchFamily="2" charset="0"/>
                <a:ea typeface="+mj-ea"/>
                <a:cs typeface="+mj-cs"/>
              </a:defRPr>
            </a:lvl4pPr>
            <a:lvl5pPr marL="914400" indent="0" algn="ctr">
              <a:lnSpc>
                <a:spcPct val="100000"/>
              </a:lnSpc>
              <a:buNone/>
              <a:defRPr lang="en-US" sz="8000" b="1" kern="1200" cap="all" baseline="0" dirty="0">
                <a:solidFill>
                  <a:schemeClr val="tx1"/>
                </a:solidFill>
                <a:latin typeface="Playfair Display Black" pitchFamily="2" charset="0"/>
                <a:ea typeface="+mj-ea"/>
                <a:cs typeface="+mj-cs"/>
              </a:defRPr>
            </a:lvl5pPr>
          </a:lstStyle>
          <a:p>
            <a:pPr lvl="0"/>
            <a:r>
              <a:rPr lang="en-US" dirty="0"/>
              <a:t>Click to add Statement</a:t>
            </a:r>
          </a:p>
          <a:p>
            <a:pPr lvl="1"/>
            <a:r>
              <a:rPr lang="en-US" dirty="0"/>
              <a:t>Second level</a:t>
            </a:r>
          </a:p>
          <a:p>
            <a:pPr lvl="2"/>
            <a:r>
              <a:rPr lang="en-US" dirty="0"/>
              <a:t>Third level</a:t>
            </a:r>
          </a:p>
        </p:txBody>
      </p:sp>
      <p:sp>
        <p:nvSpPr>
          <p:cNvPr id="3" name="Date Placeholder 2">
            <a:extLst>
              <a:ext uri="{FF2B5EF4-FFF2-40B4-BE49-F238E27FC236}">
                <a16:creationId xmlns:a16="http://schemas.microsoft.com/office/drawing/2014/main" xmlns="" id="{67F688C7-1128-9027-65E4-A17BBE7DDDF0}"/>
              </a:ext>
            </a:extLst>
          </p:cNvPr>
          <p:cNvSpPr>
            <a:spLocks noGrp="1"/>
          </p:cNvSpPr>
          <p:nvPr>
            <p:ph type="dt" sz="half" idx="10"/>
          </p:nvPr>
        </p:nvSpPr>
        <p:spPr>
          <a:xfrm>
            <a:off x="347132" y="6529916"/>
            <a:ext cx="3284341" cy="328084"/>
          </a:xfrm>
          <a:prstGeom prst="rect">
            <a:avLst/>
          </a:prstGeom>
        </p:spPr>
        <p:txBody>
          <a:bodyPr/>
          <a:lstStyle/>
          <a:p>
            <a:fld id="{E7C9592F-4A0D-4D12-B47E-4A7D843B26AD}" type="datetime1">
              <a:rPr lang="en-US" smtClean="0"/>
              <a:pPr/>
              <a:t>9/11/2026</a:t>
            </a:fld>
            <a:endParaRPr lang="en-US" dirty="0"/>
          </a:p>
        </p:txBody>
      </p:sp>
      <p:sp>
        <p:nvSpPr>
          <p:cNvPr id="4" name="Footer Placeholder 3">
            <a:extLst>
              <a:ext uri="{FF2B5EF4-FFF2-40B4-BE49-F238E27FC236}">
                <a16:creationId xmlns:a16="http://schemas.microsoft.com/office/drawing/2014/main" xmlns=""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9" name="Rectangle: Rounded Corners 8">
            <a:extLst>
              <a:ext uri="{FF2B5EF4-FFF2-40B4-BE49-F238E27FC236}">
                <a16:creationId xmlns:a16="http://schemas.microsoft.com/office/drawing/2014/main" xmlns="" id="{244775AE-F67F-CB44-1D87-AB4D287818A5}"/>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81476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xmlns="" id="{3E4E45FF-53F3-89B1-B969-C440DC819EF4}"/>
              </a:ext>
            </a:extLst>
          </p:cNvPr>
          <p:cNvSpPr>
            <a:spLocks noGrp="1"/>
          </p:cNvSpPr>
          <p:nvPr>
            <p:ph sz="quarter" idx="13" hasCustomPrompt="1"/>
          </p:nvPr>
        </p:nvSpPr>
        <p:spPr>
          <a:xfrm>
            <a:off x="612648" y="1929384"/>
            <a:ext cx="8266176" cy="4142232"/>
          </a:xfrm>
        </p:spPr>
        <p:txBody>
          <a:bodyPr anchor="b">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xmlns="" id="{67F688C7-1128-9027-65E4-A17BBE7DDDF0}"/>
              </a:ext>
            </a:extLst>
          </p:cNvPr>
          <p:cNvSpPr>
            <a:spLocks noGrp="1"/>
          </p:cNvSpPr>
          <p:nvPr>
            <p:ph type="dt" sz="half" idx="10"/>
          </p:nvPr>
        </p:nvSpPr>
        <p:spPr>
          <a:xfrm>
            <a:off x="347132" y="6529916"/>
            <a:ext cx="3284341" cy="328084"/>
          </a:xfrm>
          <a:prstGeom prst="rect">
            <a:avLst/>
          </a:prstGeom>
        </p:spPr>
        <p:txBody>
          <a:bodyPr/>
          <a:lstStyle/>
          <a:p>
            <a:fld id="{290F78A7-ED9B-4802-8C3B-8810C7632A95}" type="datetime1">
              <a:rPr lang="en-US" smtClean="0"/>
              <a:pPr/>
              <a:t>9/11/2026</a:t>
            </a:fld>
            <a:endParaRPr lang="en-US" dirty="0"/>
          </a:p>
        </p:txBody>
      </p:sp>
      <p:sp>
        <p:nvSpPr>
          <p:cNvPr id="4" name="Footer Placeholder 3">
            <a:extLst>
              <a:ext uri="{FF2B5EF4-FFF2-40B4-BE49-F238E27FC236}">
                <a16:creationId xmlns:a16="http://schemas.microsoft.com/office/drawing/2014/main" xmlns=""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734D2A7D-7433-3BD7-B540-CAF81289672C}"/>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6083692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7" name="Content Placeholder 6">
            <a:extLst>
              <a:ext uri="{FF2B5EF4-FFF2-40B4-BE49-F238E27FC236}">
                <a16:creationId xmlns:a16="http://schemas.microsoft.com/office/drawing/2014/main" xmlns="" id="{3E4E45FF-53F3-89B1-B969-C440DC819EF4}"/>
              </a:ext>
            </a:extLst>
          </p:cNvPr>
          <p:cNvSpPr>
            <a:spLocks noGrp="1"/>
          </p:cNvSpPr>
          <p:nvPr>
            <p:ph sz="quarter" idx="13" hasCustomPrompt="1"/>
          </p:nvPr>
        </p:nvSpPr>
        <p:spPr>
          <a:xfrm>
            <a:off x="612648" y="548640"/>
            <a:ext cx="8266176" cy="5605272"/>
          </a:xfrm>
        </p:spPr>
        <p:txBody>
          <a:bodyPr anchor="t">
            <a:noAutofit/>
          </a:bodyPr>
          <a:lstStyle>
            <a:lvl1pPr marL="0" indent="0">
              <a:lnSpc>
                <a:spcPct val="100000"/>
              </a:lnSpc>
              <a:buNone/>
              <a:defRPr sz="5000" b="1"/>
            </a:lvl1pPr>
            <a:lvl2pPr marL="228600" indent="0">
              <a:lnSpc>
                <a:spcPct val="100000"/>
              </a:lnSpc>
              <a:buNone/>
              <a:defRPr sz="4400" b="1"/>
            </a:lvl2pPr>
            <a:lvl3pPr marL="457200" indent="0">
              <a:lnSpc>
                <a:spcPct val="100000"/>
              </a:lnSpc>
              <a:buNone/>
              <a:defRPr sz="4000" b="1"/>
            </a:lvl3pPr>
            <a:lvl4pPr marL="685800" indent="0">
              <a:lnSpc>
                <a:spcPct val="100000"/>
              </a:lnSpc>
              <a:buNone/>
              <a:defRPr sz="3600" b="1"/>
            </a:lvl4pPr>
            <a:lvl5pPr marL="914400" indent="0">
              <a:lnSpc>
                <a:spcPct val="100000"/>
              </a:lnSpc>
              <a:buNone/>
              <a:defRPr sz="32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xmlns="" id="{67F688C7-1128-9027-65E4-A17BBE7DDDF0}"/>
              </a:ext>
            </a:extLst>
          </p:cNvPr>
          <p:cNvSpPr>
            <a:spLocks noGrp="1"/>
          </p:cNvSpPr>
          <p:nvPr>
            <p:ph type="dt" sz="half" idx="10"/>
          </p:nvPr>
        </p:nvSpPr>
        <p:spPr>
          <a:xfrm>
            <a:off x="347132" y="6529916"/>
            <a:ext cx="3284341" cy="328084"/>
          </a:xfrm>
          <a:prstGeom prst="rect">
            <a:avLst/>
          </a:prstGeom>
        </p:spPr>
        <p:txBody>
          <a:bodyPr/>
          <a:lstStyle/>
          <a:p>
            <a:fld id="{24F266F9-F826-45A4-93B2-4F421185E715}" type="datetime1">
              <a:rPr lang="en-US" smtClean="0"/>
              <a:pPr/>
              <a:t>9/11/2026</a:t>
            </a:fld>
            <a:endParaRPr lang="en-US" dirty="0"/>
          </a:p>
        </p:txBody>
      </p:sp>
      <p:sp>
        <p:nvSpPr>
          <p:cNvPr id="4" name="Footer Placeholder 3">
            <a:extLst>
              <a:ext uri="{FF2B5EF4-FFF2-40B4-BE49-F238E27FC236}">
                <a16:creationId xmlns:a16="http://schemas.microsoft.com/office/drawing/2014/main" xmlns="" id="{3D56E87B-2252-4382-E6E7-15A81BCC8029}"/>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8C1C6A68-1AC4-7B10-CD66-D67327434E6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0F6FAFB8-6136-DD3A-86C3-855ED940D6F6}"/>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40529681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xmlns="" id="{34321655-180C-E5FF-5EBA-CB7C8C900534}"/>
              </a:ext>
            </a:extLst>
          </p:cNvPr>
          <p:cNvPicPr>
            <a:picLocks noChangeAspect="1"/>
          </p:cNvPicPr>
          <p:nvPr/>
        </p:nvPicPr>
        <p:blipFill>
          <a:blip r:embed="rId2" cstate="print">
            <a:extLst>
              <a:ext uri="{28A0092B-C50C-407E-A947-70E740481C1C}">
                <a14:useLocalDpi xmlns:a14="http://schemas.microsoft.com/office/drawing/2010/main" xmlns="" val="0"/>
              </a:ext>
            </a:extLst>
          </a:blip>
          <a:srcRect t="6267"/>
          <a:stretch/>
        </p:blipFill>
        <p:spPr>
          <a:xfrm>
            <a:off x="492638" y="0"/>
            <a:ext cx="4471248" cy="4191000"/>
          </a:xfrm>
          <a:prstGeom prst="rect">
            <a:avLst/>
          </a:prstGeom>
        </p:spPr>
      </p:pic>
      <p:sp>
        <p:nvSpPr>
          <p:cNvPr id="2" name="Title 1">
            <a:extLst>
              <a:ext uri="{FF2B5EF4-FFF2-40B4-BE49-F238E27FC236}">
                <a16:creationId xmlns:a16="http://schemas.microsoft.com/office/drawing/2014/main" xmlns="" id="{D212FA0A-1F7B-DD41-ECED-02B60BC46B10}"/>
              </a:ext>
            </a:extLst>
          </p:cNvPr>
          <p:cNvSpPr>
            <a:spLocks noGrp="1"/>
          </p:cNvSpPr>
          <p:nvPr>
            <p:ph type="title" hasCustomPrompt="1"/>
          </p:nvPr>
        </p:nvSpPr>
        <p:spPr>
          <a:xfrm>
            <a:off x="2050322" y="5137616"/>
            <a:ext cx="8054173" cy="466344"/>
          </a:xfrm>
        </p:spPr>
        <p:txBody>
          <a:bodyPr anchor="ctr">
            <a:normAutofit/>
          </a:bodyPr>
          <a:lstStyle>
            <a:lvl1pPr>
              <a:lnSpc>
                <a:spcPct val="120000"/>
              </a:lnSpc>
              <a:defRPr sz="1800" cap="none" baseline="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xmlns="" id="{A14BE2EA-8E1E-E2DA-5CCF-46908B013BF2}"/>
              </a:ext>
            </a:extLst>
          </p:cNvPr>
          <p:cNvSpPr>
            <a:spLocks noGrp="1"/>
          </p:cNvSpPr>
          <p:nvPr>
            <p:ph sz="quarter" idx="13" hasCustomPrompt="1"/>
          </p:nvPr>
        </p:nvSpPr>
        <p:spPr>
          <a:xfrm>
            <a:off x="1393371" y="1188720"/>
            <a:ext cx="8593017" cy="2174966"/>
          </a:xfrm>
        </p:spPr>
        <p:txBody>
          <a:bodyPr anchor="b">
            <a:normAutofit/>
          </a:bodyPr>
          <a:lstStyle>
            <a:lvl1pPr marL="0" indent="-457200" defTabSz="914400">
              <a:lnSpc>
                <a:spcPct val="80000"/>
              </a:lnSpc>
              <a:spcBef>
                <a:spcPts val="0"/>
              </a:spcBef>
              <a:buNone/>
              <a:defRPr sz="45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xmlns="" id="{C344C372-F7FA-5AA5-92C1-CF476A26623E}"/>
              </a:ext>
            </a:extLst>
          </p:cNvPr>
          <p:cNvSpPr>
            <a:spLocks noGrp="1"/>
          </p:cNvSpPr>
          <p:nvPr>
            <p:ph type="dt" sz="half" idx="10"/>
          </p:nvPr>
        </p:nvSpPr>
        <p:spPr>
          <a:xfrm>
            <a:off x="347132" y="6529916"/>
            <a:ext cx="3284341" cy="328084"/>
          </a:xfrm>
          <a:prstGeom prst="rect">
            <a:avLst/>
          </a:prstGeom>
        </p:spPr>
        <p:txBody>
          <a:bodyPr/>
          <a:lstStyle/>
          <a:p>
            <a:fld id="{DB6CF73C-93E7-489E-AE2B-E246A7DB6D93}" type="datetime1">
              <a:rPr lang="en-US" smtClean="0"/>
              <a:pPr/>
              <a:t>9/11/2026</a:t>
            </a:fld>
            <a:endParaRPr lang="en-US" dirty="0"/>
          </a:p>
        </p:txBody>
      </p:sp>
      <p:sp>
        <p:nvSpPr>
          <p:cNvPr id="4" name="Footer Placeholder 3">
            <a:extLst>
              <a:ext uri="{FF2B5EF4-FFF2-40B4-BE49-F238E27FC236}">
                <a16:creationId xmlns:a16="http://schemas.microsoft.com/office/drawing/2014/main" xmlns=""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cxnSp>
        <p:nvCxnSpPr>
          <p:cNvPr id="12" name="Straight Connector 11">
            <a:extLst>
              <a:ext uri="{FF2B5EF4-FFF2-40B4-BE49-F238E27FC236}">
                <a16:creationId xmlns:a16="http://schemas.microsoft.com/office/drawing/2014/main" xmlns="" id="{0659926F-2327-8B2D-085E-499F8F38779A}"/>
              </a:ext>
            </a:extLst>
          </p:cNvPr>
          <p:cNvCxnSpPr/>
          <p:nvPr/>
        </p:nvCxnSpPr>
        <p:spPr>
          <a:xfrm>
            <a:off x="1551214" y="3477986"/>
            <a:ext cx="0" cy="1992085"/>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30899773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Quot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12FA0A-1F7B-DD41-ECED-02B60BC46B10}"/>
              </a:ext>
            </a:extLst>
          </p:cNvPr>
          <p:cNvSpPr>
            <a:spLocks noGrp="1"/>
          </p:cNvSpPr>
          <p:nvPr>
            <p:ph type="title" hasCustomPrompt="1"/>
          </p:nvPr>
        </p:nvSpPr>
        <p:spPr>
          <a:xfrm>
            <a:off x="1677009" y="5349240"/>
            <a:ext cx="9043416"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xmlns="" id="{A14BE2EA-8E1E-E2DA-5CCF-46908B013BF2}"/>
              </a:ext>
            </a:extLst>
          </p:cNvPr>
          <p:cNvSpPr>
            <a:spLocks noGrp="1"/>
          </p:cNvSpPr>
          <p:nvPr>
            <p:ph sz="quarter" idx="13" hasCustomPrompt="1"/>
          </p:nvPr>
        </p:nvSpPr>
        <p:spPr>
          <a:xfrm>
            <a:off x="1499616" y="1344168"/>
            <a:ext cx="9198864" cy="3291840"/>
          </a:xfrm>
        </p:spPr>
        <p:txBody>
          <a:bodyPr anchor="ctr">
            <a:normAutofit/>
          </a:bodyPr>
          <a:lstStyle>
            <a:lvl1pPr marL="164592" indent="-164592">
              <a:lnSpc>
                <a:spcPct val="80000"/>
              </a:lnSpc>
              <a:spcBef>
                <a:spcPts val="0"/>
              </a:spcBef>
              <a:buNone/>
              <a:defRPr sz="40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xmlns="" id="{C344C372-F7FA-5AA5-92C1-CF476A26623E}"/>
              </a:ext>
            </a:extLst>
          </p:cNvPr>
          <p:cNvSpPr>
            <a:spLocks noGrp="1"/>
          </p:cNvSpPr>
          <p:nvPr>
            <p:ph type="dt" sz="half" idx="10"/>
          </p:nvPr>
        </p:nvSpPr>
        <p:spPr>
          <a:xfrm>
            <a:off x="347132" y="6529916"/>
            <a:ext cx="3284341" cy="328084"/>
          </a:xfrm>
          <a:prstGeom prst="rect">
            <a:avLst/>
          </a:prstGeom>
        </p:spPr>
        <p:txBody>
          <a:bodyPr/>
          <a:lstStyle/>
          <a:p>
            <a:fld id="{A15AF2BE-7E3A-4323-8AD1-6D4FF44FD8E1}" type="datetime1">
              <a:rPr lang="en-US" smtClean="0"/>
              <a:pPr/>
              <a:t>9/11/2026</a:t>
            </a:fld>
            <a:endParaRPr lang="en-US" dirty="0"/>
          </a:p>
        </p:txBody>
      </p:sp>
      <p:sp>
        <p:nvSpPr>
          <p:cNvPr id="4" name="Footer Placeholder 3">
            <a:extLst>
              <a:ext uri="{FF2B5EF4-FFF2-40B4-BE49-F238E27FC236}">
                <a16:creationId xmlns:a16="http://schemas.microsoft.com/office/drawing/2014/main" xmlns=""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CF5A24BE-62EC-1D31-CC8C-91D6C09F8228}"/>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028971186"/>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12FA0A-1F7B-DD41-ECED-02B60BC46B10}"/>
              </a:ext>
            </a:extLst>
          </p:cNvPr>
          <p:cNvSpPr>
            <a:spLocks noGrp="1"/>
          </p:cNvSpPr>
          <p:nvPr>
            <p:ph type="title" hasCustomPrompt="1"/>
          </p:nvPr>
        </p:nvSpPr>
        <p:spPr>
          <a:xfrm>
            <a:off x="790041" y="5669280"/>
            <a:ext cx="8805672" cy="466344"/>
          </a:xfrm>
        </p:spPr>
        <p:txBody>
          <a:bodyPr anchor="ctr">
            <a:normAutofit/>
          </a:bodyPr>
          <a:lstStyle>
            <a:lvl1pPr>
              <a:lnSpc>
                <a:spcPct val="120000"/>
              </a:lnSpc>
              <a:defRPr sz="220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xmlns="" id="{A14BE2EA-8E1E-E2DA-5CCF-46908B013BF2}"/>
              </a:ext>
            </a:extLst>
          </p:cNvPr>
          <p:cNvSpPr>
            <a:spLocks noGrp="1"/>
          </p:cNvSpPr>
          <p:nvPr>
            <p:ph sz="quarter" idx="13" hasCustomPrompt="1"/>
          </p:nvPr>
        </p:nvSpPr>
        <p:spPr>
          <a:xfrm>
            <a:off x="612648" y="1097280"/>
            <a:ext cx="8961120" cy="3474720"/>
          </a:xfrm>
        </p:spPr>
        <p:txBody>
          <a:bodyPr anchor="ctr">
            <a:normAutofit/>
          </a:bodyPr>
          <a:lstStyle>
            <a:lvl1pPr marL="164592" indent="-164592">
              <a:lnSpc>
                <a:spcPct val="80000"/>
              </a:lnSpc>
              <a:spcBef>
                <a:spcPts val="0"/>
              </a:spcBef>
              <a:buNone/>
              <a:defRPr sz="4200" cap="all" baseline="0">
                <a:latin typeface="+mj-lt"/>
              </a:defRPr>
            </a:lvl1pPr>
          </a:lstStyle>
          <a:p>
            <a:pPr lvl="0"/>
            <a:r>
              <a:rPr lang="en-US" dirty="0"/>
              <a:t>Click to add Quote</a:t>
            </a:r>
          </a:p>
        </p:txBody>
      </p:sp>
      <p:sp>
        <p:nvSpPr>
          <p:cNvPr id="3" name="Date Placeholder 2">
            <a:extLst>
              <a:ext uri="{FF2B5EF4-FFF2-40B4-BE49-F238E27FC236}">
                <a16:creationId xmlns:a16="http://schemas.microsoft.com/office/drawing/2014/main" xmlns="" id="{C344C372-F7FA-5AA5-92C1-CF476A26623E}"/>
              </a:ext>
            </a:extLst>
          </p:cNvPr>
          <p:cNvSpPr>
            <a:spLocks noGrp="1"/>
          </p:cNvSpPr>
          <p:nvPr>
            <p:ph type="dt" sz="half" idx="10"/>
          </p:nvPr>
        </p:nvSpPr>
        <p:spPr>
          <a:xfrm>
            <a:off x="347132" y="6529916"/>
            <a:ext cx="3284341" cy="328084"/>
          </a:xfrm>
          <a:prstGeom prst="rect">
            <a:avLst/>
          </a:prstGeom>
        </p:spPr>
        <p:txBody>
          <a:bodyPr/>
          <a:lstStyle/>
          <a:p>
            <a:fld id="{CB8FD7DB-FD7D-41C7-A7D0-5BAC7B3F1054}" type="datetime1">
              <a:rPr lang="en-US" smtClean="0"/>
              <a:pPr/>
              <a:t>9/11/2026</a:t>
            </a:fld>
            <a:endParaRPr lang="en-US" dirty="0"/>
          </a:p>
        </p:txBody>
      </p:sp>
      <p:sp>
        <p:nvSpPr>
          <p:cNvPr id="4" name="Footer Placeholder 3">
            <a:extLst>
              <a:ext uri="{FF2B5EF4-FFF2-40B4-BE49-F238E27FC236}">
                <a16:creationId xmlns:a16="http://schemas.microsoft.com/office/drawing/2014/main" xmlns="" id="{B23912E3-7555-EAAB-BE83-59ED3B5C9E5B}"/>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C6EAECF6-9F03-4C12-4BD4-4E8AE63A4F3A}"/>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0CC92CDB-3DCC-F547-8EEC-BE14157A425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240318233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9F63BBBA-62F7-DBEC-F9CF-7226CF22297D}"/>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4" name="Text Placeholder 10">
            <a:extLst>
              <a:ext uri="{FF2B5EF4-FFF2-40B4-BE49-F238E27FC236}">
                <a16:creationId xmlns:a16="http://schemas.microsoft.com/office/drawing/2014/main" xmlns="" id="{70C6923B-FF9D-B437-5588-878AF0F8A070}"/>
              </a:ext>
            </a:extLst>
          </p:cNvPr>
          <p:cNvSpPr>
            <a:spLocks noGrp="1"/>
          </p:cNvSpPr>
          <p:nvPr>
            <p:ph type="body" sz="quarter" idx="13"/>
          </p:nvPr>
        </p:nvSpPr>
        <p:spPr>
          <a:xfrm>
            <a:off x="860892"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0">
            <a:extLst>
              <a:ext uri="{FF2B5EF4-FFF2-40B4-BE49-F238E27FC236}">
                <a16:creationId xmlns:a16="http://schemas.microsoft.com/office/drawing/2014/main" xmlns="" id="{32312870-557C-564C-3520-F00CB9BF524F}"/>
              </a:ext>
            </a:extLst>
          </p:cNvPr>
          <p:cNvSpPr>
            <a:spLocks noGrp="1"/>
          </p:cNvSpPr>
          <p:nvPr>
            <p:ph type="body" sz="quarter" idx="15"/>
          </p:nvPr>
        </p:nvSpPr>
        <p:spPr>
          <a:xfrm>
            <a:off x="6285157" y="2268121"/>
            <a:ext cx="5040809" cy="3980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xmlns="" id="{897D0B7E-1A60-DA52-6965-92412B1C2F9F}"/>
              </a:ext>
            </a:extLst>
          </p:cNvPr>
          <p:cNvSpPr>
            <a:spLocks noGrp="1"/>
          </p:cNvSpPr>
          <p:nvPr>
            <p:ph type="dt" sz="half" idx="10"/>
          </p:nvPr>
        </p:nvSpPr>
        <p:spPr>
          <a:xfrm>
            <a:off x="347132" y="6529916"/>
            <a:ext cx="3284341" cy="328084"/>
          </a:xfrm>
          <a:prstGeom prst="rect">
            <a:avLst/>
          </a:prstGeom>
        </p:spPr>
        <p:txBody>
          <a:bodyPr/>
          <a:lstStyle/>
          <a:p>
            <a:fld id="{7586B0B4-0F2D-499F-B46F-F681523A05A0}" type="datetime1">
              <a:rPr lang="en-US" smtClean="0"/>
              <a:pPr/>
              <a:t>9/11/2026</a:t>
            </a:fld>
            <a:endParaRPr lang="en-US" dirty="0"/>
          </a:p>
        </p:txBody>
      </p:sp>
      <p:sp>
        <p:nvSpPr>
          <p:cNvPr id="6" name="Footer Placeholder 5">
            <a:extLst>
              <a:ext uri="{FF2B5EF4-FFF2-40B4-BE49-F238E27FC236}">
                <a16:creationId xmlns:a16="http://schemas.microsoft.com/office/drawing/2014/main" xmlns="" id="{C2BDD5A2-CE3E-3215-6DAA-F75C0D1229DA}"/>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B1B822F1-284A-1786-FAF2-72129E2FE64D}"/>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13" name="Rectangle: Rounded Corners 12">
            <a:extLst>
              <a:ext uri="{FF2B5EF4-FFF2-40B4-BE49-F238E27FC236}">
                <a16:creationId xmlns:a16="http://schemas.microsoft.com/office/drawing/2014/main" xmlns="" id="{FB15031E-7D6B-5DB2-0949-3226C3A6B5E9}"/>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22690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994C7CB3-8309-EE97-00D8-73D90094F0D7}"/>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xmlns="" id="{61CD26D4-290A-F0ED-7D62-41EDA6FEC2B9}"/>
              </a:ext>
            </a:extLst>
          </p:cNvPr>
          <p:cNvSpPr>
            <a:spLocks noGrp="1"/>
          </p:cNvSpPr>
          <p:nvPr>
            <p:ph type="body" idx="1"/>
          </p:nvPr>
        </p:nvSpPr>
        <p:spPr>
          <a:xfrm>
            <a:off x="860893"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2">
            <a:extLst>
              <a:ext uri="{FF2B5EF4-FFF2-40B4-BE49-F238E27FC236}">
                <a16:creationId xmlns:a16="http://schemas.microsoft.com/office/drawing/2014/main" xmlns="" id="{8CF4B8FC-8114-F896-19E9-61BFDBF1E798}"/>
              </a:ext>
            </a:extLst>
          </p:cNvPr>
          <p:cNvSpPr>
            <a:spLocks noGrp="1"/>
          </p:cNvSpPr>
          <p:nvPr>
            <p:ph type="body" idx="14"/>
          </p:nvPr>
        </p:nvSpPr>
        <p:spPr>
          <a:xfrm>
            <a:off x="6285158" y="2268121"/>
            <a:ext cx="504080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xmlns="" id="{F86E5640-DE07-46FE-2EFB-FCD8C5238DC9}"/>
              </a:ext>
            </a:extLst>
          </p:cNvPr>
          <p:cNvSpPr>
            <a:spLocks noGrp="1"/>
          </p:cNvSpPr>
          <p:nvPr>
            <p:ph type="body" sz="quarter" idx="13"/>
          </p:nvPr>
        </p:nvSpPr>
        <p:spPr>
          <a:xfrm>
            <a:off x="860892"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0">
            <a:extLst>
              <a:ext uri="{FF2B5EF4-FFF2-40B4-BE49-F238E27FC236}">
                <a16:creationId xmlns:a16="http://schemas.microsoft.com/office/drawing/2014/main" xmlns="" id="{BA05586D-8745-CB79-26DE-BB05CF6BF805}"/>
              </a:ext>
            </a:extLst>
          </p:cNvPr>
          <p:cNvSpPr>
            <a:spLocks noGrp="1"/>
          </p:cNvSpPr>
          <p:nvPr>
            <p:ph type="body" sz="quarter" idx="15"/>
          </p:nvPr>
        </p:nvSpPr>
        <p:spPr>
          <a:xfrm>
            <a:off x="6285157" y="2969987"/>
            <a:ext cx="5040809" cy="3278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4E3B3581-658A-8487-F9CB-E79F2BFF27E4}"/>
              </a:ext>
            </a:extLst>
          </p:cNvPr>
          <p:cNvSpPr>
            <a:spLocks noGrp="1"/>
          </p:cNvSpPr>
          <p:nvPr>
            <p:ph type="dt" sz="half" idx="10"/>
          </p:nvPr>
        </p:nvSpPr>
        <p:spPr>
          <a:xfrm>
            <a:off x="347132" y="6529916"/>
            <a:ext cx="3284341" cy="328084"/>
          </a:xfrm>
          <a:prstGeom prst="rect">
            <a:avLst/>
          </a:prstGeom>
        </p:spPr>
        <p:txBody>
          <a:bodyPr/>
          <a:lstStyle/>
          <a:p>
            <a:fld id="{01266551-E982-43FB-8EB6-73FB0E4FDF12}" type="datetime1">
              <a:rPr lang="en-US" smtClean="0"/>
              <a:pPr/>
              <a:t>9/11/2026</a:t>
            </a:fld>
            <a:endParaRPr lang="en-US" dirty="0"/>
          </a:p>
        </p:txBody>
      </p:sp>
      <p:sp>
        <p:nvSpPr>
          <p:cNvPr id="8" name="Footer Placeholder 7">
            <a:extLst>
              <a:ext uri="{FF2B5EF4-FFF2-40B4-BE49-F238E27FC236}">
                <a16:creationId xmlns:a16="http://schemas.microsoft.com/office/drawing/2014/main" xmlns="" id="{949D76D8-9033-26CF-BF4C-AECCC685C177}"/>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9" name="Slide Number Placeholder 8">
            <a:extLst>
              <a:ext uri="{FF2B5EF4-FFF2-40B4-BE49-F238E27FC236}">
                <a16:creationId xmlns:a16="http://schemas.microsoft.com/office/drawing/2014/main" xmlns="" id="{E02A06B8-CC1D-542F-D8EB-7625046B91D2}"/>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12" name="Rectangle: Rounded Corners 11">
            <a:extLst>
              <a:ext uri="{FF2B5EF4-FFF2-40B4-BE49-F238E27FC236}">
                <a16:creationId xmlns:a16="http://schemas.microsoft.com/office/drawing/2014/main" xmlns="" id="{E69FD757-76AB-74D2-BF21-512AF236806B}"/>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955431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37CF8608-BD7F-FDF6-C9FE-359BAFBCCEDE}"/>
              </a:ext>
            </a:extLst>
          </p:cNvPr>
          <p:cNvSpPr>
            <a:spLocks noGrp="1"/>
          </p:cNvSpPr>
          <p:nvPr>
            <p:ph type="title"/>
          </p:nvPr>
        </p:nvSpPr>
        <p:spPr>
          <a:xfrm>
            <a:off x="860893" y="907303"/>
            <a:ext cx="10465073" cy="1132258"/>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xmlns="" id="{E89E8268-7232-2944-F1BD-399F9419B563}"/>
              </a:ext>
            </a:extLst>
          </p:cNvPr>
          <p:cNvSpPr>
            <a:spLocks noGrp="1"/>
          </p:cNvSpPr>
          <p:nvPr>
            <p:ph type="dt" sz="half" idx="10"/>
          </p:nvPr>
        </p:nvSpPr>
        <p:spPr>
          <a:xfrm>
            <a:off x="347132" y="6529916"/>
            <a:ext cx="3284341" cy="328084"/>
          </a:xfrm>
          <a:prstGeom prst="rect">
            <a:avLst/>
          </a:prstGeom>
        </p:spPr>
        <p:txBody>
          <a:bodyPr/>
          <a:lstStyle/>
          <a:p>
            <a:fld id="{6F57FA73-4BE2-4237-90E8-28123CE1B9FA}" type="datetime1">
              <a:rPr lang="en-US" smtClean="0"/>
              <a:pPr/>
              <a:t>9/11/2026</a:t>
            </a:fld>
            <a:endParaRPr lang="en-US" dirty="0"/>
          </a:p>
        </p:txBody>
      </p:sp>
      <p:sp>
        <p:nvSpPr>
          <p:cNvPr id="4" name="Footer Placeholder 3">
            <a:extLst>
              <a:ext uri="{FF2B5EF4-FFF2-40B4-BE49-F238E27FC236}">
                <a16:creationId xmlns:a16="http://schemas.microsoft.com/office/drawing/2014/main" xmlns="" id="{6B968DDD-323F-89A1-84E3-DDBA626D9386}"/>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5" name="Slide Number Placeholder 4">
            <a:extLst>
              <a:ext uri="{FF2B5EF4-FFF2-40B4-BE49-F238E27FC236}">
                <a16:creationId xmlns:a16="http://schemas.microsoft.com/office/drawing/2014/main" xmlns="" id="{98FBDC76-671D-1671-DCE2-D5658BD40E29}"/>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6" name="Rectangle: Rounded Corners 5">
            <a:extLst>
              <a:ext uri="{FF2B5EF4-FFF2-40B4-BE49-F238E27FC236}">
                <a16:creationId xmlns:a16="http://schemas.microsoft.com/office/drawing/2014/main" xmlns="" id="{144ABFCC-D627-9493-2426-A6E5682EEBD4}"/>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74781916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9BC4D82-0182-501C-9231-46767680476E}"/>
              </a:ext>
            </a:extLst>
          </p:cNvPr>
          <p:cNvSpPr>
            <a:spLocks noGrp="1"/>
          </p:cNvSpPr>
          <p:nvPr>
            <p:ph type="dt" sz="half" idx="10"/>
          </p:nvPr>
        </p:nvSpPr>
        <p:spPr>
          <a:xfrm>
            <a:off x="347132" y="6529916"/>
            <a:ext cx="3284341" cy="328084"/>
          </a:xfrm>
          <a:prstGeom prst="rect">
            <a:avLst/>
          </a:prstGeom>
        </p:spPr>
        <p:txBody>
          <a:bodyPr/>
          <a:lstStyle/>
          <a:p>
            <a:fld id="{68BA1E88-22B3-4091-902C-19D6AD2267FE}" type="datetime1">
              <a:rPr lang="en-US" smtClean="0"/>
              <a:pPr/>
              <a:t>9/11/2026</a:t>
            </a:fld>
            <a:endParaRPr lang="en-US" dirty="0"/>
          </a:p>
        </p:txBody>
      </p:sp>
      <p:sp>
        <p:nvSpPr>
          <p:cNvPr id="3" name="Footer Placeholder 2">
            <a:extLst>
              <a:ext uri="{FF2B5EF4-FFF2-40B4-BE49-F238E27FC236}">
                <a16:creationId xmlns:a16="http://schemas.microsoft.com/office/drawing/2014/main" xmlns="" id="{10EAA6C9-A7F3-19F1-D17C-A1D83FAF553F}"/>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4" name="Slide Number Placeholder 3">
            <a:extLst>
              <a:ext uri="{FF2B5EF4-FFF2-40B4-BE49-F238E27FC236}">
                <a16:creationId xmlns:a16="http://schemas.microsoft.com/office/drawing/2014/main" xmlns="" id="{34EBB816-1B94-116F-92D4-6043AE9E0C6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5" name="Rectangle: Rounded Corners 4">
            <a:extLst>
              <a:ext uri="{FF2B5EF4-FFF2-40B4-BE49-F238E27FC236}">
                <a16:creationId xmlns:a16="http://schemas.microsoft.com/office/drawing/2014/main" xmlns="" id="{694126D0-8C62-BE14-DAD7-1281C05B8DCA}"/>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3226069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350C37F-77BE-E128-4248-D001C39E79C6}"/>
              </a:ext>
            </a:extLst>
          </p:cNvPr>
          <p:cNvSpPr>
            <a:spLocks noGrp="1"/>
          </p:cNvSpPr>
          <p:nvPr>
            <p:ph type="title"/>
          </p:nvPr>
        </p:nvSpPr>
        <p:spPr>
          <a:xfrm>
            <a:off x="612648" y="553616"/>
            <a:ext cx="3595634" cy="1757505"/>
          </a:xfrm>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xmlns="" id="{EC0EEBFB-2026-6A35-33ED-F008376B67A0}"/>
              </a:ext>
            </a:extLst>
          </p:cNvPr>
          <p:cNvSpPr>
            <a:spLocks noGrp="1"/>
          </p:cNvSpPr>
          <p:nvPr>
            <p:ph type="body" sz="half" idx="2"/>
          </p:nvPr>
        </p:nvSpPr>
        <p:spPr>
          <a:xfrm>
            <a:off x="612648" y="2311121"/>
            <a:ext cx="3595634"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xmlns="" id="{2F3B20A8-A604-C977-02C0-083BA8663484}"/>
              </a:ext>
            </a:extLst>
          </p:cNvPr>
          <p:cNvSpPr>
            <a:spLocks noGrp="1"/>
          </p:cNvSpPr>
          <p:nvPr>
            <p:ph idx="1"/>
          </p:nvPr>
        </p:nvSpPr>
        <p:spPr>
          <a:xfrm>
            <a:off x="5134708" y="553615"/>
            <a:ext cx="6440258" cy="5755109"/>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3F05638-7A56-469A-825A-1DFA600254C8}"/>
              </a:ext>
            </a:extLst>
          </p:cNvPr>
          <p:cNvSpPr>
            <a:spLocks noGrp="1"/>
          </p:cNvSpPr>
          <p:nvPr>
            <p:ph type="dt" sz="half" idx="10"/>
          </p:nvPr>
        </p:nvSpPr>
        <p:spPr>
          <a:xfrm>
            <a:off x="347132" y="6529916"/>
            <a:ext cx="3284341" cy="328084"/>
          </a:xfrm>
          <a:prstGeom prst="rect">
            <a:avLst/>
          </a:prstGeom>
        </p:spPr>
        <p:txBody>
          <a:bodyPr/>
          <a:lstStyle/>
          <a:p>
            <a:fld id="{82EFC53A-E163-43E4-9309-C62B24E59229}" type="datetime1">
              <a:rPr lang="en-US" smtClean="0"/>
              <a:pPr/>
              <a:t>9/11/2026</a:t>
            </a:fld>
            <a:endParaRPr lang="en-US" dirty="0"/>
          </a:p>
        </p:txBody>
      </p:sp>
      <p:sp>
        <p:nvSpPr>
          <p:cNvPr id="6" name="Footer Placeholder 5">
            <a:extLst>
              <a:ext uri="{FF2B5EF4-FFF2-40B4-BE49-F238E27FC236}">
                <a16:creationId xmlns:a16="http://schemas.microsoft.com/office/drawing/2014/main" xmlns="" id="{9C85A215-184B-2105-0279-ED02F6445831}"/>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7" name="Slide Number Placeholder 6">
            <a:extLst>
              <a:ext uri="{FF2B5EF4-FFF2-40B4-BE49-F238E27FC236}">
                <a16:creationId xmlns:a16="http://schemas.microsoft.com/office/drawing/2014/main" xmlns="" id="{32C7CA46-892B-253A-3A28-7414E17B837B}"/>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13687596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859536" y="1847088"/>
            <a:ext cx="7342307" cy="1133856"/>
          </a:xfrm>
        </p:spPr>
        <p:txBody>
          <a:bodyPr anchor="b">
            <a:noAutofit/>
          </a:bodyPr>
          <a:lstStyle>
            <a:lvl1pPr>
              <a:defRPr sz="6000">
                <a:latin typeface="+mj-lt"/>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xmlns="" id="{C7E1FCC9-2D1D-9C6B-8C9A-E3D0A77DBEF0}"/>
              </a:ext>
            </a:extLst>
          </p:cNvPr>
          <p:cNvSpPr>
            <a:spLocks noGrp="1"/>
          </p:cNvSpPr>
          <p:nvPr>
            <p:ph sz="quarter" idx="13"/>
          </p:nvPr>
        </p:nvSpPr>
        <p:spPr>
          <a:xfrm>
            <a:off x="859536" y="3594099"/>
            <a:ext cx="10472928" cy="2743200"/>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F57D2C4C-3CEB-4A3F-A850-2A701BAB5B4F}"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sp>
        <p:nvSpPr>
          <p:cNvPr id="3" name="Rectangle: Rounded Corners 2">
            <a:extLst>
              <a:ext uri="{FF2B5EF4-FFF2-40B4-BE49-F238E27FC236}">
                <a16:creationId xmlns:a16="http://schemas.microsoft.com/office/drawing/2014/main" xmlns="" id="{60F630EC-9C35-9636-5C2F-9B305B2CCE3F}"/>
              </a:ext>
            </a:extLst>
          </p:cNvPr>
          <p:cNvSpPr/>
          <p:nvPr/>
        </p:nvSpPr>
        <p:spPr>
          <a:xfrm>
            <a:off x="347133" y="328084"/>
            <a:ext cx="11497734" cy="6201833"/>
          </a:xfrm>
          <a:prstGeom prst="roundRect">
            <a:avLst>
              <a:gd name="adj" fmla="val 3015"/>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xmlns="" val="1463847988"/>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pic>
        <p:nvPicPr>
          <p:cNvPr id="8" name="Picture 7" descr="A purple circle with black background&#10;&#10;AI-generated content may be incorrect.">
            <a:extLst>
              <a:ext uri="{FF2B5EF4-FFF2-40B4-BE49-F238E27FC236}">
                <a16:creationId xmlns:a16="http://schemas.microsoft.com/office/drawing/2014/main" xmlns="" id="{515E74ED-2A6E-80D7-2247-FD12F261259F}"/>
              </a:ext>
            </a:extLst>
          </p:cNvPr>
          <p:cNvPicPr>
            <a:picLocks noChangeAspect="1"/>
          </p:cNvPicPr>
          <p:nvPr/>
        </p:nvPicPr>
        <p:blipFill>
          <a:blip r:embed="rId2" cstate="print">
            <a:extLst>
              <a:ext uri="{28A0092B-C50C-407E-A947-70E740481C1C}">
                <a14:useLocalDpi xmlns:a14="http://schemas.microsoft.com/office/drawing/2010/main" xmlns="" val="0"/>
              </a:ext>
            </a:extLst>
          </a:blip>
          <a:srcRect t="47100"/>
          <a:stretch/>
        </p:blipFill>
        <p:spPr>
          <a:xfrm>
            <a:off x="462641" y="0"/>
            <a:ext cx="8989429" cy="4755420"/>
          </a:xfrm>
          <a:prstGeom prst="rect">
            <a:avLst/>
          </a:prstGeom>
        </p:spPr>
      </p:pic>
      <p:sp>
        <p:nvSpPr>
          <p:cNvPr id="2" name="Title 1">
            <a:extLst>
              <a:ext uri="{FF2B5EF4-FFF2-40B4-BE49-F238E27FC236}">
                <a16:creationId xmlns:a16="http://schemas.microsoft.com/office/drawing/2014/main" xmlns=""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xmlns=""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xmlns=""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pPr/>
              <a:t>9/11/2026</a:t>
            </a:fld>
            <a:endParaRPr lang="en-US" dirty="0"/>
          </a:p>
        </p:txBody>
      </p:sp>
      <p:sp>
        <p:nvSpPr>
          <p:cNvPr id="5" name="Footer Placeholder 4">
            <a:extLst>
              <a:ext uri="{FF2B5EF4-FFF2-40B4-BE49-F238E27FC236}">
                <a16:creationId xmlns:a16="http://schemas.microsoft.com/office/drawing/2014/main" xmlns=""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xmlns=""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pPr/>
              <a:t>‹#›</a:t>
            </a:fld>
            <a:endParaRPr lang="en-US" dirty="0"/>
          </a:p>
        </p:txBody>
      </p:sp>
      <p:cxnSp>
        <p:nvCxnSpPr>
          <p:cNvPr id="11" name="Straight Connector 10">
            <a:extLst>
              <a:ext uri="{FF2B5EF4-FFF2-40B4-BE49-F238E27FC236}">
                <a16:creationId xmlns:a16="http://schemas.microsoft.com/office/drawing/2014/main" xmlns="" id="{BB055BD5-F132-7EB0-787E-04988310DC8B}"/>
              </a:ext>
            </a:extLst>
          </p:cNvPr>
          <p:cNvCxnSpPr>
            <a:cxnSpLocks/>
          </p:cNvCxnSpPr>
          <p:nvPr/>
        </p:nvCxnSpPr>
        <p:spPr>
          <a:xfrm>
            <a:off x="4985657" y="5238749"/>
            <a:ext cx="0" cy="882741"/>
          </a:xfrm>
          <a:prstGeom prst="line">
            <a:avLst/>
          </a:prstGeom>
          <a:ln w="1905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xmlns="" val="172196322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Autofit/>
          </a:bodyPr>
          <a:lstStyle/>
          <a:p>
            <a:r>
              <a:rPr lang="en-US" dirty="0"/>
              <a:t>Click to edit Master </a:t>
            </a:r>
            <a:br>
              <a:rPr lang="en-US" dirty="0"/>
            </a:br>
            <a:r>
              <a:rPr lang="en-US" dirty="0"/>
              <a:t>title style</a:t>
            </a:r>
          </a:p>
        </p:txBody>
      </p:sp>
      <p:sp>
        <p:nvSpPr>
          <p:cNvPr id="3" name="Text Placeholder 2">
            <a:extLst>
              <a:ext uri="{FF2B5EF4-FFF2-40B4-BE49-F238E27FC236}">
                <a16:creationId xmlns:a16="http://schemas.microsoft.com/office/drawing/2014/main" xmlns=""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xmlns="" id="{3995753E-AF8A-7E04-8A1A-205B755A0215}"/>
              </a:ext>
            </a:extLst>
          </p:cNvPr>
          <p:cNvSpPr>
            <a:spLocks noGrp="1"/>
          </p:cNvSpPr>
          <p:nvPr>
            <p:ph type="dt" sz="half" idx="2"/>
          </p:nvPr>
        </p:nvSpPr>
        <p:spPr>
          <a:xfrm>
            <a:off x="347132" y="6529916"/>
            <a:ext cx="3284341" cy="328084"/>
          </a:xfrm>
          <a:prstGeom prst="rect">
            <a:avLst/>
          </a:prstGeom>
        </p:spPr>
        <p:txBody>
          <a:bodyPr vert="horz" lIns="91440" tIns="45720" rIns="91440" bIns="45720" rtlCol="0" anchor="ctr"/>
          <a:lstStyle>
            <a:lvl1pPr algn="l">
              <a:defRPr sz="900">
                <a:solidFill>
                  <a:schemeClr val="tx1"/>
                </a:solidFill>
              </a:defRPr>
            </a:lvl1pPr>
          </a:lstStyle>
          <a:p>
            <a:fld id="{665DFBE8-81F4-46A1-BB38-C49D79C4F68D}" type="datetime1">
              <a:rPr lang="en-US" smtClean="0"/>
              <a:pPr/>
              <a:t>9/11/2026</a:t>
            </a:fld>
            <a:endParaRPr lang="en-US" dirty="0"/>
          </a:p>
        </p:txBody>
      </p:sp>
      <p:sp>
        <p:nvSpPr>
          <p:cNvPr id="5" name="Footer Placeholder 4">
            <a:extLst>
              <a:ext uri="{FF2B5EF4-FFF2-40B4-BE49-F238E27FC236}">
                <a16:creationId xmlns:a16="http://schemas.microsoft.com/office/drawing/2014/main" xmlns="" id="{D4E1B7C8-DA74-800B-EE14-A39E9DB32DE4}"/>
              </a:ext>
            </a:extLst>
          </p:cNvPr>
          <p:cNvSpPr>
            <a:spLocks noGrp="1"/>
          </p:cNvSpPr>
          <p:nvPr>
            <p:ph type="ftr" sz="quarter" idx="3"/>
          </p:nvPr>
        </p:nvSpPr>
        <p:spPr>
          <a:xfrm>
            <a:off x="8660019" y="6529916"/>
            <a:ext cx="2805405" cy="328084"/>
          </a:xfrm>
          <a:prstGeom prst="rect">
            <a:avLst/>
          </a:prstGeom>
        </p:spPr>
        <p:txBody>
          <a:bodyPr vert="horz" lIns="91440" tIns="45720" rIns="91440" bIns="45720" rtlCol="0" anchor="ctr"/>
          <a:lstStyle>
            <a:lvl1pPr algn="r">
              <a:defRPr sz="9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xmlns="" id="{7AC1647D-0DF0-CA1B-F723-EF7B8F508DB7}"/>
              </a:ext>
            </a:extLst>
          </p:cNvPr>
          <p:cNvSpPr>
            <a:spLocks noGrp="1"/>
          </p:cNvSpPr>
          <p:nvPr>
            <p:ph type="sldNum" sz="quarter" idx="4"/>
          </p:nvPr>
        </p:nvSpPr>
        <p:spPr>
          <a:xfrm>
            <a:off x="11415660" y="6529916"/>
            <a:ext cx="429207" cy="328084"/>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xmlns="" val="974754636"/>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 id="2147483839" r:id="rId13"/>
    <p:sldLayoutId id="2147483840" r:id="rId14"/>
    <p:sldLayoutId id="2147483841" r:id="rId15"/>
    <p:sldLayoutId id="2147483842" r:id="rId16"/>
    <p:sldLayoutId id="2147483843" r:id="rId17"/>
    <p:sldLayoutId id="2147483844" r:id="rId18"/>
    <p:sldLayoutId id="2147483845" r:id="rId19"/>
    <p:sldLayoutId id="2147483846" r:id="rId20"/>
    <p:sldLayoutId id="2147483847" r:id="rId21"/>
    <p:sldLayoutId id="2147483848" r:id="rId22"/>
    <p:sldLayoutId id="2147483849" r:id="rId23"/>
    <p:sldLayoutId id="2147483850" r:id="rId24"/>
    <p:sldLayoutId id="2147483851" r:id="rId25"/>
    <p:sldLayoutId id="2147483852" r:id="rId26"/>
    <p:sldLayoutId id="2147483853" r:id="rId27"/>
    <p:sldLayoutId id="2147483854" r:id="rId28"/>
    <p:sldLayoutId id="2147483855" r:id="rId29"/>
    <p:sldLayoutId id="2147483856" r:id="rId30"/>
    <p:sldLayoutId id="2147483857" r:id="rId31"/>
    <p:sldLayoutId id="2147483858" r:id="rId32"/>
    <p:sldLayoutId id="2147483859" r:id="rId33"/>
    <p:sldLayoutId id="2147483860" r:id="rId34"/>
    <p:sldLayoutId id="2147483861" r:id="rId35"/>
    <p:sldLayoutId id="2147483862" r:id="rId36"/>
    <p:sldLayoutId id="2147483877" r:id="rId37"/>
    <p:sldLayoutId id="2147483863" r:id="rId38"/>
    <p:sldLayoutId id="2147483864" r:id="rId39"/>
    <p:sldLayoutId id="2147483865" r:id="rId40"/>
    <p:sldLayoutId id="2147483866" r:id="rId41"/>
    <p:sldLayoutId id="2147483867" r:id="rId42"/>
    <p:sldLayoutId id="2147483868" r:id="rId43"/>
    <p:sldLayoutId id="2147483869" r:id="rId44"/>
    <p:sldLayoutId id="2147483870" r:id="rId45"/>
    <p:sldLayoutId id="2147483871" r:id="rId46"/>
    <p:sldLayoutId id="2147483872" r:id="rId47"/>
    <p:sldLayoutId id="2147483873" r:id="rId48"/>
    <p:sldLayoutId id="2147483874" r:id="rId49"/>
    <p:sldLayoutId id="2147483875" r:id="rId50"/>
    <p:sldLayoutId id="2147483876" r:id="rId51"/>
    <p:sldLayoutId id="2147483878" r:id="rId52"/>
    <p:sldLayoutId id="2147483879" r:id="rId53"/>
  </p:sldLayoutIdLst>
  <p:hf sldNum="0" hdr="0" ftr="0" dt="0"/>
  <p:txStyles>
    <p:titleStyle>
      <a:lvl1pPr algn="l" defTabSz="914400" rtl="0" eaLnBrk="1" latinLnBrk="0" hangingPunct="1">
        <a:lnSpc>
          <a:spcPct val="80000"/>
        </a:lnSpc>
        <a:spcBef>
          <a:spcPct val="0"/>
        </a:spcBef>
        <a:buNone/>
        <a:defRPr sz="4500" b="0" kern="1200" cap="all" spc="50" baseline="0">
          <a:solidFill>
            <a:schemeClr val="tx1"/>
          </a:solidFill>
          <a:latin typeface="+mj-lt"/>
          <a:ea typeface="+mj-ea"/>
          <a:cs typeface="+mj-cs"/>
        </a:defRPr>
      </a:lvl1pPr>
    </p:titleStyle>
    <p:bodyStyle>
      <a:lvl1pPr marL="228600" indent="-228600" algn="l" defTabSz="914400" rtl="0" eaLnBrk="1" latinLnBrk="0" hangingPunct="1">
        <a:lnSpc>
          <a:spcPct val="140000"/>
        </a:lnSpc>
        <a:spcBef>
          <a:spcPts val="1000"/>
        </a:spcBef>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40000"/>
        </a:lnSpc>
        <a:spcBef>
          <a:spcPts val="500"/>
        </a:spcBef>
        <a:buFont typeface="Arial" panose="020B0604020202020204" pitchFamily="34" charset="0"/>
        <a:buChar char="•"/>
        <a:defRPr sz="1200" kern="1200">
          <a:solidFill>
            <a:schemeClr val="tx1"/>
          </a:solidFill>
          <a:latin typeface="+mn-lt"/>
          <a:ea typeface="+mn-ea"/>
          <a:cs typeface="+mn-cs"/>
        </a:defRPr>
      </a:lvl2pPr>
      <a:lvl3pPr marL="685800" indent="-228600" algn="l" defTabSz="914400" rtl="0" eaLnBrk="1" latinLnBrk="0" hangingPunct="1">
        <a:lnSpc>
          <a:spcPct val="140000"/>
        </a:lnSpc>
        <a:spcBef>
          <a:spcPts val="500"/>
        </a:spcBef>
        <a:buFont typeface="Arial" panose="020B0604020202020204" pitchFamily="34" charset="0"/>
        <a:buChar char="•"/>
        <a:defRPr sz="1100" kern="1200">
          <a:solidFill>
            <a:schemeClr val="tx1"/>
          </a:solidFill>
          <a:latin typeface="+mn-lt"/>
          <a:ea typeface="+mn-ea"/>
          <a:cs typeface="+mn-cs"/>
        </a:defRPr>
      </a:lvl3pPr>
      <a:lvl4pPr marL="914400" indent="-228600" algn="l" defTabSz="914400" rtl="0" eaLnBrk="1" latinLnBrk="0" hangingPunct="1">
        <a:lnSpc>
          <a:spcPct val="140000"/>
        </a:lnSpc>
        <a:spcBef>
          <a:spcPts val="500"/>
        </a:spcBef>
        <a:buFont typeface="Arial" panose="020B0604020202020204" pitchFamily="34" charset="0"/>
        <a:buChar char="•"/>
        <a:defRPr sz="1050" kern="1200">
          <a:solidFill>
            <a:schemeClr val="tx1"/>
          </a:solidFill>
          <a:latin typeface="+mn-lt"/>
          <a:ea typeface="+mn-ea"/>
          <a:cs typeface="+mn-cs"/>
        </a:defRPr>
      </a:lvl4pPr>
      <a:lvl5pPr marL="1143000" indent="-228600" algn="l" defTabSz="914400" rtl="0" eaLnBrk="1" latinLnBrk="0" hangingPunct="1">
        <a:lnSpc>
          <a:spcPct val="140000"/>
        </a:lnSpc>
        <a:spcBef>
          <a:spcPts val="500"/>
        </a:spcBef>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dea.gov/factsheets/fentanyl" TargetMode="Externa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057989-07E4-B482-9F2A-EBF670F7FA92}"/>
              </a:ext>
            </a:extLst>
          </p:cNvPr>
          <p:cNvSpPr>
            <a:spLocks noGrp="1"/>
          </p:cNvSpPr>
          <p:nvPr>
            <p:ph type="title"/>
          </p:nvPr>
        </p:nvSpPr>
        <p:spPr>
          <a:xfrm>
            <a:off x="1930708" y="3932903"/>
            <a:ext cx="8686801" cy="1434928"/>
          </a:xfrm>
        </p:spPr>
        <p:txBody>
          <a:bodyPr>
            <a:normAutofit/>
          </a:bodyPr>
          <a:lstStyle/>
          <a:p>
            <a:r>
              <a:rPr lang="en-US" dirty="0">
                <a:latin typeface="Kermit Extrabold Expanded" panose="020F0502020204030204" pitchFamily="34" charset="0"/>
              </a:rPr>
              <a:t>FENTANYL</a:t>
            </a:r>
          </a:p>
        </p:txBody>
      </p:sp>
      <p:sp>
        <p:nvSpPr>
          <p:cNvPr id="3" name="Subtitle 2">
            <a:extLst>
              <a:ext uri="{FF2B5EF4-FFF2-40B4-BE49-F238E27FC236}">
                <a16:creationId xmlns:a16="http://schemas.microsoft.com/office/drawing/2014/main" xmlns="" id="{363CF5F8-0028-8636-5006-5D5C52B32774}"/>
              </a:ext>
            </a:extLst>
          </p:cNvPr>
          <p:cNvSpPr>
            <a:spLocks noGrp="1"/>
          </p:cNvSpPr>
          <p:nvPr>
            <p:ph type="body" sz="quarter" idx="13"/>
          </p:nvPr>
        </p:nvSpPr>
        <p:spPr>
          <a:xfrm>
            <a:off x="1346090" y="1726269"/>
            <a:ext cx="3024899" cy="547908"/>
          </a:xfrm>
        </p:spPr>
        <p:txBody>
          <a:bodyPr>
            <a:normAutofit/>
          </a:bodyPr>
          <a:lstStyle/>
          <a:p>
            <a:endParaRPr lang="en-US" dirty="0"/>
          </a:p>
        </p:txBody>
      </p:sp>
    </p:spTree>
    <p:extLst>
      <p:ext uri="{BB962C8B-B14F-4D97-AF65-F5344CB8AC3E}">
        <p14:creationId xmlns:p14="http://schemas.microsoft.com/office/powerpoint/2010/main" xmlns="" val="177383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31FB56E-1A01-8D29-F217-638F3BEF697B}"/>
              </a:ext>
            </a:extLst>
          </p:cNvPr>
          <p:cNvSpPr>
            <a:spLocks noGrp="1"/>
          </p:cNvSpPr>
          <p:nvPr>
            <p:ph type="title"/>
          </p:nvPr>
        </p:nvSpPr>
        <p:spPr>
          <a:xfrm>
            <a:off x="859536" y="907302"/>
            <a:ext cx="4361688" cy="1386965"/>
          </a:xfrm>
        </p:spPr>
        <p:txBody>
          <a:bodyPr/>
          <a:lstStyle/>
          <a:p>
            <a:pPr algn="ctr"/>
            <a:r>
              <a:rPr lang="en-US" dirty="0">
                <a:latin typeface="Kermit Extrabold Expanded" panose="020F0503040000060003" pitchFamily="34" charset="0"/>
              </a:rPr>
              <a:t>What is </a:t>
            </a:r>
            <a:br>
              <a:rPr lang="en-US" dirty="0">
                <a:latin typeface="Kermit Extrabold Expanded" panose="020F0503040000060003" pitchFamily="34" charset="0"/>
              </a:rPr>
            </a:br>
            <a:r>
              <a:rPr lang="en-US" dirty="0">
                <a:latin typeface="Kermit Extrabold Expanded" panose="020F0503040000060003" pitchFamily="34" charset="0"/>
              </a:rPr>
              <a:t>Fentanyl?</a:t>
            </a:r>
          </a:p>
        </p:txBody>
      </p:sp>
      <p:sp>
        <p:nvSpPr>
          <p:cNvPr id="3" name="Content Placeholder 2">
            <a:extLst>
              <a:ext uri="{FF2B5EF4-FFF2-40B4-BE49-F238E27FC236}">
                <a16:creationId xmlns:a16="http://schemas.microsoft.com/office/drawing/2014/main" xmlns="" id="{8DE9521F-CC42-235E-F804-B826A36205D1}"/>
              </a:ext>
            </a:extLst>
          </p:cNvPr>
          <p:cNvSpPr>
            <a:spLocks noGrp="1"/>
          </p:cNvSpPr>
          <p:nvPr>
            <p:ph sz="quarter" idx="14"/>
          </p:nvPr>
        </p:nvSpPr>
        <p:spPr>
          <a:xfrm>
            <a:off x="859536" y="2998839"/>
            <a:ext cx="4366917" cy="2951858"/>
          </a:xfrm>
        </p:spPr>
        <p:txBody>
          <a:bodyPr>
            <a:normAutofit/>
          </a:bodyPr>
          <a:lstStyle/>
          <a:p>
            <a:pPr marL="0" indent="0" algn="ctr">
              <a:buNone/>
            </a:pPr>
            <a:r>
              <a:rPr lang="en-US" sz="2400" b="1" dirty="0">
                <a:solidFill>
                  <a:srgbClr val="0070C0"/>
                </a:solidFill>
                <a:effectLst>
                  <a:outerShdw blurRad="38100" dist="38100" dir="2700000" algn="tl">
                    <a:srgbClr val="000000">
                      <a:alpha val="43137"/>
                    </a:srgbClr>
                  </a:outerShdw>
                </a:effectLst>
              </a:rPr>
              <a:t>Fentanyl is a powerful synthetic opioid that is roughly 100 times stronger than morphine and 50 times stronger than heroin</a:t>
            </a:r>
          </a:p>
        </p:txBody>
      </p:sp>
      <p:pic>
        <p:nvPicPr>
          <p:cNvPr id="15" name="Picture Placeholder 14" descr="A white object on a white surface">
            <a:extLst>
              <a:ext uri="{FF2B5EF4-FFF2-40B4-BE49-F238E27FC236}">
                <a16:creationId xmlns:a16="http://schemas.microsoft.com/office/drawing/2014/main" xmlns="" id="{7270AD1A-8F9F-BF9D-AE26-986ADE7EF350}"/>
              </a:ext>
            </a:extLst>
          </p:cNvPr>
          <p:cNvPicPr>
            <a:picLocks noGrp="1" noChangeAspect="1"/>
          </p:cNvPicPr>
          <p:nvPr>
            <p:ph type="pic" sz="quarter" idx="13"/>
          </p:nvPr>
        </p:nvPicPr>
        <p:blipFill>
          <a:blip r:embed="rId2" cstate="print">
            <a:extLst>
              <a:ext uri="{28A0092B-C50C-407E-A947-70E740481C1C}">
                <a14:useLocalDpi xmlns:a14="http://schemas.microsoft.com/office/drawing/2010/main" xmlns="" val="0"/>
              </a:ext>
            </a:extLst>
          </a:blip>
          <a:srcRect/>
          <a:stretch/>
        </p:blipFill>
        <p:spPr>
          <a:xfrm>
            <a:off x="5749422" y="333756"/>
            <a:ext cx="6086539" cy="6190488"/>
          </a:xfrm>
        </p:spPr>
      </p:pic>
    </p:spTree>
    <p:extLst>
      <p:ext uri="{BB962C8B-B14F-4D97-AF65-F5344CB8AC3E}">
        <p14:creationId xmlns:p14="http://schemas.microsoft.com/office/powerpoint/2010/main" xmlns="" val="2002021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358ABC48-F30B-0170-6219-7FC6B38B1787}"/>
              </a:ext>
            </a:extLst>
          </p:cNvPr>
          <p:cNvSpPr>
            <a:spLocks noGrp="1"/>
          </p:cNvSpPr>
          <p:nvPr>
            <p:ph type="title"/>
          </p:nvPr>
        </p:nvSpPr>
        <p:spPr>
          <a:xfrm>
            <a:off x="1862221" y="614947"/>
            <a:ext cx="8467558" cy="1554480"/>
          </a:xfrm>
        </p:spPr>
        <p:txBody>
          <a:bodyPr anchor="b">
            <a:normAutofit/>
          </a:bodyPr>
          <a:lstStyle/>
          <a:p>
            <a:pPr algn="ctr"/>
            <a:r>
              <a:rPr lang="en-US" dirty="0">
                <a:latin typeface="Kermit Extrabold Expanded" panose="020F0503040000060003" pitchFamily="34" charset="0"/>
              </a:rPr>
              <a:t>What is fentanyl used for</a:t>
            </a:r>
          </a:p>
        </p:txBody>
      </p:sp>
      <p:sp>
        <p:nvSpPr>
          <p:cNvPr id="16" name="Content Placeholder 2">
            <a:extLst>
              <a:ext uri="{FF2B5EF4-FFF2-40B4-BE49-F238E27FC236}">
                <a16:creationId xmlns:a16="http://schemas.microsoft.com/office/drawing/2014/main" xmlns="" id="{4AD5C6DB-5983-AAB6-2F2C-7E6DE02CC1A3}"/>
              </a:ext>
            </a:extLst>
          </p:cNvPr>
          <p:cNvSpPr>
            <a:spLocks noGrp="1"/>
          </p:cNvSpPr>
          <p:nvPr>
            <p:ph sz="quarter" idx="13"/>
          </p:nvPr>
        </p:nvSpPr>
        <p:spPr>
          <a:xfrm>
            <a:off x="612647" y="2333860"/>
            <a:ext cx="8467558" cy="4135766"/>
          </a:xfrm>
        </p:spPr>
        <p:txBody>
          <a:bodyPr>
            <a:normAutofit/>
          </a:bodyPr>
          <a:lstStyle/>
          <a:p>
            <a:pPr lvl="0"/>
            <a:r>
              <a:rPr lang="en-US" dirty="0">
                <a:solidFill>
                  <a:srgbClr val="0070C0"/>
                </a:solidFill>
                <a:effectLst>
                  <a:outerShdw blurRad="38100" dist="38100" dir="2700000" algn="tl">
                    <a:srgbClr val="000000">
                      <a:alpha val="43137"/>
                    </a:srgbClr>
                  </a:outerShdw>
                </a:effectLst>
                <a:latin typeface="Kermit Extrabold Expanded" panose="020F0503040000060003" pitchFamily="34" charset="0"/>
              </a:rPr>
              <a:t>Medical Use: Doctors prescribe pharmaceutical fentanyl to treat severe pain, such as pain after surgery or chronic pain from advanced cancer.</a:t>
            </a:r>
          </a:p>
          <a:p>
            <a:pPr lvl="0"/>
            <a:r>
              <a:rPr lang="en-US" dirty="0">
                <a:solidFill>
                  <a:srgbClr val="0070C0"/>
                </a:solidFill>
                <a:effectLst>
                  <a:outerShdw blurRad="38100" dist="38100" dir="2700000" algn="tl">
                    <a:srgbClr val="000000">
                      <a:alpha val="43137"/>
                    </a:srgbClr>
                  </a:outerShdw>
                </a:effectLst>
                <a:latin typeface="Kermit Extrabold Expanded" panose="020F0503040000060003" pitchFamily="34" charset="0"/>
              </a:rPr>
              <a:t>Anesthesia: It is also used as an intravenous anesthetic during medical procedures.</a:t>
            </a:r>
          </a:p>
          <a:p>
            <a:pPr lvl="0"/>
            <a:r>
              <a:rPr lang="en-US" dirty="0">
                <a:solidFill>
                  <a:srgbClr val="0070C0"/>
                </a:solidFill>
                <a:effectLst>
                  <a:outerShdw blurRad="38100" dist="38100" dir="2700000" algn="tl">
                    <a:srgbClr val="000000">
                      <a:alpha val="43137"/>
                    </a:srgbClr>
                  </a:outerShdw>
                </a:effectLst>
                <a:latin typeface="Kermit Extrabold Expanded" panose="020F0503040000060003" pitchFamily="34" charset="0"/>
              </a:rPr>
              <a:t>Safety: When used under a doctor's care, it is a safe and effective medication.</a:t>
            </a:r>
          </a:p>
          <a:p>
            <a:endParaRPr lang="en-US" dirty="0"/>
          </a:p>
        </p:txBody>
      </p:sp>
    </p:spTree>
    <p:extLst>
      <p:ext uri="{BB962C8B-B14F-4D97-AF65-F5344CB8AC3E}">
        <p14:creationId xmlns:p14="http://schemas.microsoft.com/office/powerpoint/2010/main" xmlns="" val="2968028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CC7084-C959-6935-0D99-455326A78F99}"/>
              </a:ext>
            </a:extLst>
          </p:cNvPr>
          <p:cNvSpPr>
            <a:spLocks noGrp="1"/>
          </p:cNvSpPr>
          <p:nvPr>
            <p:ph type="ctrTitle"/>
          </p:nvPr>
        </p:nvSpPr>
        <p:spPr>
          <a:xfrm>
            <a:off x="1353888" y="2118423"/>
            <a:ext cx="9484224" cy="2621154"/>
          </a:xfrm>
        </p:spPr>
        <p:txBody>
          <a:bodyPr anchor="b">
            <a:normAutofit/>
          </a:bodyPr>
          <a:lstStyle/>
          <a:p>
            <a:r>
              <a:rPr lang="en-US" sz="2400" b="1" dirty="0">
                <a:solidFill>
                  <a:srgbClr val="C00000"/>
                </a:solidFill>
                <a:effectLst>
                  <a:outerShdw blurRad="38100" dist="38100" dir="2700000" algn="tl">
                    <a:srgbClr val="000000">
                      <a:alpha val="43137"/>
                    </a:srgbClr>
                  </a:outerShdw>
                </a:effectLst>
              </a:rPr>
              <a:t>A lethal dose of fentanyl involves an extremely small amount—a minute quantity comparable to a few grains of table salt. Because it is so highly potent and fast-acting, it has become the leading cause of overdose deaths in the United States, claiming more than 150 lives every day</a:t>
            </a:r>
          </a:p>
        </p:txBody>
      </p:sp>
      <p:sp>
        <p:nvSpPr>
          <p:cNvPr id="3" name="TextBox 2">
            <a:extLst>
              <a:ext uri="{FF2B5EF4-FFF2-40B4-BE49-F238E27FC236}">
                <a16:creationId xmlns:a16="http://schemas.microsoft.com/office/drawing/2014/main" xmlns="" id="{1E7A6B2E-B1B5-C6F4-FE65-BF348803D5E1}"/>
              </a:ext>
            </a:extLst>
          </p:cNvPr>
          <p:cNvSpPr txBox="1"/>
          <p:nvPr/>
        </p:nvSpPr>
        <p:spPr>
          <a:xfrm>
            <a:off x="2085613" y="618727"/>
            <a:ext cx="7588155" cy="1414091"/>
          </a:xfrm>
          <a:prstGeom prst="rect">
            <a:avLst/>
          </a:prstGeom>
        </p:spPr>
        <p:txBody>
          <a:bodyPr vert="horz" lIns="91440" tIns="45720" rIns="91440" bIns="45720" rtlCol="0">
            <a:normAutofit fontScale="62500" lnSpcReduction="20000"/>
          </a:bodyPr>
          <a:lstStyle/>
          <a:p>
            <a:pPr algn="ctr">
              <a:spcBef>
                <a:spcPts val="1000"/>
              </a:spcBef>
            </a:pPr>
            <a:r>
              <a:rPr lang="en-US" sz="8000" b="1" dirty="0">
                <a:solidFill>
                  <a:srgbClr val="0070C0"/>
                </a:solidFill>
                <a:effectLst>
                  <a:outerShdw blurRad="38100" dist="38100" dir="2700000" algn="tl">
                    <a:srgbClr val="000000">
                      <a:alpha val="43137"/>
                    </a:srgbClr>
                  </a:outerShdw>
                </a:effectLst>
                <a:latin typeface="Kermit Extrabold Expanded" panose="020F0503040000060003" pitchFamily="34" charset="0"/>
              </a:rPr>
              <a:t>HOW DANGEROUS IS FENTANYL?</a:t>
            </a:r>
            <a:endParaRPr lang="en-US" sz="8000" b="1" kern="1200" dirty="0">
              <a:solidFill>
                <a:srgbClr val="0070C0"/>
              </a:solidFill>
              <a:effectLst>
                <a:outerShdw blurRad="38100" dist="38100" dir="2700000" algn="tl">
                  <a:srgbClr val="000000">
                    <a:alpha val="43137"/>
                  </a:srgbClr>
                </a:outerShdw>
              </a:effectLst>
              <a:latin typeface="Kermit Extrabold Expanded" panose="020F0503040000060003" pitchFamily="34" charset="0"/>
            </a:endParaRPr>
          </a:p>
        </p:txBody>
      </p:sp>
    </p:spTree>
    <p:extLst>
      <p:ext uri="{BB962C8B-B14F-4D97-AF65-F5344CB8AC3E}">
        <p14:creationId xmlns:p14="http://schemas.microsoft.com/office/powerpoint/2010/main" xmlns="" val="1751885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F5072A-5F3E-FB56-A498-3CACC2BCD40B}"/>
              </a:ext>
            </a:extLst>
          </p:cNvPr>
          <p:cNvSpPr>
            <a:spLocks noGrp="1"/>
          </p:cNvSpPr>
          <p:nvPr>
            <p:ph type="title"/>
          </p:nvPr>
        </p:nvSpPr>
        <p:spPr>
          <a:xfrm>
            <a:off x="597900" y="238708"/>
            <a:ext cx="4361688" cy="1649694"/>
          </a:xfrm>
        </p:spPr>
        <p:txBody>
          <a:bodyPr>
            <a:noAutofit/>
          </a:bodyPr>
          <a:lstStyle/>
          <a:p>
            <a:pPr algn="ctr"/>
            <a:r>
              <a:rPr lang="en-US" sz="3600" b="1" dirty="0">
                <a:effectLst>
                  <a:outerShdw blurRad="38100" dist="38100" dir="2700000" algn="tl">
                    <a:srgbClr val="000000">
                      <a:alpha val="43137"/>
                    </a:srgbClr>
                  </a:outerShdw>
                </a:effectLst>
                <a:latin typeface="Kermit Extrabold Expanded" panose="020F0503040000060003" pitchFamily="34" charset="0"/>
              </a:rPr>
              <a:t>Why Fentanyl is So Dangerous</a:t>
            </a:r>
          </a:p>
        </p:txBody>
      </p:sp>
      <p:sp>
        <p:nvSpPr>
          <p:cNvPr id="3" name="Text Placeholder 2">
            <a:extLst>
              <a:ext uri="{FF2B5EF4-FFF2-40B4-BE49-F238E27FC236}">
                <a16:creationId xmlns:a16="http://schemas.microsoft.com/office/drawing/2014/main" xmlns="" id="{017EDA3D-7A3B-89EE-20EE-3C585535263A}"/>
              </a:ext>
            </a:extLst>
          </p:cNvPr>
          <p:cNvSpPr>
            <a:spLocks noGrp="1"/>
          </p:cNvSpPr>
          <p:nvPr>
            <p:ph type="body" sz="half" idx="2"/>
          </p:nvPr>
        </p:nvSpPr>
        <p:spPr>
          <a:xfrm>
            <a:off x="612648" y="1828800"/>
            <a:ext cx="5242462" cy="4837471"/>
          </a:xfrm>
        </p:spPr>
        <p:txBody>
          <a:bodyPr anchor="t">
            <a:normAutofit fontScale="40000" lnSpcReduction="20000"/>
          </a:bodyPr>
          <a:lstStyle/>
          <a:p>
            <a:pPr lvl="0"/>
            <a:endParaRPr lang="en-US" sz="3700" b="1" dirty="0" smtClean="0">
              <a:solidFill>
                <a:srgbClr val="C00000"/>
              </a:solidFill>
              <a:latin typeface="Verdana" pitchFamily="34" charset="0"/>
              <a:ea typeface="Verdana" pitchFamily="34" charset="0"/>
            </a:endParaRPr>
          </a:p>
          <a:p>
            <a:pPr lvl="0"/>
            <a:r>
              <a:rPr lang="en-US" sz="3700" b="1" dirty="0" smtClean="0">
                <a:solidFill>
                  <a:srgbClr val="C00000"/>
                </a:solidFill>
                <a:latin typeface="Verdana" pitchFamily="34" charset="0"/>
                <a:ea typeface="Verdana" pitchFamily="34" charset="0"/>
              </a:rPr>
              <a:t>It </a:t>
            </a:r>
            <a:r>
              <a:rPr lang="en-US" sz="3700" b="1" dirty="0">
                <a:solidFill>
                  <a:srgbClr val="C00000"/>
                </a:solidFill>
                <a:latin typeface="Verdana" pitchFamily="34" charset="0"/>
                <a:ea typeface="Verdana" pitchFamily="34" charset="0"/>
              </a:rPr>
              <a:t>is invisible and odorless:</a:t>
            </a:r>
            <a:r>
              <a:rPr lang="en-US" sz="3700" dirty="0">
                <a:solidFill>
                  <a:srgbClr val="C00000"/>
                </a:solidFill>
                <a:latin typeface="Verdana" pitchFamily="34" charset="0"/>
                <a:ea typeface="Verdana" pitchFamily="34" charset="0"/>
              </a:rPr>
              <a:t> </a:t>
            </a:r>
            <a:r>
              <a:rPr lang="en-US" sz="3700" b="1" dirty="0">
                <a:latin typeface="Verdana" pitchFamily="34" charset="0"/>
                <a:ea typeface="Verdana" pitchFamily="34" charset="0"/>
              </a:rPr>
              <a:t>Fentanyl cannot be seen, smelled, or tasted when mixed into other substances. It is nearly impossible to detect without specialized testing equipment like fentanyl test strips. [</a:t>
            </a:r>
          </a:p>
          <a:p>
            <a:pPr lvl="0"/>
            <a:r>
              <a:rPr lang="en-US" sz="3700" b="1" dirty="0">
                <a:solidFill>
                  <a:srgbClr val="C00000"/>
                </a:solidFill>
                <a:latin typeface="Verdana" pitchFamily="34" charset="0"/>
                <a:ea typeface="Verdana" pitchFamily="34" charset="0"/>
              </a:rPr>
              <a:t>It is hidden in counterfeit pills</a:t>
            </a:r>
            <a:r>
              <a:rPr lang="en-US" sz="3700" b="1" dirty="0">
                <a:latin typeface="Verdana" pitchFamily="34" charset="0"/>
                <a:ea typeface="Verdana" pitchFamily="34" charset="0"/>
              </a:rPr>
              <a:t>:</a:t>
            </a:r>
            <a:r>
              <a:rPr lang="en-US" sz="3700" dirty="0">
                <a:latin typeface="Verdana" pitchFamily="34" charset="0"/>
                <a:ea typeface="Verdana" pitchFamily="34" charset="0"/>
              </a:rPr>
              <a:t> </a:t>
            </a:r>
            <a:r>
              <a:rPr lang="en-US" sz="3700" b="1" dirty="0">
                <a:latin typeface="Verdana" pitchFamily="34" charset="0"/>
                <a:ea typeface="Verdana" pitchFamily="34" charset="0"/>
              </a:rPr>
              <a:t>Drug traffickers frequently use fentanyl to manufacture fake prescription pills. These counterfeit pills are designed to look identical to legitimate medications like Adderall, Xanax, Percocet, or Oxycodone. The </a:t>
            </a:r>
            <a:r>
              <a:rPr lang="en-US" sz="3700" b="1" dirty="0">
                <a:latin typeface="Verdana" pitchFamily="34" charset="0"/>
                <a:ea typeface="Verdana" pitchFamily="34" charset="0"/>
                <a:hlinkClick r:id="rId2"/>
              </a:rPr>
              <a:t>U.S. Drug Enforcement Administration (DEA)</a:t>
            </a:r>
            <a:r>
              <a:rPr lang="en-US" sz="3700" b="1" dirty="0">
                <a:latin typeface="Verdana" pitchFamily="34" charset="0"/>
                <a:ea typeface="Verdana" pitchFamily="34" charset="0"/>
              </a:rPr>
              <a:t> has found that a significant portion of fentanyl-laced fake pills contains a potentially lethal dose. </a:t>
            </a:r>
          </a:p>
          <a:p>
            <a:endParaRPr lang="en-US" dirty="0"/>
          </a:p>
        </p:txBody>
      </p:sp>
      <p:pic>
        <p:nvPicPr>
          <p:cNvPr id="11" name="Picture Placeholder 10" descr="A white paper figure in the air">
            <a:extLst>
              <a:ext uri="{FF2B5EF4-FFF2-40B4-BE49-F238E27FC236}">
                <a16:creationId xmlns:a16="http://schemas.microsoft.com/office/drawing/2014/main" xmlns="" id="{75885EE0-9135-0E4E-6ED4-37F31FB81161}"/>
              </a:ext>
            </a:extLst>
          </p:cNvPr>
          <p:cNvPicPr>
            <a:picLocks noGrp="1" noChangeAspect="1"/>
          </p:cNvPicPr>
          <p:nvPr>
            <p:ph type="pic" sz="quarter" idx="15"/>
          </p:nvPr>
        </p:nvPicPr>
        <p:blipFill>
          <a:blip r:embed="rId3" cstate="print">
            <a:extLst>
              <a:ext uri="{28A0092B-C50C-407E-A947-70E740481C1C}">
                <a14:useLocalDpi xmlns:a14="http://schemas.microsoft.com/office/drawing/2010/main" xmlns="" val="0"/>
              </a:ext>
            </a:extLst>
          </a:blip>
          <a:srcRect/>
          <a:stretch/>
        </p:blipFill>
        <p:spPr>
          <a:xfrm>
            <a:off x="7388942" y="1755058"/>
            <a:ext cx="3853646" cy="3318388"/>
          </a:xfrm>
        </p:spPr>
      </p:pic>
    </p:spTree>
    <p:extLst>
      <p:ext uri="{BB962C8B-B14F-4D97-AF65-F5344CB8AC3E}">
        <p14:creationId xmlns:p14="http://schemas.microsoft.com/office/powerpoint/2010/main" xmlns="" val="94860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642" y="943897"/>
            <a:ext cx="4328062" cy="1401098"/>
          </a:xfrm>
        </p:spPr>
        <p:txBody>
          <a:bodyPr/>
          <a:lstStyle/>
          <a:p>
            <a:r>
              <a:rPr lang="en-US" sz="2800" b="1" dirty="0" smtClean="0">
                <a:effectLst>
                  <a:outerShdw blurRad="38100" dist="38100" dir="2700000" algn="tl">
                    <a:srgbClr val="000000">
                      <a:alpha val="43137"/>
                    </a:srgbClr>
                  </a:outerShdw>
                </a:effectLst>
                <a:latin typeface="Verdana" pitchFamily="34" charset="0"/>
                <a:ea typeface="Verdana" pitchFamily="34" charset="0"/>
              </a:rPr>
              <a:t>Why </a:t>
            </a:r>
            <a:r>
              <a:rPr lang="en-US" sz="2800" b="1" dirty="0" err="1" smtClean="0">
                <a:effectLst>
                  <a:outerShdw blurRad="38100" dist="38100" dir="2700000" algn="tl">
                    <a:srgbClr val="000000">
                      <a:alpha val="43137"/>
                    </a:srgbClr>
                  </a:outerShdw>
                </a:effectLst>
                <a:latin typeface="Verdana" pitchFamily="34" charset="0"/>
                <a:ea typeface="Verdana" pitchFamily="34" charset="0"/>
              </a:rPr>
              <a:t>Fentanyl</a:t>
            </a:r>
            <a:r>
              <a:rPr lang="en-US" sz="2800" b="1" dirty="0" smtClean="0">
                <a:effectLst>
                  <a:outerShdw blurRad="38100" dist="38100" dir="2700000" algn="tl">
                    <a:srgbClr val="000000">
                      <a:alpha val="43137"/>
                    </a:srgbClr>
                  </a:outerShdw>
                </a:effectLst>
                <a:latin typeface="Verdana" pitchFamily="34" charset="0"/>
                <a:ea typeface="Verdana" pitchFamily="34" charset="0"/>
              </a:rPr>
              <a:t> is So </a:t>
            </a:r>
            <a:r>
              <a:rPr lang="en-US" sz="2800" b="1" dirty="0" smtClean="0">
                <a:effectLst>
                  <a:outerShdw blurRad="38100" dist="38100" dir="2700000" algn="tl">
                    <a:srgbClr val="000000">
                      <a:alpha val="43137"/>
                    </a:srgbClr>
                  </a:outerShdw>
                </a:effectLst>
                <a:latin typeface="Verdana" pitchFamily="34" charset="0"/>
                <a:ea typeface="Verdana" pitchFamily="34" charset="0"/>
              </a:rPr>
              <a:t>Dangerous</a:t>
            </a:r>
            <a:br>
              <a:rPr lang="en-US" sz="2800" b="1" dirty="0" smtClean="0">
                <a:effectLst>
                  <a:outerShdw blurRad="38100" dist="38100" dir="2700000" algn="tl">
                    <a:srgbClr val="000000">
                      <a:alpha val="43137"/>
                    </a:srgbClr>
                  </a:outerShdw>
                </a:effectLst>
                <a:latin typeface="Verdana" pitchFamily="34" charset="0"/>
                <a:ea typeface="Verdana" pitchFamily="34" charset="0"/>
              </a:rPr>
            </a:br>
            <a:r>
              <a:rPr lang="en-US" sz="2800" b="1" dirty="0" smtClean="0">
                <a:effectLst>
                  <a:outerShdw blurRad="38100" dist="38100" dir="2700000" algn="tl">
                    <a:srgbClr val="000000">
                      <a:alpha val="43137"/>
                    </a:srgbClr>
                  </a:outerShdw>
                </a:effectLst>
                <a:latin typeface="Verdana" pitchFamily="34" charset="0"/>
                <a:ea typeface="Verdana" pitchFamily="34" charset="0"/>
              </a:rPr>
              <a:t>       </a:t>
            </a:r>
            <a:br>
              <a:rPr lang="en-US" sz="2800" b="1" dirty="0" smtClean="0">
                <a:effectLst>
                  <a:outerShdw blurRad="38100" dist="38100" dir="2700000" algn="tl">
                    <a:srgbClr val="000000">
                      <a:alpha val="43137"/>
                    </a:srgbClr>
                  </a:outerShdw>
                </a:effectLst>
                <a:latin typeface="Verdana" pitchFamily="34" charset="0"/>
                <a:ea typeface="Verdana" pitchFamily="34" charset="0"/>
              </a:rPr>
            </a:br>
            <a:r>
              <a:rPr lang="en-US" sz="2800" b="1" dirty="0" smtClean="0">
                <a:effectLst>
                  <a:outerShdw blurRad="38100" dist="38100" dir="2700000" algn="tl">
                    <a:srgbClr val="000000">
                      <a:alpha val="43137"/>
                    </a:srgbClr>
                  </a:outerShdw>
                </a:effectLst>
                <a:latin typeface="Verdana" pitchFamily="34" charset="0"/>
                <a:ea typeface="Verdana" pitchFamily="34" charset="0"/>
              </a:rPr>
              <a:t> </a:t>
            </a:r>
            <a:r>
              <a:rPr lang="en-US" sz="2800" b="1" dirty="0" smtClean="0">
                <a:effectLst>
                  <a:outerShdw blurRad="38100" dist="38100" dir="2700000" algn="tl">
                    <a:srgbClr val="000000">
                      <a:alpha val="43137"/>
                    </a:srgbClr>
                  </a:outerShdw>
                </a:effectLst>
                <a:latin typeface="Verdana" pitchFamily="34" charset="0"/>
                <a:ea typeface="Verdana" pitchFamily="34" charset="0"/>
              </a:rPr>
              <a:t>       (</a:t>
            </a:r>
            <a:r>
              <a:rPr lang="en-US" sz="2800" b="1" dirty="0" err="1" smtClean="0">
                <a:effectLst>
                  <a:outerShdw blurRad="38100" dist="38100" dir="2700000" algn="tl">
                    <a:srgbClr val="000000">
                      <a:alpha val="43137"/>
                    </a:srgbClr>
                  </a:outerShdw>
                </a:effectLst>
                <a:latin typeface="Verdana" pitchFamily="34" charset="0"/>
                <a:ea typeface="Verdana" pitchFamily="34" charset="0"/>
              </a:rPr>
              <a:t>Con’t</a:t>
            </a:r>
            <a:r>
              <a:rPr lang="en-US" sz="2800" b="1" dirty="0" smtClean="0">
                <a:effectLst>
                  <a:outerShdw blurRad="38100" dist="38100" dir="2700000" algn="tl">
                    <a:srgbClr val="000000">
                      <a:alpha val="43137"/>
                    </a:srgbClr>
                  </a:outerShdw>
                </a:effectLst>
                <a:latin typeface="Verdana" pitchFamily="34" charset="0"/>
                <a:ea typeface="Verdana" pitchFamily="34" charset="0"/>
              </a:rPr>
              <a:t>):</a:t>
            </a:r>
            <a:endParaRPr lang="en-US" sz="2800" dirty="0">
              <a:latin typeface="Verdana" pitchFamily="34" charset="0"/>
              <a:ea typeface="Verdana" pitchFamily="34" charset="0"/>
            </a:endParaRPr>
          </a:p>
        </p:txBody>
      </p:sp>
      <p:sp>
        <p:nvSpPr>
          <p:cNvPr id="3" name="Text Placeholder 2"/>
          <p:cNvSpPr>
            <a:spLocks noGrp="1"/>
          </p:cNvSpPr>
          <p:nvPr>
            <p:ph type="body" sz="half" idx="2"/>
          </p:nvPr>
        </p:nvSpPr>
        <p:spPr>
          <a:xfrm>
            <a:off x="324464" y="2920179"/>
            <a:ext cx="5147188" cy="3613356"/>
          </a:xfrm>
        </p:spPr>
        <p:txBody>
          <a:bodyPr>
            <a:normAutofit fontScale="77500" lnSpcReduction="20000"/>
          </a:bodyPr>
          <a:lstStyle/>
          <a:p>
            <a:pPr lvl="0"/>
            <a:endParaRPr lang="en-US" b="1" dirty="0" smtClean="0">
              <a:solidFill>
                <a:srgbClr val="C00000"/>
              </a:solidFill>
              <a:latin typeface="Verdana" pitchFamily="34" charset="0"/>
              <a:ea typeface="Verdana" pitchFamily="34" charset="0"/>
            </a:endParaRPr>
          </a:p>
          <a:p>
            <a:pPr lvl="0"/>
            <a:r>
              <a:rPr lang="en-US" sz="1500" b="1" dirty="0" smtClean="0">
                <a:solidFill>
                  <a:srgbClr val="C00000"/>
                </a:solidFill>
                <a:latin typeface="Verdana" pitchFamily="34" charset="0"/>
                <a:ea typeface="Verdana" pitchFamily="34" charset="0"/>
              </a:rPr>
              <a:t>It </a:t>
            </a:r>
            <a:r>
              <a:rPr lang="en-US" sz="1500" b="1" dirty="0" smtClean="0">
                <a:solidFill>
                  <a:srgbClr val="C00000"/>
                </a:solidFill>
                <a:latin typeface="Verdana" pitchFamily="34" charset="0"/>
                <a:ea typeface="Verdana" pitchFamily="34" charset="0"/>
              </a:rPr>
              <a:t>is mixed into other street drugs</a:t>
            </a:r>
            <a:r>
              <a:rPr lang="en-US" sz="1500" b="1" dirty="0" smtClean="0">
                <a:latin typeface="Verdana" pitchFamily="34" charset="0"/>
                <a:ea typeface="Verdana" pitchFamily="34" charset="0"/>
              </a:rPr>
              <a:t>: </a:t>
            </a:r>
            <a:r>
              <a:rPr lang="en-US" sz="1500" b="1" dirty="0" err="1" smtClean="0">
                <a:latin typeface="Verdana" pitchFamily="34" charset="0"/>
                <a:ea typeface="Verdana" pitchFamily="34" charset="0"/>
              </a:rPr>
              <a:t>Fentanyl</a:t>
            </a:r>
            <a:r>
              <a:rPr lang="en-US" sz="1500" b="1" dirty="0" smtClean="0">
                <a:latin typeface="Verdana" pitchFamily="34" charset="0"/>
                <a:ea typeface="Verdana" pitchFamily="34" charset="0"/>
              </a:rPr>
              <a:t> is commonly cut into other illicit powders and stimulants, such as cocaine, heroin, MDMA (molly), and methamphetamine, often without the user's knowledge. </a:t>
            </a:r>
          </a:p>
          <a:p>
            <a:pPr lvl="0"/>
            <a:r>
              <a:rPr lang="en-US" sz="1500" b="1" dirty="0" smtClean="0">
                <a:solidFill>
                  <a:srgbClr val="C00000"/>
                </a:solidFill>
                <a:latin typeface="Verdana" pitchFamily="34" charset="0"/>
                <a:ea typeface="Verdana" pitchFamily="34" charset="0"/>
              </a:rPr>
              <a:t>It acts incredibly fast</a:t>
            </a:r>
            <a:r>
              <a:rPr lang="en-US" sz="1500" b="1" dirty="0" smtClean="0">
                <a:latin typeface="Verdana" pitchFamily="34" charset="0"/>
                <a:ea typeface="Verdana" pitchFamily="34" charset="0"/>
              </a:rPr>
              <a:t>:</a:t>
            </a:r>
            <a:r>
              <a:rPr lang="en-US" sz="1500" dirty="0" smtClean="0">
                <a:latin typeface="Verdana" pitchFamily="34" charset="0"/>
                <a:ea typeface="Verdana" pitchFamily="34" charset="0"/>
              </a:rPr>
              <a:t> </a:t>
            </a:r>
            <a:r>
              <a:rPr lang="en-US" sz="1500" b="1" dirty="0" err="1" smtClean="0">
                <a:latin typeface="Verdana" pitchFamily="34" charset="0"/>
                <a:ea typeface="Verdana" pitchFamily="34" charset="0"/>
              </a:rPr>
              <a:t>Fentanyl</a:t>
            </a:r>
            <a:r>
              <a:rPr lang="en-US" sz="1500" b="1" dirty="0" smtClean="0">
                <a:latin typeface="Verdana" pitchFamily="34" charset="0"/>
                <a:ea typeface="Verdana" pitchFamily="34" charset="0"/>
              </a:rPr>
              <a:t> reaches the brain within seconds to minutes. It can depress breathing so rapidly that an individual may lose consciousness before they can call for help or realize they are overdosing. </a:t>
            </a:r>
          </a:p>
          <a:p>
            <a:pPr lvl="0"/>
            <a:r>
              <a:rPr lang="en-US" sz="1500" b="1" dirty="0" smtClean="0">
                <a:solidFill>
                  <a:srgbClr val="C00000"/>
                </a:solidFill>
                <a:latin typeface="Verdana" pitchFamily="34" charset="0"/>
                <a:ea typeface="Verdana" pitchFamily="34" charset="0"/>
              </a:rPr>
              <a:t>It is frequently cut with worse substances: </a:t>
            </a:r>
            <a:r>
              <a:rPr lang="en-US" sz="1500" b="1" dirty="0" smtClean="0">
                <a:latin typeface="Verdana" pitchFamily="34" charset="0"/>
                <a:ea typeface="Verdana" pitchFamily="34" charset="0"/>
              </a:rPr>
              <a:t>Illicit </a:t>
            </a:r>
            <a:r>
              <a:rPr lang="en-US" sz="1500" b="1" dirty="0" err="1" smtClean="0">
                <a:latin typeface="Verdana" pitchFamily="34" charset="0"/>
                <a:ea typeface="Verdana" pitchFamily="34" charset="0"/>
              </a:rPr>
              <a:t>fentanyl</a:t>
            </a:r>
            <a:r>
              <a:rPr lang="en-US" sz="1500" b="1" dirty="0" smtClean="0">
                <a:latin typeface="Verdana" pitchFamily="34" charset="0"/>
                <a:ea typeface="Verdana" pitchFamily="34" charset="0"/>
              </a:rPr>
              <a:t> is increasingly mixed with other dangerous chemicals, such as </a:t>
            </a:r>
            <a:r>
              <a:rPr lang="en-US" sz="1500" b="1" dirty="0" err="1" smtClean="0">
                <a:latin typeface="Verdana" pitchFamily="34" charset="0"/>
                <a:ea typeface="Verdana" pitchFamily="34" charset="0"/>
              </a:rPr>
              <a:t>xylazine</a:t>
            </a:r>
            <a:r>
              <a:rPr lang="en-US" sz="1500" b="1" dirty="0" smtClean="0">
                <a:latin typeface="Verdana" pitchFamily="34" charset="0"/>
                <a:ea typeface="Verdana" pitchFamily="34" charset="0"/>
              </a:rPr>
              <a:t> (a heavy animal tranquilizer), which complicates medical treatment and heightens the risk of death</a:t>
            </a:r>
          </a:p>
          <a:p>
            <a:endParaRPr lang="en-US" dirty="0"/>
          </a:p>
        </p:txBody>
      </p:sp>
      <p:sp>
        <p:nvSpPr>
          <p:cNvPr id="4" name="Picture Placeholder 3"/>
          <p:cNvSpPr>
            <a:spLocks noGrp="1"/>
          </p:cNvSpPr>
          <p:nvPr>
            <p:ph type="pic" sz="quarter" idx="15"/>
          </p:nvPr>
        </p:nvSpPr>
        <p:spPr>
          <a:xfrm>
            <a:off x="5806154" y="936099"/>
            <a:ext cx="5170964" cy="5170964"/>
          </a:xfrm>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96474920-81B9-4CBA-85F2-C803697F1931}"/>
              </a:ext>
            </a:extLst>
          </p:cNvPr>
          <p:cNvSpPr>
            <a:spLocks noGrp="1"/>
          </p:cNvSpPr>
          <p:nvPr>
            <p:ph type="title"/>
          </p:nvPr>
        </p:nvSpPr>
        <p:spPr>
          <a:xfrm>
            <a:off x="1930708" y="2801929"/>
            <a:ext cx="8686801" cy="2565902"/>
          </a:xfrm>
        </p:spPr>
        <p:txBody>
          <a:bodyPr anchor="b">
            <a:noAutofit/>
          </a:bodyPr>
          <a:lstStyle/>
          <a:p>
            <a:pPr algn="ctr"/>
            <a:r>
              <a:rPr lang="en-US" sz="6000" b="1" dirty="0">
                <a:solidFill>
                  <a:srgbClr val="0070C0"/>
                </a:solidFill>
                <a:effectLst>
                  <a:outerShdw blurRad="38100" dist="38100" dir="2700000" algn="tl">
                    <a:srgbClr val="000000">
                      <a:alpha val="43137"/>
                    </a:srgbClr>
                  </a:outerShdw>
                </a:effectLst>
                <a:latin typeface="Kermit Extrabold Expanded" panose="020F0503040000060003" pitchFamily="34" charset="0"/>
              </a:rPr>
              <a:t>Opioids are involved in 76%</a:t>
            </a:r>
            <a:r>
              <a:rPr lang="en-US" sz="6000" b="1" u="sng" dirty="0">
                <a:solidFill>
                  <a:srgbClr val="0070C0"/>
                </a:solidFill>
                <a:effectLst>
                  <a:outerShdw blurRad="38100" dist="38100" dir="2700000" algn="tl">
                    <a:srgbClr val="000000">
                      <a:alpha val="43137"/>
                    </a:srgbClr>
                  </a:outerShdw>
                </a:effectLst>
                <a:latin typeface="Kermit Extrabold Expanded" panose="020F0503040000060003" pitchFamily="34" charset="0"/>
              </a:rPr>
              <a:t> </a:t>
            </a:r>
            <a:r>
              <a:rPr lang="en-US" sz="6000" b="1" dirty="0">
                <a:solidFill>
                  <a:srgbClr val="0070C0"/>
                </a:solidFill>
                <a:effectLst>
                  <a:outerShdw blurRad="38100" dist="38100" dir="2700000" algn="tl">
                    <a:srgbClr val="000000">
                      <a:alpha val="43137"/>
                    </a:srgbClr>
                  </a:outerShdw>
                </a:effectLst>
                <a:latin typeface="Kermit Extrabold Expanded" panose="020F0503040000060003" pitchFamily="34" charset="0"/>
              </a:rPr>
              <a:t>of all drug related overdoses </a:t>
            </a:r>
          </a:p>
        </p:txBody>
      </p:sp>
    </p:spTree>
    <p:extLst>
      <p:ext uri="{BB962C8B-B14F-4D97-AF65-F5344CB8AC3E}">
        <p14:creationId xmlns:p14="http://schemas.microsoft.com/office/powerpoint/2010/main" xmlns="" val="1809627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xmlns="" id="{062B897C-9D62-36E3-5DC1-154478A93ECF}"/>
              </a:ext>
            </a:extLst>
          </p:cNvPr>
          <p:cNvSpPr>
            <a:spLocks noGrp="1"/>
          </p:cNvSpPr>
          <p:nvPr>
            <p:ph type="ctrTitle"/>
          </p:nvPr>
        </p:nvSpPr>
        <p:spPr>
          <a:xfrm>
            <a:off x="1353888" y="1427162"/>
            <a:ext cx="9484224" cy="2621154"/>
          </a:xfrm>
        </p:spPr>
        <p:txBody>
          <a:bodyPr anchor="b">
            <a:normAutofit/>
          </a:bodyPr>
          <a:lstStyle/>
          <a:p>
            <a:r>
              <a:rPr lang="en-US" b="1" dirty="0">
                <a:effectLst>
                  <a:outerShdw blurRad="38100" dist="38100" dir="2700000" algn="tl">
                    <a:srgbClr val="000000">
                      <a:alpha val="43137"/>
                    </a:srgbClr>
                  </a:outerShdw>
                </a:effectLst>
                <a:latin typeface="Cooper Black" panose="0208090404030B020404" pitchFamily="18" charset="0"/>
              </a:rPr>
              <a:t>HOW TO PROTECT YOURSELF AGAINST FENTANYL</a:t>
            </a:r>
          </a:p>
        </p:txBody>
      </p:sp>
      <p:sp>
        <p:nvSpPr>
          <p:cNvPr id="11" name="Subtitle 2">
            <a:extLst>
              <a:ext uri="{FF2B5EF4-FFF2-40B4-BE49-F238E27FC236}">
                <a16:creationId xmlns:a16="http://schemas.microsoft.com/office/drawing/2014/main" xmlns="" id="{D53833FB-C6BF-2A7E-DC75-42AD63404B52}"/>
              </a:ext>
            </a:extLst>
          </p:cNvPr>
          <p:cNvSpPr>
            <a:spLocks noGrp="1"/>
          </p:cNvSpPr>
          <p:nvPr>
            <p:ph type="subTitle" idx="1"/>
          </p:nvPr>
        </p:nvSpPr>
        <p:spPr>
          <a:xfrm>
            <a:off x="2301923" y="4148507"/>
            <a:ext cx="7588155" cy="1414091"/>
          </a:xfrm>
        </p:spPr>
        <p:txBody>
          <a:bodyPr/>
          <a:lstStyle/>
          <a:p>
            <a:endParaRPr lang="en-US" dirty="0"/>
          </a:p>
        </p:txBody>
      </p:sp>
      <p:sp>
        <p:nvSpPr>
          <p:cNvPr id="4" name="Title 3">
            <a:extLst>
              <a:ext uri="{FF2B5EF4-FFF2-40B4-BE49-F238E27FC236}">
                <a16:creationId xmlns:a16="http://schemas.microsoft.com/office/drawing/2014/main" xmlns="" id="{5751BC45-CAED-BB43-A297-009708D51D81}"/>
              </a:ext>
            </a:extLst>
          </p:cNvPr>
          <p:cNvSpPr>
            <a:spLocks noGrp="1"/>
          </p:cNvSpPr>
          <p:nvPr>
            <p:ph type="title" idx="4294967295"/>
          </p:nvPr>
        </p:nvSpPr>
        <p:spPr>
          <a:xfrm>
            <a:off x="612648" y="-1133856"/>
            <a:ext cx="10652760" cy="1133856"/>
          </a:xfrm>
        </p:spPr>
        <p:txBody>
          <a:bodyPr/>
          <a:lstStyle/>
          <a:p>
            <a:r>
              <a:rPr lang="en-US" dirty="0"/>
              <a:t>Quote</a:t>
            </a:r>
          </a:p>
        </p:txBody>
      </p:sp>
    </p:spTree>
    <p:extLst>
      <p:ext uri="{BB962C8B-B14F-4D97-AF65-F5344CB8AC3E}">
        <p14:creationId xmlns:p14="http://schemas.microsoft.com/office/powerpoint/2010/main" xmlns="" val="2949280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A360D7-F74C-CD9E-C576-1CB8FFE8778E}"/>
              </a:ext>
            </a:extLst>
          </p:cNvPr>
          <p:cNvSpPr>
            <a:spLocks noGrp="1"/>
          </p:cNvSpPr>
          <p:nvPr>
            <p:ph type="ctrTitle"/>
          </p:nvPr>
        </p:nvSpPr>
        <p:spPr>
          <a:xfrm>
            <a:off x="7103850" y="1420760"/>
            <a:ext cx="4222117" cy="4529937"/>
          </a:xfrm>
        </p:spPr>
        <p:txBody>
          <a:bodyPr anchor="b">
            <a:noAutofit/>
          </a:bodyPr>
          <a:lstStyle/>
          <a:p>
            <a:pPr algn="ctr"/>
            <a:r>
              <a:rPr lang="en-US" sz="3200" b="1" dirty="0">
                <a:solidFill>
                  <a:srgbClr val="0070C0"/>
                </a:solidFill>
              </a:rPr>
              <a:t>Protecting yourself and others from fentanyl involves avoiding contaminated drugs, carrying life-saving tools, and knowing how to respond to an emergency</a:t>
            </a:r>
          </a:p>
        </p:txBody>
      </p:sp>
      <p:sp>
        <p:nvSpPr>
          <p:cNvPr id="9" name="Subtitle 2">
            <a:extLst>
              <a:ext uri="{FF2B5EF4-FFF2-40B4-BE49-F238E27FC236}">
                <a16:creationId xmlns:a16="http://schemas.microsoft.com/office/drawing/2014/main" xmlns="" id="{152D8BBF-F12E-1D6F-285C-7493269AEECA}"/>
              </a:ext>
            </a:extLst>
          </p:cNvPr>
          <p:cNvSpPr>
            <a:spLocks noGrp="1"/>
          </p:cNvSpPr>
          <p:nvPr>
            <p:ph type="subTitle" idx="1"/>
          </p:nvPr>
        </p:nvSpPr>
        <p:spPr>
          <a:xfrm flipV="1">
            <a:off x="7103850" y="5950697"/>
            <a:ext cx="4222117" cy="263290"/>
          </a:xfrm>
        </p:spPr>
        <p:txBody>
          <a:bodyPr>
            <a:normAutofit fontScale="40000" lnSpcReduction="20000"/>
          </a:bodyPr>
          <a:lstStyle/>
          <a:p>
            <a:endParaRPr lang="en-US" dirty="0"/>
          </a:p>
        </p:txBody>
      </p:sp>
      <p:pic>
        <p:nvPicPr>
          <p:cNvPr id="4" name="Content Placeholder 3" descr="Police car on the street">
            <a:extLst>
              <a:ext uri="{FF2B5EF4-FFF2-40B4-BE49-F238E27FC236}">
                <a16:creationId xmlns:a16="http://schemas.microsoft.com/office/drawing/2014/main" xmlns="" id="{AED4B4D5-DB64-4312-0541-939E92C3DD23}"/>
              </a:ext>
            </a:extLst>
          </p:cNvPr>
          <p:cNvPicPr>
            <a:picLocks noGrp="1" noChangeAspect="1"/>
          </p:cNvPicPr>
          <p:nvPr>
            <p:ph type="pic" sz="quarter" idx="14"/>
          </p:nvPr>
        </p:nvPicPr>
        <p:blipFill>
          <a:blip r:embed="rId2" cstate="print">
            <a:extLst>
              <a:ext uri="{28A0092B-C50C-407E-A947-70E740481C1C}">
                <a14:useLocalDpi xmlns:a14="http://schemas.microsoft.com/office/drawing/2010/main" xmlns="" val="0"/>
              </a:ext>
            </a:extLst>
          </a:blip>
          <a:srcRect l="5842" r="27015" b="-2"/>
          <a:stretch>
            <a:fillRect/>
          </a:stretch>
        </p:blipFill>
        <p:spPr>
          <a:xfrm>
            <a:off x="358140" y="333756"/>
            <a:ext cx="6226810" cy="6190488"/>
          </a:xfrm>
          <a:noFill/>
        </p:spPr>
      </p:pic>
    </p:spTree>
    <p:extLst>
      <p:ext uri="{BB962C8B-B14F-4D97-AF65-F5344CB8AC3E}">
        <p14:creationId xmlns:p14="http://schemas.microsoft.com/office/powerpoint/2010/main" xmlns="" val="1858387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50F55138-550D-16BF-E05E-05A15C6F394F}"/>
              </a:ext>
            </a:extLst>
          </p:cNvPr>
          <p:cNvSpPr>
            <a:spLocks noGrp="1"/>
          </p:cNvSpPr>
          <p:nvPr>
            <p:ph type="title"/>
          </p:nvPr>
        </p:nvSpPr>
        <p:spPr>
          <a:xfrm>
            <a:off x="612648" y="548640"/>
            <a:ext cx="10653578" cy="1132258"/>
          </a:xfrm>
        </p:spPr>
        <p:txBody>
          <a:bodyPr/>
          <a:lstStyle/>
          <a:p>
            <a:pPr algn="ctr"/>
            <a:r>
              <a:rPr lang="en-US" b="1" dirty="0">
                <a:solidFill>
                  <a:srgbClr val="C00000"/>
                </a:solidFill>
                <a:latin typeface="Kermit Extrabold Expanded" panose="020F0503040000060003" pitchFamily="34" charset="0"/>
              </a:rPr>
              <a:t>Avoid Unregulated Substances</a:t>
            </a:r>
            <a:r>
              <a:rPr lang="en-US" b="1" dirty="0"/>
              <a:t/>
            </a:r>
            <a:br>
              <a:rPr lang="en-US" b="1" dirty="0"/>
            </a:br>
            <a:endParaRPr lang="en-US" dirty="0"/>
          </a:p>
        </p:txBody>
      </p:sp>
      <p:sp>
        <p:nvSpPr>
          <p:cNvPr id="11" name="Content Placeholder 2">
            <a:extLst>
              <a:ext uri="{FF2B5EF4-FFF2-40B4-BE49-F238E27FC236}">
                <a16:creationId xmlns:a16="http://schemas.microsoft.com/office/drawing/2014/main" xmlns="" id="{28F57B79-BE9C-3EC7-4446-82403BD6703C}"/>
              </a:ext>
            </a:extLst>
          </p:cNvPr>
          <p:cNvSpPr>
            <a:spLocks noGrp="1"/>
          </p:cNvSpPr>
          <p:nvPr>
            <p:ph idx="1"/>
          </p:nvPr>
        </p:nvSpPr>
        <p:spPr>
          <a:xfrm>
            <a:off x="612647" y="1715532"/>
            <a:ext cx="10653579" cy="4593828"/>
          </a:xfrm>
        </p:spPr>
        <p:txBody>
          <a:bodyPr/>
          <a:lstStyle/>
          <a:p>
            <a:pPr lvl="0" algn="ctr"/>
            <a:endParaRPr lang="en-US" b="1" dirty="0">
              <a:solidFill>
                <a:srgbClr val="0070C0"/>
              </a:solidFill>
              <a:latin typeface="Cooper Black" panose="0208090404030B020404" pitchFamily="18" charset="0"/>
            </a:endParaRPr>
          </a:p>
          <a:p>
            <a:pPr lvl="0" algn="ctr"/>
            <a:r>
              <a:rPr lang="en-US" sz="1600" b="1" dirty="0">
                <a:solidFill>
                  <a:srgbClr val="0070C0"/>
                </a:solidFill>
                <a:latin typeface="Verdana" pitchFamily="34" charset="0"/>
                <a:ea typeface="Verdana" pitchFamily="34" charset="0"/>
              </a:rPr>
              <a:t>Stick to prescribed medications: Only take medications prescribed directly to you by a licensed healthcare provider and filled at a legitimate pharmacy. Beware of fake pills: Counterfeit prescription pills (such as fake Adderall, Xanax, or oxycodone) are frequently pressed with illicit fentanyl. They look identical to real pills and cannot be spotted by sight, smell, or taste. </a:t>
            </a:r>
          </a:p>
          <a:p>
            <a:pPr lvl="0" algn="ctr"/>
            <a:endParaRPr lang="en-US" sz="1600" b="1" dirty="0">
              <a:solidFill>
                <a:srgbClr val="0070C0"/>
              </a:solidFill>
              <a:latin typeface="Verdana" pitchFamily="34" charset="0"/>
              <a:ea typeface="Verdana" pitchFamily="34" charset="0"/>
            </a:endParaRPr>
          </a:p>
          <a:p>
            <a:pPr lvl="0" algn="ctr"/>
            <a:r>
              <a:rPr lang="en-US" sz="1600" b="1" dirty="0">
                <a:solidFill>
                  <a:srgbClr val="0070C0"/>
                </a:solidFill>
                <a:latin typeface="Verdana" pitchFamily="34" charset="0"/>
                <a:ea typeface="Verdana" pitchFamily="34" charset="0"/>
              </a:rPr>
              <a:t>Test your products: If you or someone you know uses recreational drugs, use fentanyl test strips to check for the presence of the drug before consumption</a:t>
            </a:r>
          </a:p>
          <a:p>
            <a:endParaRPr lang="en-US" dirty="0"/>
          </a:p>
        </p:txBody>
      </p:sp>
    </p:spTree>
    <p:extLst>
      <p:ext uri="{BB962C8B-B14F-4D97-AF65-F5344CB8AC3E}">
        <p14:creationId xmlns:p14="http://schemas.microsoft.com/office/powerpoint/2010/main" xmlns="" val="3652346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22CC9C-AE86-D77D-2F74-8B39860A88F6}"/>
              </a:ext>
            </a:extLst>
          </p:cNvPr>
          <p:cNvSpPr>
            <a:spLocks noGrp="1"/>
          </p:cNvSpPr>
          <p:nvPr>
            <p:ph type="title"/>
          </p:nvPr>
        </p:nvSpPr>
        <p:spPr>
          <a:xfrm>
            <a:off x="2377440" y="4421770"/>
            <a:ext cx="7525512" cy="1933310"/>
          </a:xfrm>
        </p:spPr>
        <p:txBody>
          <a:bodyPr/>
          <a:lstStyle/>
          <a:p>
            <a:r>
              <a:rPr lang="en-US" b="1" dirty="0">
                <a:solidFill>
                  <a:srgbClr val="C00000"/>
                </a:solidFill>
                <a:effectLst>
                  <a:outerShdw blurRad="38100" dist="38100" dir="2700000" algn="tl">
                    <a:srgbClr val="000000">
                      <a:alpha val="43137"/>
                    </a:srgbClr>
                  </a:outerShdw>
                </a:effectLst>
                <a:latin typeface="Cooper Black" panose="0208090404030B020404" pitchFamily="18" charset="0"/>
              </a:rPr>
              <a:t/>
            </a:r>
            <a:br>
              <a:rPr lang="en-US" b="1" dirty="0">
                <a:solidFill>
                  <a:srgbClr val="C00000"/>
                </a:solidFill>
                <a:effectLst>
                  <a:outerShdw blurRad="38100" dist="38100" dir="2700000" algn="tl">
                    <a:srgbClr val="000000">
                      <a:alpha val="43137"/>
                    </a:srgbClr>
                  </a:outerShdw>
                </a:effectLst>
                <a:latin typeface="Cooper Black" panose="0208090404030B020404" pitchFamily="18" charset="0"/>
              </a:rPr>
            </a:br>
            <a:r>
              <a:rPr lang="en-US" b="1" dirty="0">
                <a:solidFill>
                  <a:srgbClr val="C00000"/>
                </a:solidFill>
                <a:effectLst>
                  <a:outerShdw blurRad="38100" dist="38100" dir="2700000" algn="tl">
                    <a:srgbClr val="000000">
                      <a:alpha val="43137"/>
                    </a:srgbClr>
                  </a:outerShdw>
                </a:effectLst>
                <a:latin typeface="Verdana" pitchFamily="34" charset="0"/>
                <a:ea typeface="Verdana" pitchFamily="34" charset="0"/>
              </a:rPr>
              <a:t>STAYING SOBER IS THE BEST WAY TO ENSURE YOU NEVER ACCIDENTLY OVERDOSE</a:t>
            </a:r>
          </a:p>
        </p:txBody>
      </p:sp>
      <p:sp>
        <p:nvSpPr>
          <p:cNvPr id="3" name="Content Placeholder 2">
            <a:extLst>
              <a:ext uri="{FF2B5EF4-FFF2-40B4-BE49-F238E27FC236}">
                <a16:creationId xmlns:a16="http://schemas.microsoft.com/office/drawing/2014/main" xmlns="" id="{24CAA463-F531-1FC1-6826-167C367BDDA1}"/>
              </a:ext>
            </a:extLst>
          </p:cNvPr>
          <p:cNvSpPr>
            <a:spLocks noGrp="1"/>
          </p:cNvSpPr>
          <p:nvPr>
            <p:ph sz="quarter" idx="13"/>
          </p:nvPr>
        </p:nvSpPr>
        <p:spPr>
          <a:xfrm>
            <a:off x="822960" y="1989574"/>
            <a:ext cx="10543032" cy="2637144"/>
          </a:xfrm>
        </p:spPr>
        <p:txBody>
          <a:bodyPr>
            <a:normAutofit fontScale="55000" lnSpcReduction="20000"/>
          </a:bodyPr>
          <a:lstStyle/>
          <a:p>
            <a:r>
              <a:rPr lang="en-US" b="1" dirty="0">
                <a:latin typeface="Kermit Extrabold Expanded" panose="020F0503040000060003" pitchFamily="34" charset="0"/>
              </a:rPr>
              <a:t>STAY AWAY FROM DRUGS</a:t>
            </a:r>
          </a:p>
        </p:txBody>
      </p:sp>
    </p:spTree>
    <p:extLst>
      <p:ext uri="{BB962C8B-B14F-4D97-AF65-F5344CB8AC3E}">
        <p14:creationId xmlns:p14="http://schemas.microsoft.com/office/powerpoint/2010/main" xmlns="" val="3408536552"/>
      </p:ext>
    </p:extLst>
  </p:cSld>
  <p:clrMapOvr>
    <a:masterClrMapping/>
  </p:clrMapOvr>
</p:sld>
</file>

<file path=ppt/theme/theme1.xml><?xml version="1.0" encoding="utf-8"?>
<a:theme xmlns:a="http://schemas.openxmlformats.org/drawingml/2006/main" name="Gradient Circle">
  <a:themeElements>
    <a:clrScheme name="Custom 2">
      <a:dk1>
        <a:sysClr val="windowText" lastClr="000000"/>
      </a:dk1>
      <a:lt1>
        <a:sysClr val="window" lastClr="FFFFFF"/>
      </a:lt1>
      <a:dk2>
        <a:srgbClr val="2C3932"/>
      </a:dk2>
      <a:lt2>
        <a:srgbClr val="FDF6EA"/>
      </a:lt2>
      <a:accent1>
        <a:srgbClr val="F0D4DB"/>
      </a:accent1>
      <a:accent2>
        <a:srgbClr val="DBE7F5"/>
      </a:accent2>
      <a:accent3>
        <a:srgbClr val="C9E2D6"/>
      </a:accent3>
      <a:accent4>
        <a:srgbClr val="BABAD6"/>
      </a:accent4>
      <a:accent5>
        <a:srgbClr val="F0D2BF"/>
      </a:accent5>
      <a:accent6>
        <a:srgbClr val="F3E49A"/>
      </a:accent6>
      <a:hlink>
        <a:srgbClr val="7030A0"/>
      </a:hlink>
      <a:folHlink>
        <a:srgbClr val="107573"/>
      </a:folHlink>
    </a:clrScheme>
    <a:fontScheme name="Custom 10">
      <a:majorFont>
        <a:latin typeface="Lora"/>
        <a:ea typeface=""/>
        <a:cs typeface=""/>
      </a:majorFont>
      <a:minorFont>
        <a:latin typeface="Poppi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Gradient Circle_Keynote Presentation_win32_LW_V6" id="{670309C8-2C38-4CFF-82BA-AF197439C521}" vid="{43F42362-DC95-4CBA-A0A2-5C03B532E6C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3.xml><?xml version="1.0" encoding="utf-8"?>
<ds:datastoreItem xmlns:ds="http://schemas.openxmlformats.org/officeDocument/2006/customXml" ds:itemID="{EF782DA7-86C0-4A84-A860-11A1E6E3FB6B}">
  <ds:schemaRefs>
    <ds:schemaRef ds:uri="http://www.w3.org/XML/1998/namespace"/>
    <ds:schemaRef ds:uri="http://schemas.microsoft.com/office/2006/documentManagement/types"/>
    <ds:schemaRef ds:uri="http://purl.org/dc/elements/1.1/"/>
    <ds:schemaRef ds:uri="http://purl.org/dc/terms/"/>
    <ds:schemaRef ds:uri="http://purl.org/dc/dcmitype/"/>
    <ds:schemaRef ds:uri="http://schemas.microsoft.com/office/infopath/2007/PartnerControls"/>
    <ds:schemaRef ds:uri="71af3243-3dd4-4a8d-8c0d-dd76da1f02a5"/>
    <ds:schemaRef ds:uri="http://schemas.microsoft.com/sharepoint/v3"/>
    <ds:schemaRef ds:uri="http://schemas.microsoft.com/office/2006/metadata/properties"/>
    <ds:schemaRef ds:uri="http://schemas.openxmlformats.org/package/2006/metadata/core-properties"/>
    <ds:schemaRef ds:uri="230e9df3-be65-4c73-a93b-d1236ebd677e"/>
    <ds:schemaRef ds:uri="16c05727-aa75-4e4a-9b5f-8a80a1165891"/>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{B79574F1-3E02-416F-946B-6C17F2630C55}f4c2fa09-5552-4190-875c-1979579583e2-TFc553d604-a3b6-4c52-b2ed-3a769335c0fd_win32</Template>
  <TotalTime>328</TotalTime>
  <Words>507</Words>
  <Application>Microsoft Office PowerPoint</Application>
  <PresentationFormat>Custom</PresentationFormat>
  <Paragraphs>29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Gradient Circle</vt:lpstr>
      <vt:lpstr>FENTANYL</vt:lpstr>
      <vt:lpstr>What is  Fentanyl?</vt:lpstr>
      <vt:lpstr>What is fentanyl used for</vt:lpstr>
      <vt:lpstr>A lethal dose of fentanyl involves an extremely small amount—a minute quantity comparable to a few grains of table salt. Because it is so highly potent and fast-acting, it has become the leading cause of overdose deaths in the United States, claiming more than 150 lives every day</vt:lpstr>
      <vt:lpstr>Why Fentanyl is So Dangerous</vt:lpstr>
      <vt:lpstr>Why Fentanyl is So Dangerous                 (Con’t):</vt:lpstr>
      <vt:lpstr>Opioids are involved in 76% of all drug related overdoses </vt:lpstr>
      <vt:lpstr>HOW TO PROTECT YOURSELF AGAINST FENTANYL</vt:lpstr>
      <vt:lpstr>Protecting yourself and others from fentanyl involves avoiding contaminated drugs, carrying life-saving tools, and knowing how to respond to an emergency</vt:lpstr>
      <vt:lpstr>Avoid Unregulated Substances </vt:lpstr>
      <vt:lpstr> STAYING SOBER IS THE BEST WAY TO ENSURE YOU NEVER ACCIDENTLY OVERDOSE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FENTANYL</dc:title>
  <dc:creator>Samantha Bell</dc:creator>
  <cp:lastModifiedBy>Corporate Edition</cp:lastModifiedBy>
  <cp:revision>2</cp:revision>
  <dcterms:created xsi:type="dcterms:W3CDTF">2026-09-11T18:45:11Z</dcterms:created>
  <dcterms:modified xsi:type="dcterms:W3CDTF">2026-09-12T00:22:46Z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