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0" r:id="rId4"/>
    <p:sldMasterId id="2147483671"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Lst>
  <p:sldSz cy="5143500" cx="9144000"/>
  <p:notesSz cx="6858000" cy="9144000"/>
  <p:embeddedFontLst>
    <p:embeddedFont>
      <p:font typeface="Poppins"/>
      <p:bold r:id="rId17"/>
      <p:boldItalic r:id="rId1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font" Target="fonts/Poppins-bold.fntdata"/><Relationship Id="rId16" Type="http://schemas.openxmlformats.org/officeDocument/2006/relationships/slide" Target="slides/slide10.xml"/><Relationship Id="rId5" Type="http://schemas.openxmlformats.org/officeDocument/2006/relationships/slideMaster" Target="slideMasters/slideMaster2.xml"/><Relationship Id="rId6" Type="http://schemas.openxmlformats.org/officeDocument/2006/relationships/notesMaster" Target="notesMasters/notesMaster1.xml"/><Relationship Id="rId18" Type="http://schemas.openxmlformats.org/officeDocument/2006/relationships/font" Target="fonts/Poppins-boldItalic.fntdata"/><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h6aab32af8ac076ea_3_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h6aab32af8ac076ea_3_7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h6aab32af8ac076ea_3_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h6aab32af8ac076ea_3_8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h6aab32af8ac076ea_3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h6aab32af8ac076ea_3_9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h6aab32af8ac076ea_3_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h6aab32af8ac076ea_3_9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h6aab32af8ac076ea_3_1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9" name="Google Shape;159;h6aab32af8ac076ea_3_10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h6aab32af8ac076ea_3_1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h6aab32af8ac076ea_3_1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h6aab32af8ac076ea_3_1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h6aab32af8ac076ea_3_11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h6aab32af8ac076ea_3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h6aab32af8ac076ea_3_12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h6aab32af8ac076ea_3_1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h6aab32af8ac076ea_3_13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h6aab32af8ac076ea_3_1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h6aab32af8ac076ea_3_13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6" name="Shape 56"/>
        <p:cNvGrpSpPr/>
        <p:nvPr/>
      </p:nvGrpSpPr>
      <p:grpSpPr>
        <a:xfrm>
          <a:off x="0" y="0"/>
          <a:ext cx="0" cy="0"/>
          <a:chOff x="0" y="0"/>
          <a:chExt cx="0" cy="0"/>
        </a:xfrm>
      </p:grpSpPr>
      <p:sp>
        <p:nvSpPr>
          <p:cNvPr id="57" name="Google Shape;57;p14"/>
          <p:cNvSpPr txBox="1"/>
          <p:nvPr>
            <p:ph idx="10" type="dt"/>
          </p:nvPr>
        </p:nvSpPr>
        <p:spPr>
          <a:xfrm>
            <a:off x="228600" y="3178175"/>
            <a:ext cx="1066800" cy="182563"/>
          </a:xfrm>
          <a:prstGeom prst="rect">
            <a:avLst/>
          </a:prstGeom>
          <a:noFill/>
          <a:ln>
            <a:noFill/>
          </a:ln>
        </p:spPr>
        <p:txBody>
          <a:bodyPr anchorCtr="0" anchor="ctr" bIns="22850" lIns="45725" spcFirstLastPara="1" rIns="45725" wrap="square" tIns="2285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58" name="Google Shape;58;p14"/>
          <p:cNvSpPr txBox="1"/>
          <p:nvPr>
            <p:ph idx="11" type="ftr"/>
          </p:nvPr>
        </p:nvSpPr>
        <p:spPr>
          <a:xfrm>
            <a:off x="1562100" y="3178175"/>
            <a:ext cx="1447800" cy="182563"/>
          </a:xfrm>
          <a:prstGeom prst="rect">
            <a:avLst/>
          </a:prstGeom>
          <a:noFill/>
          <a:ln>
            <a:noFill/>
          </a:ln>
        </p:spPr>
        <p:txBody>
          <a:bodyPr anchorCtr="0" anchor="ctr" bIns="22850" lIns="45725" spcFirstLastPara="1" rIns="45725" wrap="square" tIns="2285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59" name="Google Shape;59;p14"/>
          <p:cNvSpPr txBox="1"/>
          <p:nvPr>
            <p:ph idx="12" type="sldNum"/>
          </p:nvPr>
        </p:nvSpPr>
        <p:spPr>
          <a:xfrm>
            <a:off x="3276600" y="3178175"/>
            <a:ext cx="1066800" cy="182563"/>
          </a:xfrm>
          <a:prstGeom prst="rect">
            <a:avLst/>
          </a:prstGeom>
          <a:noFill/>
          <a:ln>
            <a:noFill/>
          </a:ln>
        </p:spPr>
        <p:txBody>
          <a:bodyPr anchorCtr="0" anchor="ctr" bIns="22850" lIns="45725" spcFirstLastPara="1" rIns="45725" wrap="square" tIns="2285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60" name="Shape 60"/>
        <p:cNvGrpSpPr/>
        <p:nvPr/>
      </p:nvGrpSpPr>
      <p:grpSpPr>
        <a:xfrm>
          <a:off x="0" y="0"/>
          <a:ext cx="0" cy="0"/>
          <a:chOff x="0" y="0"/>
          <a:chExt cx="0" cy="0"/>
        </a:xfrm>
      </p:grpSpPr>
      <p:sp>
        <p:nvSpPr>
          <p:cNvPr id="61" name="Google Shape;61;p15"/>
          <p:cNvSpPr txBox="1"/>
          <p:nvPr>
            <p:ph type="ctrTitle"/>
          </p:nvPr>
        </p:nvSpPr>
        <p:spPr>
          <a:xfrm>
            <a:off x="342900" y="1065213"/>
            <a:ext cx="3886200" cy="735013"/>
          </a:xfrm>
          <a:prstGeom prst="rect">
            <a:avLst/>
          </a:prstGeom>
          <a:noFill/>
          <a:ln>
            <a:noFill/>
          </a:ln>
        </p:spPr>
        <p:txBody>
          <a:bodyPr anchorCtr="0" anchor="ctr" bIns="22850" lIns="45725" spcFirstLastPara="1" rIns="45725" wrap="square" tIns="22850">
            <a:normAutofit/>
          </a:bodyPr>
          <a:lstStyle>
            <a:lvl1pPr lvl="0" algn="ctr">
              <a:spcBef>
                <a:spcPts val="0"/>
              </a:spcBef>
              <a:spcAft>
                <a:spcPts val="0"/>
              </a:spcAft>
              <a:buClr>
                <a:schemeClr val="dk1"/>
              </a:buClr>
              <a:buSzPts val="900"/>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p:txBody>
      </p:sp>
      <p:sp>
        <p:nvSpPr>
          <p:cNvPr id="62" name="Google Shape;62;p15"/>
          <p:cNvSpPr txBox="1"/>
          <p:nvPr>
            <p:ph idx="1" type="subTitle"/>
          </p:nvPr>
        </p:nvSpPr>
        <p:spPr>
          <a:xfrm>
            <a:off x="685800" y="1943100"/>
            <a:ext cx="3200400" cy="876300"/>
          </a:xfrm>
          <a:prstGeom prst="rect">
            <a:avLst/>
          </a:prstGeom>
          <a:noFill/>
          <a:ln>
            <a:noFill/>
          </a:ln>
        </p:spPr>
        <p:txBody>
          <a:bodyPr anchorCtr="0" anchor="t" bIns="22850" lIns="45725" spcFirstLastPara="1" rIns="45725" wrap="square" tIns="22850">
            <a:normAutofit/>
          </a:bodyPr>
          <a:lstStyle>
            <a:lvl1pPr lvl="0" algn="ctr">
              <a:spcBef>
                <a:spcPts val="300"/>
              </a:spcBef>
              <a:spcAft>
                <a:spcPts val="0"/>
              </a:spcAft>
              <a:buClr>
                <a:srgbClr val="888888"/>
              </a:buClr>
              <a:buSzPts val="1600"/>
              <a:buNone/>
              <a:defRPr>
                <a:solidFill>
                  <a:srgbClr val="888888"/>
                </a:solidFill>
              </a:defRPr>
            </a:lvl1pPr>
            <a:lvl2pPr lvl="1" algn="ctr">
              <a:spcBef>
                <a:spcPts val="300"/>
              </a:spcBef>
              <a:spcAft>
                <a:spcPts val="0"/>
              </a:spcAft>
              <a:buClr>
                <a:srgbClr val="888888"/>
              </a:buClr>
              <a:buSzPts val="1400"/>
              <a:buNone/>
              <a:defRPr>
                <a:solidFill>
                  <a:srgbClr val="888888"/>
                </a:solidFill>
              </a:defRPr>
            </a:lvl2pPr>
            <a:lvl3pPr lvl="2" algn="ctr">
              <a:spcBef>
                <a:spcPts val="200"/>
              </a:spcBef>
              <a:spcAft>
                <a:spcPts val="0"/>
              </a:spcAft>
              <a:buClr>
                <a:srgbClr val="888888"/>
              </a:buClr>
              <a:buSzPts val="1200"/>
              <a:buNone/>
              <a:defRPr>
                <a:solidFill>
                  <a:srgbClr val="888888"/>
                </a:solidFill>
              </a:defRPr>
            </a:lvl3pPr>
            <a:lvl4pPr lvl="3" algn="ctr">
              <a:spcBef>
                <a:spcPts val="200"/>
              </a:spcBef>
              <a:spcAft>
                <a:spcPts val="0"/>
              </a:spcAft>
              <a:buClr>
                <a:srgbClr val="888888"/>
              </a:buClr>
              <a:buSzPts val="1000"/>
              <a:buNone/>
              <a:defRPr>
                <a:solidFill>
                  <a:srgbClr val="888888"/>
                </a:solidFill>
              </a:defRPr>
            </a:lvl4pPr>
            <a:lvl5pPr lvl="4" algn="ctr">
              <a:spcBef>
                <a:spcPts val="200"/>
              </a:spcBef>
              <a:spcAft>
                <a:spcPts val="0"/>
              </a:spcAft>
              <a:buClr>
                <a:srgbClr val="888888"/>
              </a:buClr>
              <a:buSzPts val="1000"/>
              <a:buNone/>
              <a:defRPr>
                <a:solidFill>
                  <a:srgbClr val="888888"/>
                </a:solidFill>
              </a:defRPr>
            </a:lvl5pPr>
            <a:lvl6pPr lvl="5" algn="ctr">
              <a:spcBef>
                <a:spcPts val="200"/>
              </a:spcBef>
              <a:spcAft>
                <a:spcPts val="0"/>
              </a:spcAft>
              <a:buClr>
                <a:srgbClr val="888888"/>
              </a:buClr>
              <a:buSzPts val="1000"/>
              <a:buNone/>
              <a:defRPr>
                <a:solidFill>
                  <a:srgbClr val="888888"/>
                </a:solidFill>
              </a:defRPr>
            </a:lvl6pPr>
            <a:lvl7pPr lvl="6" algn="ctr">
              <a:spcBef>
                <a:spcPts val="200"/>
              </a:spcBef>
              <a:spcAft>
                <a:spcPts val="0"/>
              </a:spcAft>
              <a:buClr>
                <a:srgbClr val="888888"/>
              </a:buClr>
              <a:buSzPts val="1000"/>
              <a:buNone/>
              <a:defRPr>
                <a:solidFill>
                  <a:srgbClr val="888888"/>
                </a:solidFill>
              </a:defRPr>
            </a:lvl7pPr>
            <a:lvl8pPr lvl="7" algn="ctr">
              <a:spcBef>
                <a:spcPts val="200"/>
              </a:spcBef>
              <a:spcAft>
                <a:spcPts val="0"/>
              </a:spcAft>
              <a:buClr>
                <a:srgbClr val="888888"/>
              </a:buClr>
              <a:buSzPts val="1000"/>
              <a:buNone/>
              <a:defRPr>
                <a:solidFill>
                  <a:srgbClr val="888888"/>
                </a:solidFill>
              </a:defRPr>
            </a:lvl8pPr>
            <a:lvl9pPr lvl="8" algn="ctr">
              <a:spcBef>
                <a:spcPts val="200"/>
              </a:spcBef>
              <a:spcAft>
                <a:spcPts val="0"/>
              </a:spcAft>
              <a:buClr>
                <a:srgbClr val="888888"/>
              </a:buClr>
              <a:buSzPts val="1000"/>
              <a:buNone/>
              <a:defRPr>
                <a:solidFill>
                  <a:srgbClr val="888888"/>
                </a:solidFill>
              </a:defRPr>
            </a:lvl9pPr>
          </a:lstStyle>
          <a:p/>
        </p:txBody>
      </p:sp>
      <p:sp>
        <p:nvSpPr>
          <p:cNvPr id="63" name="Google Shape;63;p15"/>
          <p:cNvSpPr txBox="1"/>
          <p:nvPr>
            <p:ph idx="10" type="dt"/>
          </p:nvPr>
        </p:nvSpPr>
        <p:spPr>
          <a:xfrm>
            <a:off x="228600" y="3178175"/>
            <a:ext cx="1066800" cy="182563"/>
          </a:xfrm>
          <a:prstGeom prst="rect">
            <a:avLst/>
          </a:prstGeom>
          <a:noFill/>
          <a:ln>
            <a:noFill/>
          </a:ln>
        </p:spPr>
        <p:txBody>
          <a:bodyPr anchorCtr="0" anchor="ctr" bIns="22850" lIns="45725" spcFirstLastPara="1" rIns="45725" wrap="square" tIns="2285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64" name="Google Shape;64;p15"/>
          <p:cNvSpPr txBox="1"/>
          <p:nvPr>
            <p:ph idx="11" type="ftr"/>
          </p:nvPr>
        </p:nvSpPr>
        <p:spPr>
          <a:xfrm>
            <a:off x="1562100" y="3178175"/>
            <a:ext cx="1447800" cy="182563"/>
          </a:xfrm>
          <a:prstGeom prst="rect">
            <a:avLst/>
          </a:prstGeom>
          <a:noFill/>
          <a:ln>
            <a:noFill/>
          </a:ln>
        </p:spPr>
        <p:txBody>
          <a:bodyPr anchorCtr="0" anchor="ctr" bIns="22850" lIns="45725" spcFirstLastPara="1" rIns="45725" wrap="square" tIns="2285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65" name="Google Shape;65;p15"/>
          <p:cNvSpPr txBox="1"/>
          <p:nvPr>
            <p:ph idx="12" type="sldNum"/>
          </p:nvPr>
        </p:nvSpPr>
        <p:spPr>
          <a:xfrm>
            <a:off x="3276600" y="3178175"/>
            <a:ext cx="1066800" cy="182563"/>
          </a:xfrm>
          <a:prstGeom prst="rect">
            <a:avLst/>
          </a:prstGeom>
          <a:noFill/>
          <a:ln>
            <a:noFill/>
          </a:ln>
        </p:spPr>
        <p:txBody>
          <a:bodyPr anchorCtr="0" anchor="ctr" bIns="22850" lIns="45725" spcFirstLastPara="1" rIns="45725" wrap="square" tIns="2285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66" name="Shape 66"/>
        <p:cNvGrpSpPr/>
        <p:nvPr/>
      </p:nvGrpSpPr>
      <p:grpSpPr>
        <a:xfrm>
          <a:off x="0" y="0"/>
          <a:ext cx="0" cy="0"/>
          <a:chOff x="0" y="0"/>
          <a:chExt cx="0" cy="0"/>
        </a:xfrm>
      </p:grpSpPr>
      <p:sp>
        <p:nvSpPr>
          <p:cNvPr id="67" name="Google Shape;67;p16"/>
          <p:cNvSpPr txBox="1"/>
          <p:nvPr>
            <p:ph type="title"/>
          </p:nvPr>
        </p:nvSpPr>
        <p:spPr>
          <a:xfrm>
            <a:off x="228600" y="137319"/>
            <a:ext cx="4114800" cy="571500"/>
          </a:xfrm>
          <a:prstGeom prst="rect">
            <a:avLst/>
          </a:prstGeom>
          <a:noFill/>
          <a:ln>
            <a:noFill/>
          </a:ln>
        </p:spPr>
        <p:txBody>
          <a:bodyPr anchorCtr="0" anchor="ctr" bIns="22850" lIns="45725" spcFirstLastPara="1" rIns="45725" wrap="square" tIns="22850">
            <a:normAutofit/>
          </a:bodyPr>
          <a:lstStyle>
            <a:lvl1pPr lvl="0" algn="ctr">
              <a:spcBef>
                <a:spcPts val="0"/>
              </a:spcBef>
              <a:spcAft>
                <a:spcPts val="0"/>
              </a:spcAft>
              <a:buClr>
                <a:schemeClr val="dk1"/>
              </a:buClr>
              <a:buSzPts val="900"/>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p:txBody>
      </p:sp>
      <p:sp>
        <p:nvSpPr>
          <p:cNvPr id="68" name="Google Shape;68;p16"/>
          <p:cNvSpPr txBox="1"/>
          <p:nvPr>
            <p:ph idx="1" type="body"/>
          </p:nvPr>
        </p:nvSpPr>
        <p:spPr>
          <a:xfrm>
            <a:off x="228600" y="800100"/>
            <a:ext cx="4114800" cy="2262982"/>
          </a:xfrm>
          <a:prstGeom prst="rect">
            <a:avLst/>
          </a:prstGeom>
          <a:noFill/>
          <a:ln>
            <a:noFill/>
          </a:ln>
        </p:spPr>
        <p:txBody>
          <a:bodyPr anchorCtr="0" anchor="t" bIns="22850" lIns="45725" spcFirstLastPara="1" rIns="45725" wrap="square" tIns="22850">
            <a:normAutofit/>
          </a:bodyPr>
          <a:lstStyle>
            <a:lvl1pPr indent="-285750" lvl="0" marL="457200" algn="l">
              <a:spcBef>
                <a:spcPts val="200"/>
              </a:spcBef>
              <a:spcAft>
                <a:spcPts val="0"/>
              </a:spcAft>
              <a:buClr>
                <a:schemeClr val="dk1"/>
              </a:buClr>
              <a:buSzPts val="900"/>
              <a:buChar char="•"/>
              <a:defRPr/>
            </a:lvl1pPr>
            <a:lvl2pPr indent="-285750" lvl="1" marL="914400" algn="l">
              <a:spcBef>
                <a:spcPts val="200"/>
              </a:spcBef>
              <a:spcAft>
                <a:spcPts val="0"/>
              </a:spcAft>
              <a:buClr>
                <a:schemeClr val="dk1"/>
              </a:buClr>
              <a:buSzPts val="900"/>
              <a:buChar char="–"/>
              <a:defRPr/>
            </a:lvl2pPr>
            <a:lvl3pPr indent="-285750" lvl="2" marL="1371600" algn="l">
              <a:spcBef>
                <a:spcPts val="200"/>
              </a:spcBef>
              <a:spcAft>
                <a:spcPts val="0"/>
              </a:spcAft>
              <a:buClr>
                <a:schemeClr val="dk1"/>
              </a:buClr>
              <a:buSzPts val="900"/>
              <a:buChar char="•"/>
              <a:defRPr/>
            </a:lvl3pPr>
            <a:lvl4pPr indent="-285750" lvl="3" marL="1828800" algn="l">
              <a:spcBef>
                <a:spcPts val="200"/>
              </a:spcBef>
              <a:spcAft>
                <a:spcPts val="0"/>
              </a:spcAft>
              <a:buClr>
                <a:schemeClr val="dk1"/>
              </a:buClr>
              <a:buSzPts val="900"/>
              <a:buChar char="–"/>
              <a:defRPr/>
            </a:lvl4pPr>
            <a:lvl5pPr indent="-285750" lvl="4" marL="2286000" algn="l">
              <a:spcBef>
                <a:spcPts val="200"/>
              </a:spcBef>
              <a:spcAft>
                <a:spcPts val="0"/>
              </a:spcAft>
              <a:buClr>
                <a:schemeClr val="dk1"/>
              </a:buClr>
              <a:buSzPts val="900"/>
              <a:buChar char="»"/>
              <a:defRPr/>
            </a:lvl5pPr>
            <a:lvl6pPr indent="-285750" lvl="5" marL="2743200" algn="l">
              <a:spcBef>
                <a:spcPts val="200"/>
              </a:spcBef>
              <a:spcAft>
                <a:spcPts val="0"/>
              </a:spcAft>
              <a:buClr>
                <a:schemeClr val="dk1"/>
              </a:buClr>
              <a:buSzPts val="900"/>
              <a:buChar char="•"/>
              <a:defRPr/>
            </a:lvl6pPr>
            <a:lvl7pPr indent="-285750" lvl="6" marL="3200400" algn="l">
              <a:spcBef>
                <a:spcPts val="200"/>
              </a:spcBef>
              <a:spcAft>
                <a:spcPts val="0"/>
              </a:spcAft>
              <a:buClr>
                <a:schemeClr val="dk1"/>
              </a:buClr>
              <a:buSzPts val="900"/>
              <a:buChar char="•"/>
              <a:defRPr/>
            </a:lvl7pPr>
            <a:lvl8pPr indent="-285750" lvl="7" marL="3657600" algn="l">
              <a:spcBef>
                <a:spcPts val="200"/>
              </a:spcBef>
              <a:spcAft>
                <a:spcPts val="0"/>
              </a:spcAft>
              <a:buClr>
                <a:schemeClr val="dk1"/>
              </a:buClr>
              <a:buSzPts val="900"/>
              <a:buChar char="•"/>
              <a:defRPr/>
            </a:lvl8pPr>
            <a:lvl9pPr indent="-285750" lvl="8" marL="4114800" algn="l">
              <a:spcBef>
                <a:spcPts val="200"/>
              </a:spcBef>
              <a:spcAft>
                <a:spcPts val="0"/>
              </a:spcAft>
              <a:buClr>
                <a:schemeClr val="dk1"/>
              </a:buClr>
              <a:buSzPts val="900"/>
              <a:buChar char="•"/>
              <a:defRPr/>
            </a:lvl9pPr>
          </a:lstStyle>
          <a:p/>
        </p:txBody>
      </p:sp>
      <p:sp>
        <p:nvSpPr>
          <p:cNvPr id="69" name="Google Shape;69;p16"/>
          <p:cNvSpPr txBox="1"/>
          <p:nvPr>
            <p:ph idx="10" type="dt"/>
          </p:nvPr>
        </p:nvSpPr>
        <p:spPr>
          <a:xfrm>
            <a:off x="228600" y="3178175"/>
            <a:ext cx="1066800" cy="182563"/>
          </a:xfrm>
          <a:prstGeom prst="rect">
            <a:avLst/>
          </a:prstGeom>
          <a:noFill/>
          <a:ln>
            <a:noFill/>
          </a:ln>
        </p:spPr>
        <p:txBody>
          <a:bodyPr anchorCtr="0" anchor="ctr" bIns="22850" lIns="45725" spcFirstLastPara="1" rIns="45725" wrap="square" tIns="2285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70" name="Google Shape;70;p16"/>
          <p:cNvSpPr txBox="1"/>
          <p:nvPr>
            <p:ph idx="11" type="ftr"/>
          </p:nvPr>
        </p:nvSpPr>
        <p:spPr>
          <a:xfrm>
            <a:off x="1562100" y="3178175"/>
            <a:ext cx="1447800" cy="182563"/>
          </a:xfrm>
          <a:prstGeom prst="rect">
            <a:avLst/>
          </a:prstGeom>
          <a:noFill/>
          <a:ln>
            <a:noFill/>
          </a:ln>
        </p:spPr>
        <p:txBody>
          <a:bodyPr anchorCtr="0" anchor="ctr" bIns="22850" lIns="45725" spcFirstLastPara="1" rIns="45725" wrap="square" tIns="2285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71" name="Google Shape;71;p16"/>
          <p:cNvSpPr txBox="1"/>
          <p:nvPr>
            <p:ph idx="12" type="sldNum"/>
          </p:nvPr>
        </p:nvSpPr>
        <p:spPr>
          <a:xfrm>
            <a:off x="3276600" y="3178175"/>
            <a:ext cx="1066800" cy="182563"/>
          </a:xfrm>
          <a:prstGeom prst="rect">
            <a:avLst/>
          </a:prstGeom>
          <a:noFill/>
          <a:ln>
            <a:noFill/>
          </a:ln>
        </p:spPr>
        <p:txBody>
          <a:bodyPr anchorCtr="0" anchor="ctr" bIns="22850" lIns="45725" spcFirstLastPara="1" rIns="45725" wrap="square" tIns="2285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72" name="Shape 72"/>
        <p:cNvGrpSpPr/>
        <p:nvPr/>
      </p:nvGrpSpPr>
      <p:grpSpPr>
        <a:xfrm>
          <a:off x="0" y="0"/>
          <a:ext cx="0" cy="0"/>
          <a:chOff x="0" y="0"/>
          <a:chExt cx="0" cy="0"/>
        </a:xfrm>
      </p:grpSpPr>
      <p:sp>
        <p:nvSpPr>
          <p:cNvPr id="73" name="Google Shape;73;p17"/>
          <p:cNvSpPr txBox="1"/>
          <p:nvPr>
            <p:ph type="title"/>
          </p:nvPr>
        </p:nvSpPr>
        <p:spPr>
          <a:xfrm>
            <a:off x="361156" y="2203450"/>
            <a:ext cx="3886200" cy="681038"/>
          </a:xfrm>
          <a:prstGeom prst="rect">
            <a:avLst/>
          </a:prstGeom>
          <a:noFill/>
          <a:ln>
            <a:noFill/>
          </a:ln>
        </p:spPr>
        <p:txBody>
          <a:bodyPr anchorCtr="0" anchor="t" bIns="22850" lIns="45725" spcFirstLastPara="1" rIns="45725" wrap="square" tIns="22850">
            <a:normAutofit/>
          </a:bodyPr>
          <a:lstStyle>
            <a:lvl1pPr lvl="0" algn="l">
              <a:spcBef>
                <a:spcPts val="0"/>
              </a:spcBef>
              <a:spcAft>
                <a:spcPts val="0"/>
              </a:spcAft>
              <a:buClr>
                <a:schemeClr val="dk1"/>
              </a:buClr>
              <a:buSzPts val="2000"/>
              <a:buFont typeface="Calibri"/>
              <a:buNone/>
              <a:defRPr b="1" sz="2000" cap="none"/>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p:txBody>
      </p:sp>
      <p:sp>
        <p:nvSpPr>
          <p:cNvPr id="74" name="Google Shape;74;p17"/>
          <p:cNvSpPr txBox="1"/>
          <p:nvPr>
            <p:ph idx="1" type="body"/>
          </p:nvPr>
        </p:nvSpPr>
        <p:spPr>
          <a:xfrm>
            <a:off x="361156" y="1453357"/>
            <a:ext cx="3886200" cy="750094"/>
          </a:xfrm>
          <a:prstGeom prst="rect">
            <a:avLst/>
          </a:prstGeom>
          <a:noFill/>
          <a:ln>
            <a:noFill/>
          </a:ln>
        </p:spPr>
        <p:txBody>
          <a:bodyPr anchorCtr="0" anchor="b" bIns="22850" lIns="45725" spcFirstLastPara="1" rIns="45725" wrap="square" tIns="22850">
            <a:normAutofit/>
          </a:bodyPr>
          <a:lstStyle>
            <a:lvl1pPr indent="-228600" lvl="0" marL="457200" algn="l">
              <a:spcBef>
                <a:spcPts val="200"/>
              </a:spcBef>
              <a:spcAft>
                <a:spcPts val="0"/>
              </a:spcAft>
              <a:buClr>
                <a:srgbClr val="888888"/>
              </a:buClr>
              <a:buSzPts val="1000"/>
              <a:buNone/>
              <a:defRPr sz="1000">
                <a:solidFill>
                  <a:srgbClr val="888888"/>
                </a:solidFill>
              </a:defRPr>
            </a:lvl1pPr>
            <a:lvl2pPr indent="-228600" lvl="1" marL="914400" algn="l">
              <a:spcBef>
                <a:spcPts val="200"/>
              </a:spcBef>
              <a:spcAft>
                <a:spcPts val="0"/>
              </a:spcAft>
              <a:buClr>
                <a:srgbClr val="888888"/>
              </a:buClr>
              <a:buSzPts val="900"/>
              <a:buNone/>
              <a:defRPr sz="900">
                <a:solidFill>
                  <a:srgbClr val="888888"/>
                </a:solidFill>
              </a:defRPr>
            </a:lvl2pPr>
            <a:lvl3pPr indent="-228600" lvl="2" marL="1371600" algn="l">
              <a:spcBef>
                <a:spcPts val="200"/>
              </a:spcBef>
              <a:spcAft>
                <a:spcPts val="0"/>
              </a:spcAft>
              <a:buClr>
                <a:srgbClr val="888888"/>
              </a:buClr>
              <a:buSzPts val="800"/>
              <a:buNone/>
              <a:defRPr sz="800">
                <a:solidFill>
                  <a:srgbClr val="888888"/>
                </a:solidFill>
              </a:defRPr>
            </a:lvl3pPr>
            <a:lvl4pPr indent="-228600" lvl="3" marL="1828800" algn="l">
              <a:spcBef>
                <a:spcPts val="100"/>
              </a:spcBef>
              <a:spcAft>
                <a:spcPts val="0"/>
              </a:spcAft>
              <a:buClr>
                <a:srgbClr val="888888"/>
              </a:buClr>
              <a:buSzPts val="700"/>
              <a:buNone/>
              <a:defRPr sz="700">
                <a:solidFill>
                  <a:srgbClr val="888888"/>
                </a:solidFill>
              </a:defRPr>
            </a:lvl4pPr>
            <a:lvl5pPr indent="-228600" lvl="4" marL="2286000" algn="l">
              <a:spcBef>
                <a:spcPts val="100"/>
              </a:spcBef>
              <a:spcAft>
                <a:spcPts val="0"/>
              </a:spcAft>
              <a:buClr>
                <a:srgbClr val="888888"/>
              </a:buClr>
              <a:buSzPts val="700"/>
              <a:buNone/>
              <a:defRPr sz="700">
                <a:solidFill>
                  <a:srgbClr val="888888"/>
                </a:solidFill>
              </a:defRPr>
            </a:lvl5pPr>
            <a:lvl6pPr indent="-228600" lvl="5" marL="2743200" algn="l">
              <a:spcBef>
                <a:spcPts val="100"/>
              </a:spcBef>
              <a:spcAft>
                <a:spcPts val="0"/>
              </a:spcAft>
              <a:buClr>
                <a:srgbClr val="888888"/>
              </a:buClr>
              <a:buSzPts val="700"/>
              <a:buNone/>
              <a:defRPr sz="700">
                <a:solidFill>
                  <a:srgbClr val="888888"/>
                </a:solidFill>
              </a:defRPr>
            </a:lvl6pPr>
            <a:lvl7pPr indent="-228600" lvl="6" marL="3200400" algn="l">
              <a:spcBef>
                <a:spcPts val="100"/>
              </a:spcBef>
              <a:spcAft>
                <a:spcPts val="0"/>
              </a:spcAft>
              <a:buClr>
                <a:srgbClr val="888888"/>
              </a:buClr>
              <a:buSzPts val="700"/>
              <a:buNone/>
              <a:defRPr sz="700">
                <a:solidFill>
                  <a:srgbClr val="888888"/>
                </a:solidFill>
              </a:defRPr>
            </a:lvl7pPr>
            <a:lvl8pPr indent="-228600" lvl="7" marL="3657600" algn="l">
              <a:spcBef>
                <a:spcPts val="100"/>
              </a:spcBef>
              <a:spcAft>
                <a:spcPts val="0"/>
              </a:spcAft>
              <a:buClr>
                <a:srgbClr val="888888"/>
              </a:buClr>
              <a:buSzPts val="700"/>
              <a:buNone/>
              <a:defRPr sz="700">
                <a:solidFill>
                  <a:srgbClr val="888888"/>
                </a:solidFill>
              </a:defRPr>
            </a:lvl8pPr>
            <a:lvl9pPr indent="-228600" lvl="8" marL="4114800" algn="l">
              <a:spcBef>
                <a:spcPts val="100"/>
              </a:spcBef>
              <a:spcAft>
                <a:spcPts val="0"/>
              </a:spcAft>
              <a:buClr>
                <a:srgbClr val="888888"/>
              </a:buClr>
              <a:buSzPts val="700"/>
              <a:buNone/>
              <a:defRPr sz="700">
                <a:solidFill>
                  <a:srgbClr val="888888"/>
                </a:solidFill>
              </a:defRPr>
            </a:lvl9pPr>
          </a:lstStyle>
          <a:p/>
        </p:txBody>
      </p:sp>
      <p:sp>
        <p:nvSpPr>
          <p:cNvPr id="75" name="Google Shape;75;p17"/>
          <p:cNvSpPr txBox="1"/>
          <p:nvPr>
            <p:ph idx="10" type="dt"/>
          </p:nvPr>
        </p:nvSpPr>
        <p:spPr>
          <a:xfrm>
            <a:off x="228600" y="3178175"/>
            <a:ext cx="1066800" cy="182563"/>
          </a:xfrm>
          <a:prstGeom prst="rect">
            <a:avLst/>
          </a:prstGeom>
          <a:noFill/>
          <a:ln>
            <a:noFill/>
          </a:ln>
        </p:spPr>
        <p:txBody>
          <a:bodyPr anchorCtr="0" anchor="ctr" bIns="22850" lIns="45725" spcFirstLastPara="1" rIns="45725" wrap="square" tIns="2285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76" name="Google Shape;76;p17"/>
          <p:cNvSpPr txBox="1"/>
          <p:nvPr>
            <p:ph idx="11" type="ftr"/>
          </p:nvPr>
        </p:nvSpPr>
        <p:spPr>
          <a:xfrm>
            <a:off x="1562100" y="3178175"/>
            <a:ext cx="1447800" cy="182563"/>
          </a:xfrm>
          <a:prstGeom prst="rect">
            <a:avLst/>
          </a:prstGeom>
          <a:noFill/>
          <a:ln>
            <a:noFill/>
          </a:ln>
        </p:spPr>
        <p:txBody>
          <a:bodyPr anchorCtr="0" anchor="ctr" bIns="22850" lIns="45725" spcFirstLastPara="1" rIns="45725" wrap="square" tIns="2285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77" name="Google Shape;77;p17"/>
          <p:cNvSpPr txBox="1"/>
          <p:nvPr>
            <p:ph idx="12" type="sldNum"/>
          </p:nvPr>
        </p:nvSpPr>
        <p:spPr>
          <a:xfrm>
            <a:off x="3276600" y="3178175"/>
            <a:ext cx="1066800" cy="182563"/>
          </a:xfrm>
          <a:prstGeom prst="rect">
            <a:avLst/>
          </a:prstGeom>
          <a:noFill/>
          <a:ln>
            <a:noFill/>
          </a:ln>
        </p:spPr>
        <p:txBody>
          <a:bodyPr anchorCtr="0" anchor="ctr" bIns="22850" lIns="45725" spcFirstLastPara="1" rIns="45725" wrap="square" tIns="2285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78" name="Shape 78"/>
        <p:cNvGrpSpPr/>
        <p:nvPr/>
      </p:nvGrpSpPr>
      <p:grpSpPr>
        <a:xfrm>
          <a:off x="0" y="0"/>
          <a:ext cx="0" cy="0"/>
          <a:chOff x="0" y="0"/>
          <a:chExt cx="0" cy="0"/>
        </a:xfrm>
      </p:grpSpPr>
      <p:sp>
        <p:nvSpPr>
          <p:cNvPr id="79" name="Google Shape;79;p18"/>
          <p:cNvSpPr txBox="1"/>
          <p:nvPr>
            <p:ph type="title"/>
          </p:nvPr>
        </p:nvSpPr>
        <p:spPr>
          <a:xfrm>
            <a:off x="228600" y="137319"/>
            <a:ext cx="4114800" cy="571500"/>
          </a:xfrm>
          <a:prstGeom prst="rect">
            <a:avLst/>
          </a:prstGeom>
          <a:noFill/>
          <a:ln>
            <a:noFill/>
          </a:ln>
        </p:spPr>
        <p:txBody>
          <a:bodyPr anchorCtr="0" anchor="ctr" bIns="22850" lIns="45725" spcFirstLastPara="1" rIns="45725" wrap="square" tIns="22850">
            <a:normAutofit/>
          </a:bodyPr>
          <a:lstStyle>
            <a:lvl1pPr lvl="0" algn="ctr">
              <a:spcBef>
                <a:spcPts val="0"/>
              </a:spcBef>
              <a:spcAft>
                <a:spcPts val="0"/>
              </a:spcAft>
              <a:buClr>
                <a:schemeClr val="dk1"/>
              </a:buClr>
              <a:buSzPts val="900"/>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p:txBody>
      </p:sp>
      <p:sp>
        <p:nvSpPr>
          <p:cNvPr id="80" name="Google Shape;80;p18"/>
          <p:cNvSpPr txBox="1"/>
          <p:nvPr>
            <p:ph idx="1" type="body"/>
          </p:nvPr>
        </p:nvSpPr>
        <p:spPr>
          <a:xfrm>
            <a:off x="228600" y="800100"/>
            <a:ext cx="2019300" cy="2262982"/>
          </a:xfrm>
          <a:prstGeom prst="rect">
            <a:avLst/>
          </a:prstGeom>
          <a:noFill/>
          <a:ln>
            <a:noFill/>
          </a:ln>
        </p:spPr>
        <p:txBody>
          <a:bodyPr anchorCtr="0" anchor="t" bIns="22850" lIns="45725" spcFirstLastPara="1" rIns="45725" wrap="square" tIns="22850">
            <a:normAutofit/>
          </a:bodyPr>
          <a:lstStyle>
            <a:lvl1pPr indent="-317500" lvl="0" marL="457200" algn="l">
              <a:spcBef>
                <a:spcPts val="300"/>
              </a:spcBef>
              <a:spcAft>
                <a:spcPts val="0"/>
              </a:spcAft>
              <a:buClr>
                <a:schemeClr val="dk1"/>
              </a:buClr>
              <a:buSzPts val="1400"/>
              <a:buChar char="•"/>
              <a:defRPr sz="1400"/>
            </a:lvl1pPr>
            <a:lvl2pPr indent="-304800" lvl="1" marL="914400" algn="l">
              <a:spcBef>
                <a:spcPts val="200"/>
              </a:spcBef>
              <a:spcAft>
                <a:spcPts val="0"/>
              </a:spcAft>
              <a:buClr>
                <a:schemeClr val="dk1"/>
              </a:buClr>
              <a:buSzPts val="1200"/>
              <a:buChar char="–"/>
              <a:defRPr sz="1200"/>
            </a:lvl2pPr>
            <a:lvl3pPr indent="-292100" lvl="2" marL="1371600" algn="l">
              <a:spcBef>
                <a:spcPts val="200"/>
              </a:spcBef>
              <a:spcAft>
                <a:spcPts val="0"/>
              </a:spcAft>
              <a:buClr>
                <a:schemeClr val="dk1"/>
              </a:buClr>
              <a:buSzPts val="1000"/>
              <a:buChar char="•"/>
              <a:defRPr sz="1000"/>
            </a:lvl3pPr>
            <a:lvl4pPr indent="-285750" lvl="3" marL="1828800" algn="l">
              <a:spcBef>
                <a:spcPts val="200"/>
              </a:spcBef>
              <a:spcAft>
                <a:spcPts val="0"/>
              </a:spcAft>
              <a:buClr>
                <a:schemeClr val="dk1"/>
              </a:buClr>
              <a:buSzPts val="900"/>
              <a:buChar char="–"/>
              <a:defRPr sz="900"/>
            </a:lvl4pPr>
            <a:lvl5pPr indent="-285750" lvl="4" marL="2286000" algn="l">
              <a:spcBef>
                <a:spcPts val="200"/>
              </a:spcBef>
              <a:spcAft>
                <a:spcPts val="0"/>
              </a:spcAft>
              <a:buClr>
                <a:schemeClr val="dk1"/>
              </a:buClr>
              <a:buSzPts val="900"/>
              <a:buChar char="»"/>
              <a:defRPr sz="900"/>
            </a:lvl5pPr>
            <a:lvl6pPr indent="-285750" lvl="5" marL="2743200" algn="l">
              <a:spcBef>
                <a:spcPts val="200"/>
              </a:spcBef>
              <a:spcAft>
                <a:spcPts val="0"/>
              </a:spcAft>
              <a:buClr>
                <a:schemeClr val="dk1"/>
              </a:buClr>
              <a:buSzPts val="900"/>
              <a:buChar char="•"/>
              <a:defRPr sz="900"/>
            </a:lvl6pPr>
            <a:lvl7pPr indent="-285750" lvl="6" marL="3200400" algn="l">
              <a:spcBef>
                <a:spcPts val="200"/>
              </a:spcBef>
              <a:spcAft>
                <a:spcPts val="0"/>
              </a:spcAft>
              <a:buClr>
                <a:schemeClr val="dk1"/>
              </a:buClr>
              <a:buSzPts val="900"/>
              <a:buChar char="•"/>
              <a:defRPr sz="900"/>
            </a:lvl7pPr>
            <a:lvl8pPr indent="-285750" lvl="7" marL="3657600" algn="l">
              <a:spcBef>
                <a:spcPts val="200"/>
              </a:spcBef>
              <a:spcAft>
                <a:spcPts val="0"/>
              </a:spcAft>
              <a:buClr>
                <a:schemeClr val="dk1"/>
              </a:buClr>
              <a:buSzPts val="900"/>
              <a:buChar char="•"/>
              <a:defRPr sz="900"/>
            </a:lvl8pPr>
            <a:lvl9pPr indent="-285750" lvl="8" marL="4114800" algn="l">
              <a:spcBef>
                <a:spcPts val="200"/>
              </a:spcBef>
              <a:spcAft>
                <a:spcPts val="0"/>
              </a:spcAft>
              <a:buClr>
                <a:schemeClr val="dk1"/>
              </a:buClr>
              <a:buSzPts val="900"/>
              <a:buChar char="•"/>
              <a:defRPr sz="900"/>
            </a:lvl9pPr>
          </a:lstStyle>
          <a:p/>
        </p:txBody>
      </p:sp>
      <p:sp>
        <p:nvSpPr>
          <p:cNvPr id="81" name="Google Shape;81;p18"/>
          <p:cNvSpPr txBox="1"/>
          <p:nvPr>
            <p:ph idx="2" type="body"/>
          </p:nvPr>
        </p:nvSpPr>
        <p:spPr>
          <a:xfrm>
            <a:off x="2324100" y="800100"/>
            <a:ext cx="2019300" cy="2262982"/>
          </a:xfrm>
          <a:prstGeom prst="rect">
            <a:avLst/>
          </a:prstGeom>
          <a:noFill/>
          <a:ln>
            <a:noFill/>
          </a:ln>
        </p:spPr>
        <p:txBody>
          <a:bodyPr anchorCtr="0" anchor="t" bIns="22850" lIns="45725" spcFirstLastPara="1" rIns="45725" wrap="square" tIns="22850">
            <a:normAutofit/>
          </a:bodyPr>
          <a:lstStyle>
            <a:lvl1pPr indent="-317500" lvl="0" marL="457200" algn="l">
              <a:spcBef>
                <a:spcPts val="300"/>
              </a:spcBef>
              <a:spcAft>
                <a:spcPts val="0"/>
              </a:spcAft>
              <a:buClr>
                <a:schemeClr val="dk1"/>
              </a:buClr>
              <a:buSzPts val="1400"/>
              <a:buChar char="•"/>
              <a:defRPr sz="1400"/>
            </a:lvl1pPr>
            <a:lvl2pPr indent="-304800" lvl="1" marL="914400" algn="l">
              <a:spcBef>
                <a:spcPts val="200"/>
              </a:spcBef>
              <a:spcAft>
                <a:spcPts val="0"/>
              </a:spcAft>
              <a:buClr>
                <a:schemeClr val="dk1"/>
              </a:buClr>
              <a:buSzPts val="1200"/>
              <a:buChar char="–"/>
              <a:defRPr sz="1200"/>
            </a:lvl2pPr>
            <a:lvl3pPr indent="-292100" lvl="2" marL="1371600" algn="l">
              <a:spcBef>
                <a:spcPts val="200"/>
              </a:spcBef>
              <a:spcAft>
                <a:spcPts val="0"/>
              </a:spcAft>
              <a:buClr>
                <a:schemeClr val="dk1"/>
              </a:buClr>
              <a:buSzPts val="1000"/>
              <a:buChar char="•"/>
              <a:defRPr sz="1000"/>
            </a:lvl3pPr>
            <a:lvl4pPr indent="-285750" lvl="3" marL="1828800" algn="l">
              <a:spcBef>
                <a:spcPts val="200"/>
              </a:spcBef>
              <a:spcAft>
                <a:spcPts val="0"/>
              </a:spcAft>
              <a:buClr>
                <a:schemeClr val="dk1"/>
              </a:buClr>
              <a:buSzPts val="900"/>
              <a:buChar char="–"/>
              <a:defRPr sz="900"/>
            </a:lvl4pPr>
            <a:lvl5pPr indent="-285750" lvl="4" marL="2286000" algn="l">
              <a:spcBef>
                <a:spcPts val="200"/>
              </a:spcBef>
              <a:spcAft>
                <a:spcPts val="0"/>
              </a:spcAft>
              <a:buClr>
                <a:schemeClr val="dk1"/>
              </a:buClr>
              <a:buSzPts val="900"/>
              <a:buChar char="»"/>
              <a:defRPr sz="900"/>
            </a:lvl5pPr>
            <a:lvl6pPr indent="-285750" lvl="5" marL="2743200" algn="l">
              <a:spcBef>
                <a:spcPts val="200"/>
              </a:spcBef>
              <a:spcAft>
                <a:spcPts val="0"/>
              </a:spcAft>
              <a:buClr>
                <a:schemeClr val="dk1"/>
              </a:buClr>
              <a:buSzPts val="900"/>
              <a:buChar char="•"/>
              <a:defRPr sz="900"/>
            </a:lvl6pPr>
            <a:lvl7pPr indent="-285750" lvl="6" marL="3200400" algn="l">
              <a:spcBef>
                <a:spcPts val="200"/>
              </a:spcBef>
              <a:spcAft>
                <a:spcPts val="0"/>
              </a:spcAft>
              <a:buClr>
                <a:schemeClr val="dk1"/>
              </a:buClr>
              <a:buSzPts val="900"/>
              <a:buChar char="•"/>
              <a:defRPr sz="900"/>
            </a:lvl7pPr>
            <a:lvl8pPr indent="-285750" lvl="7" marL="3657600" algn="l">
              <a:spcBef>
                <a:spcPts val="200"/>
              </a:spcBef>
              <a:spcAft>
                <a:spcPts val="0"/>
              </a:spcAft>
              <a:buClr>
                <a:schemeClr val="dk1"/>
              </a:buClr>
              <a:buSzPts val="900"/>
              <a:buChar char="•"/>
              <a:defRPr sz="900"/>
            </a:lvl8pPr>
            <a:lvl9pPr indent="-285750" lvl="8" marL="4114800" algn="l">
              <a:spcBef>
                <a:spcPts val="200"/>
              </a:spcBef>
              <a:spcAft>
                <a:spcPts val="0"/>
              </a:spcAft>
              <a:buClr>
                <a:schemeClr val="dk1"/>
              </a:buClr>
              <a:buSzPts val="900"/>
              <a:buChar char="•"/>
              <a:defRPr sz="900"/>
            </a:lvl9pPr>
          </a:lstStyle>
          <a:p/>
        </p:txBody>
      </p:sp>
      <p:sp>
        <p:nvSpPr>
          <p:cNvPr id="82" name="Google Shape;82;p18"/>
          <p:cNvSpPr txBox="1"/>
          <p:nvPr>
            <p:ph idx="10" type="dt"/>
          </p:nvPr>
        </p:nvSpPr>
        <p:spPr>
          <a:xfrm>
            <a:off x="228600" y="3178175"/>
            <a:ext cx="1066800" cy="182563"/>
          </a:xfrm>
          <a:prstGeom prst="rect">
            <a:avLst/>
          </a:prstGeom>
          <a:noFill/>
          <a:ln>
            <a:noFill/>
          </a:ln>
        </p:spPr>
        <p:txBody>
          <a:bodyPr anchorCtr="0" anchor="ctr" bIns="22850" lIns="45725" spcFirstLastPara="1" rIns="45725" wrap="square" tIns="2285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83" name="Google Shape;83;p18"/>
          <p:cNvSpPr txBox="1"/>
          <p:nvPr>
            <p:ph idx="11" type="ftr"/>
          </p:nvPr>
        </p:nvSpPr>
        <p:spPr>
          <a:xfrm>
            <a:off x="1562100" y="3178175"/>
            <a:ext cx="1447800" cy="182563"/>
          </a:xfrm>
          <a:prstGeom prst="rect">
            <a:avLst/>
          </a:prstGeom>
          <a:noFill/>
          <a:ln>
            <a:noFill/>
          </a:ln>
        </p:spPr>
        <p:txBody>
          <a:bodyPr anchorCtr="0" anchor="ctr" bIns="22850" lIns="45725" spcFirstLastPara="1" rIns="45725" wrap="square" tIns="2285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84" name="Google Shape;84;p18"/>
          <p:cNvSpPr txBox="1"/>
          <p:nvPr>
            <p:ph idx="12" type="sldNum"/>
          </p:nvPr>
        </p:nvSpPr>
        <p:spPr>
          <a:xfrm>
            <a:off x="3276600" y="3178175"/>
            <a:ext cx="1066800" cy="182563"/>
          </a:xfrm>
          <a:prstGeom prst="rect">
            <a:avLst/>
          </a:prstGeom>
          <a:noFill/>
          <a:ln>
            <a:noFill/>
          </a:ln>
        </p:spPr>
        <p:txBody>
          <a:bodyPr anchorCtr="0" anchor="ctr" bIns="22850" lIns="45725" spcFirstLastPara="1" rIns="45725" wrap="square" tIns="2285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85" name="Shape 85"/>
        <p:cNvGrpSpPr/>
        <p:nvPr/>
      </p:nvGrpSpPr>
      <p:grpSpPr>
        <a:xfrm>
          <a:off x="0" y="0"/>
          <a:ext cx="0" cy="0"/>
          <a:chOff x="0" y="0"/>
          <a:chExt cx="0" cy="0"/>
        </a:xfrm>
      </p:grpSpPr>
      <p:sp>
        <p:nvSpPr>
          <p:cNvPr id="86" name="Google Shape;86;p19"/>
          <p:cNvSpPr txBox="1"/>
          <p:nvPr>
            <p:ph type="title"/>
          </p:nvPr>
        </p:nvSpPr>
        <p:spPr>
          <a:xfrm>
            <a:off x="228600" y="137319"/>
            <a:ext cx="4114800" cy="571500"/>
          </a:xfrm>
          <a:prstGeom prst="rect">
            <a:avLst/>
          </a:prstGeom>
          <a:noFill/>
          <a:ln>
            <a:noFill/>
          </a:ln>
        </p:spPr>
        <p:txBody>
          <a:bodyPr anchorCtr="0" anchor="ctr" bIns="22850" lIns="45725" spcFirstLastPara="1" rIns="45725" wrap="square" tIns="22850">
            <a:normAutofit/>
          </a:bodyPr>
          <a:lstStyle>
            <a:lvl1pPr lvl="0" algn="ctr">
              <a:spcBef>
                <a:spcPts val="0"/>
              </a:spcBef>
              <a:spcAft>
                <a:spcPts val="0"/>
              </a:spcAft>
              <a:buClr>
                <a:schemeClr val="dk1"/>
              </a:buClr>
              <a:buSzPts val="2200"/>
              <a:buFont typeface="Calibri"/>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p:txBody>
      </p:sp>
      <p:sp>
        <p:nvSpPr>
          <p:cNvPr id="87" name="Google Shape;87;p19"/>
          <p:cNvSpPr txBox="1"/>
          <p:nvPr>
            <p:ph idx="1" type="body"/>
          </p:nvPr>
        </p:nvSpPr>
        <p:spPr>
          <a:xfrm>
            <a:off x="228600" y="767556"/>
            <a:ext cx="2020094" cy="319881"/>
          </a:xfrm>
          <a:prstGeom prst="rect">
            <a:avLst/>
          </a:prstGeom>
          <a:noFill/>
          <a:ln>
            <a:noFill/>
          </a:ln>
        </p:spPr>
        <p:txBody>
          <a:bodyPr anchorCtr="0" anchor="b" bIns="22850" lIns="45725" spcFirstLastPara="1" rIns="45725" wrap="square" tIns="22850">
            <a:normAutofit/>
          </a:bodyPr>
          <a:lstStyle>
            <a:lvl1pPr indent="-228600" lvl="0" marL="457200" algn="l">
              <a:spcBef>
                <a:spcPts val="200"/>
              </a:spcBef>
              <a:spcAft>
                <a:spcPts val="0"/>
              </a:spcAft>
              <a:buClr>
                <a:schemeClr val="dk1"/>
              </a:buClr>
              <a:buSzPts val="1200"/>
              <a:buNone/>
              <a:defRPr b="1" sz="1200"/>
            </a:lvl1pPr>
            <a:lvl2pPr indent="-228600" lvl="1" marL="914400" algn="l">
              <a:spcBef>
                <a:spcPts val="200"/>
              </a:spcBef>
              <a:spcAft>
                <a:spcPts val="0"/>
              </a:spcAft>
              <a:buClr>
                <a:schemeClr val="dk1"/>
              </a:buClr>
              <a:buSzPts val="1000"/>
              <a:buNone/>
              <a:defRPr b="1" sz="1000"/>
            </a:lvl2pPr>
            <a:lvl3pPr indent="-228600" lvl="2" marL="1371600" algn="l">
              <a:spcBef>
                <a:spcPts val="200"/>
              </a:spcBef>
              <a:spcAft>
                <a:spcPts val="0"/>
              </a:spcAft>
              <a:buClr>
                <a:schemeClr val="dk1"/>
              </a:buClr>
              <a:buSzPts val="900"/>
              <a:buNone/>
              <a:defRPr b="1" sz="900"/>
            </a:lvl3pPr>
            <a:lvl4pPr indent="-228600" lvl="3" marL="1828800" algn="l">
              <a:spcBef>
                <a:spcPts val="200"/>
              </a:spcBef>
              <a:spcAft>
                <a:spcPts val="0"/>
              </a:spcAft>
              <a:buClr>
                <a:schemeClr val="dk1"/>
              </a:buClr>
              <a:buSzPts val="800"/>
              <a:buNone/>
              <a:defRPr b="1" sz="800"/>
            </a:lvl4pPr>
            <a:lvl5pPr indent="-228600" lvl="4" marL="2286000" algn="l">
              <a:spcBef>
                <a:spcPts val="200"/>
              </a:spcBef>
              <a:spcAft>
                <a:spcPts val="0"/>
              </a:spcAft>
              <a:buClr>
                <a:schemeClr val="dk1"/>
              </a:buClr>
              <a:buSzPts val="800"/>
              <a:buNone/>
              <a:defRPr b="1" sz="800"/>
            </a:lvl5pPr>
            <a:lvl6pPr indent="-228600" lvl="5" marL="2743200" algn="l">
              <a:spcBef>
                <a:spcPts val="200"/>
              </a:spcBef>
              <a:spcAft>
                <a:spcPts val="0"/>
              </a:spcAft>
              <a:buClr>
                <a:schemeClr val="dk1"/>
              </a:buClr>
              <a:buSzPts val="800"/>
              <a:buNone/>
              <a:defRPr b="1" sz="800"/>
            </a:lvl6pPr>
            <a:lvl7pPr indent="-228600" lvl="6" marL="3200400" algn="l">
              <a:spcBef>
                <a:spcPts val="200"/>
              </a:spcBef>
              <a:spcAft>
                <a:spcPts val="0"/>
              </a:spcAft>
              <a:buClr>
                <a:schemeClr val="dk1"/>
              </a:buClr>
              <a:buSzPts val="800"/>
              <a:buNone/>
              <a:defRPr b="1" sz="800"/>
            </a:lvl7pPr>
            <a:lvl8pPr indent="-228600" lvl="7" marL="3657600" algn="l">
              <a:spcBef>
                <a:spcPts val="200"/>
              </a:spcBef>
              <a:spcAft>
                <a:spcPts val="0"/>
              </a:spcAft>
              <a:buClr>
                <a:schemeClr val="dk1"/>
              </a:buClr>
              <a:buSzPts val="800"/>
              <a:buNone/>
              <a:defRPr b="1" sz="800"/>
            </a:lvl8pPr>
            <a:lvl9pPr indent="-228600" lvl="8" marL="4114800" algn="l">
              <a:spcBef>
                <a:spcPts val="200"/>
              </a:spcBef>
              <a:spcAft>
                <a:spcPts val="0"/>
              </a:spcAft>
              <a:buClr>
                <a:schemeClr val="dk1"/>
              </a:buClr>
              <a:buSzPts val="800"/>
              <a:buNone/>
              <a:defRPr b="1" sz="800"/>
            </a:lvl9pPr>
          </a:lstStyle>
          <a:p/>
        </p:txBody>
      </p:sp>
      <p:sp>
        <p:nvSpPr>
          <p:cNvPr id="88" name="Google Shape;88;p19"/>
          <p:cNvSpPr txBox="1"/>
          <p:nvPr>
            <p:ph idx="2" type="body"/>
          </p:nvPr>
        </p:nvSpPr>
        <p:spPr>
          <a:xfrm>
            <a:off x="228600" y="1087438"/>
            <a:ext cx="2020094" cy="1975644"/>
          </a:xfrm>
          <a:prstGeom prst="rect">
            <a:avLst/>
          </a:prstGeom>
          <a:noFill/>
          <a:ln>
            <a:noFill/>
          </a:ln>
        </p:spPr>
        <p:txBody>
          <a:bodyPr anchorCtr="0" anchor="t" bIns="22850" lIns="45725" spcFirstLastPara="1" rIns="45725" wrap="square" tIns="22850">
            <a:normAutofit/>
          </a:bodyPr>
          <a:lstStyle>
            <a:lvl1pPr indent="-304800" lvl="0" marL="457200" algn="l">
              <a:spcBef>
                <a:spcPts val="200"/>
              </a:spcBef>
              <a:spcAft>
                <a:spcPts val="0"/>
              </a:spcAft>
              <a:buClr>
                <a:schemeClr val="dk1"/>
              </a:buClr>
              <a:buSzPts val="1200"/>
              <a:buChar char="•"/>
              <a:defRPr sz="1200"/>
            </a:lvl1pPr>
            <a:lvl2pPr indent="-292100" lvl="1" marL="914400" algn="l">
              <a:spcBef>
                <a:spcPts val="200"/>
              </a:spcBef>
              <a:spcAft>
                <a:spcPts val="0"/>
              </a:spcAft>
              <a:buClr>
                <a:schemeClr val="dk1"/>
              </a:buClr>
              <a:buSzPts val="1000"/>
              <a:buChar char="–"/>
              <a:defRPr sz="1000"/>
            </a:lvl2pPr>
            <a:lvl3pPr indent="-285750" lvl="2" marL="1371600" algn="l">
              <a:spcBef>
                <a:spcPts val="200"/>
              </a:spcBef>
              <a:spcAft>
                <a:spcPts val="0"/>
              </a:spcAft>
              <a:buClr>
                <a:schemeClr val="dk1"/>
              </a:buClr>
              <a:buSzPts val="900"/>
              <a:buChar char="•"/>
              <a:defRPr sz="900"/>
            </a:lvl3pPr>
            <a:lvl4pPr indent="-279400" lvl="3" marL="1828800" algn="l">
              <a:spcBef>
                <a:spcPts val="200"/>
              </a:spcBef>
              <a:spcAft>
                <a:spcPts val="0"/>
              </a:spcAft>
              <a:buClr>
                <a:schemeClr val="dk1"/>
              </a:buClr>
              <a:buSzPts val="800"/>
              <a:buChar char="–"/>
              <a:defRPr sz="800"/>
            </a:lvl4pPr>
            <a:lvl5pPr indent="-279400" lvl="4" marL="2286000" algn="l">
              <a:spcBef>
                <a:spcPts val="200"/>
              </a:spcBef>
              <a:spcAft>
                <a:spcPts val="0"/>
              </a:spcAft>
              <a:buClr>
                <a:schemeClr val="dk1"/>
              </a:buClr>
              <a:buSzPts val="800"/>
              <a:buChar char="»"/>
              <a:defRPr sz="800"/>
            </a:lvl5pPr>
            <a:lvl6pPr indent="-279400" lvl="5" marL="2743200" algn="l">
              <a:spcBef>
                <a:spcPts val="200"/>
              </a:spcBef>
              <a:spcAft>
                <a:spcPts val="0"/>
              </a:spcAft>
              <a:buClr>
                <a:schemeClr val="dk1"/>
              </a:buClr>
              <a:buSzPts val="800"/>
              <a:buChar char="•"/>
              <a:defRPr sz="800"/>
            </a:lvl6pPr>
            <a:lvl7pPr indent="-279400" lvl="6" marL="3200400" algn="l">
              <a:spcBef>
                <a:spcPts val="200"/>
              </a:spcBef>
              <a:spcAft>
                <a:spcPts val="0"/>
              </a:spcAft>
              <a:buClr>
                <a:schemeClr val="dk1"/>
              </a:buClr>
              <a:buSzPts val="800"/>
              <a:buChar char="•"/>
              <a:defRPr sz="800"/>
            </a:lvl7pPr>
            <a:lvl8pPr indent="-279400" lvl="7" marL="3657600" algn="l">
              <a:spcBef>
                <a:spcPts val="200"/>
              </a:spcBef>
              <a:spcAft>
                <a:spcPts val="0"/>
              </a:spcAft>
              <a:buClr>
                <a:schemeClr val="dk1"/>
              </a:buClr>
              <a:buSzPts val="800"/>
              <a:buChar char="•"/>
              <a:defRPr sz="800"/>
            </a:lvl8pPr>
            <a:lvl9pPr indent="-279400" lvl="8" marL="4114800" algn="l">
              <a:spcBef>
                <a:spcPts val="200"/>
              </a:spcBef>
              <a:spcAft>
                <a:spcPts val="0"/>
              </a:spcAft>
              <a:buClr>
                <a:schemeClr val="dk1"/>
              </a:buClr>
              <a:buSzPts val="800"/>
              <a:buChar char="•"/>
              <a:defRPr sz="800"/>
            </a:lvl9pPr>
          </a:lstStyle>
          <a:p/>
        </p:txBody>
      </p:sp>
      <p:sp>
        <p:nvSpPr>
          <p:cNvPr id="89" name="Google Shape;89;p19"/>
          <p:cNvSpPr txBox="1"/>
          <p:nvPr>
            <p:ph idx="3" type="body"/>
          </p:nvPr>
        </p:nvSpPr>
        <p:spPr>
          <a:xfrm>
            <a:off x="2322513" y="767556"/>
            <a:ext cx="2020888" cy="319881"/>
          </a:xfrm>
          <a:prstGeom prst="rect">
            <a:avLst/>
          </a:prstGeom>
          <a:noFill/>
          <a:ln>
            <a:noFill/>
          </a:ln>
        </p:spPr>
        <p:txBody>
          <a:bodyPr anchorCtr="0" anchor="b" bIns="22850" lIns="45725" spcFirstLastPara="1" rIns="45725" wrap="square" tIns="22850">
            <a:normAutofit/>
          </a:bodyPr>
          <a:lstStyle>
            <a:lvl1pPr indent="-228600" lvl="0" marL="457200" algn="l">
              <a:spcBef>
                <a:spcPts val="200"/>
              </a:spcBef>
              <a:spcAft>
                <a:spcPts val="0"/>
              </a:spcAft>
              <a:buClr>
                <a:schemeClr val="dk1"/>
              </a:buClr>
              <a:buSzPts val="1200"/>
              <a:buNone/>
              <a:defRPr b="1" sz="1200"/>
            </a:lvl1pPr>
            <a:lvl2pPr indent="-228600" lvl="1" marL="914400" algn="l">
              <a:spcBef>
                <a:spcPts val="200"/>
              </a:spcBef>
              <a:spcAft>
                <a:spcPts val="0"/>
              </a:spcAft>
              <a:buClr>
                <a:schemeClr val="dk1"/>
              </a:buClr>
              <a:buSzPts val="1000"/>
              <a:buNone/>
              <a:defRPr b="1" sz="1000"/>
            </a:lvl2pPr>
            <a:lvl3pPr indent="-228600" lvl="2" marL="1371600" algn="l">
              <a:spcBef>
                <a:spcPts val="200"/>
              </a:spcBef>
              <a:spcAft>
                <a:spcPts val="0"/>
              </a:spcAft>
              <a:buClr>
                <a:schemeClr val="dk1"/>
              </a:buClr>
              <a:buSzPts val="900"/>
              <a:buNone/>
              <a:defRPr b="1" sz="900"/>
            </a:lvl3pPr>
            <a:lvl4pPr indent="-228600" lvl="3" marL="1828800" algn="l">
              <a:spcBef>
                <a:spcPts val="200"/>
              </a:spcBef>
              <a:spcAft>
                <a:spcPts val="0"/>
              </a:spcAft>
              <a:buClr>
                <a:schemeClr val="dk1"/>
              </a:buClr>
              <a:buSzPts val="800"/>
              <a:buNone/>
              <a:defRPr b="1" sz="800"/>
            </a:lvl4pPr>
            <a:lvl5pPr indent="-228600" lvl="4" marL="2286000" algn="l">
              <a:spcBef>
                <a:spcPts val="200"/>
              </a:spcBef>
              <a:spcAft>
                <a:spcPts val="0"/>
              </a:spcAft>
              <a:buClr>
                <a:schemeClr val="dk1"/>
              </a:buClr>
              <a:buSzPts val="800"/>
              <a:buNone/>
              <a:defRPr b="1" sz="800"/>
            </a:lvl5pPr>
            <a:lvl6pPr indent="-228600" lvl="5" marL="2743200" algn="l">
              <a:spcBef>
                <a:spcPts val="200"/>
              </a:spcBef>
              <a:spcAft>
                <a:spcPts val="0"/>
              </a:spcAft>
              <a:buClr>
                <a:schemeClr val="dk1"/>
              </a:buClr>
              <a:buSzPts val="800"/>
              <a:buNone/>
              <a:defRPr b="1" sz="800"/>
            </a:lvl6pPr>
            <a:lvl7pPr indent="-228600" lvl="6" marL="3200400" algn="l">
              <a:spcBef>
                <a:spcPts val="200"/>
              </a:spcBef>
              <a:spcAft>
                <a:spcPts val="0"/>
              </a:spcAft>
              <a:buClr>
                <a:schemeClr val="dk1"/>
              </a:buClr>
              <a:buSzPts val="800"/>
              <a:buNone/>
              <a:defRPr b="1" sz="800"/>
            </a:lvl7pPr>
            <a:lvl8pPr indent="-228600" lvl="7" marL="3657600" algn="l">
              <a:spcBef>
                <a:spcPts val="200"/>
              </a:spcBef>
              <a:spcAft>
                <a:spcPts val="0"/>
              </a:spcAft>
              <a:buClr>
                <a:schemeClr val="dk1"/>
              </a:buClr>
              <a:buSzPts val="800"/>
              <a:buNone/>
              <a:defRPr b="1" sz="800"/>
            </a:lvl8pPr>
            <a:lvl9pPr indent="-228600" lvl="8" marL="4114800" algn="l">
              <a:spcBef>
                <a:spcPts val="200"/>
              </a:spcBef>
              <a:spcAft>
                <a:spcPts val="0"/>
              </a:spcAft>
              <a:buClr>
                <a:schemeClr val="dk1"/>
              </a:buClr>
              <a:buSzPts val="800"/>
              <a:buNone/>
              <a:defRPr b="1" sz="800"/>
            </a:lvl9pPr>
          </a:lstStyle>
          <a:p/>
        </p:txBody>
      </p:sp>
      <p:sp>
        <p:nvSpPr>
          <p:cNvPr id="90" name="Google Shape;90;p19"/>
          <p:cNvSpPr txBox="1"/>
          <p:nvPr>
            <p:ph idx="4" type="body"/>
          </p:nvPr>
        </p:nvSpPr>
        <p:spPr>
          <a:xfrm>
            <a:off x="2322513" y="1087438"/>
            <a:ext cx="2020888" cy="1975644"/>
          </a:xfrm>
          <a:prstGeom prst="rect">
            <a:avLst/>
          </a:prstGeom>
          <a:noFill/>
          <a:ln>
            <a:noFill/>
          </a:ln>
        </p:spPr>
        <p:txBody>
          <a:bodyPr anchorCtr="0" anchor="t" bIns="22850" lIns="45725" spcFirstLastPara="1" rIns="45725" wrap="square" tIns="22850">
            <a:normAutofit/>
          </a:bodyPr>
          <a:lstStyle>
            <a:lvl1pPr indent="-304800" lvl="0" marL="457200" algn="l">
              <a:spcBef>
                <a:spcPts val="200"/>
              </a:spcBef>
              <a:spcAft>
                <a:spcPts val="0"/>
              </a:spcAft>
              <a:buClr>
                <a:schemeClr val="dk1"/>
              </a:buClr>
              <a:buSzPts val="1200"/>
              <a:buChar char="•"/>
              <a:defRPr sz="1200"/>
            </a:lvl1pPr>
            <a:lvl2pPr indent="-292100" lvl="1" marL="914400" algn="l">
              <a:spcBef>
                <a:spcPts val="200"/>
              </a:spcBef>
              <a:spcAft>
                <a:spcPts val="0"/>
              </a:spcAft>
              <a:buClr>
                <a:schemeClr val="dk1"/>
              </a:buClr>
              <a:buSzPts val="1000"/>
              <a:buChar char="–"/>
              <a:defRPr sz="1000"/>
            </a:lvl2pPr>
            <a:lvl3pPr indent="-285750" lvl="2" marL="1371600" algn="l">
              <a:spcBef>
                <a:spcPts val="200"/>
              </a:spcBef>
              <a:spcAft>
                <a:spcPts val="0"/>
              </a:spcAft>
              <a:buClr>
                <a:schemeClr val="dk1"/>
              </a:buClr>
              <a:buSzPts val="900"/>
              <a:buChar char="•"/>
              <a:defRPr sz="900"/>
            </a:lvl3pPr>
            <a:lvl4pPr indent="-279400" lvl="3" marL="1828800" algn="l">
              <a:spcBef>
                <a:spcPts val="200"/>
              </a:spcBef>
              <a:spcAft>
                <a:spcPts val="0"/>
              </a:spcAft>
              <a:buClr>
                <a:schemeClr val="dk1"/>
              </a:buClr>
              <a:buSzPts val="800"/>
              <a:buChar char="–"/>
              <a:defRPr sz="800"/>
            </a:lvl4pPr>
            <a:lvl5pPr indent="-279400" lvl="4" marL="2286000" algn="l">
              <a:spcBef>
                <a:spcPts val="200"/>
              </a:spcBef>
              <a:spcAft>
                <a:spcPts val="0"/>
              </a:spcAft>
              <a:buClr>
                <a:schemeClr val="dk1"/>
              </a:buClr>
              <a:buSzPts val="800"/>
              <a:buChar char="»"/>
              <a:defRPr sz="800"/>
            </a:lvl5pPr>
            <a:lvl6pPr indent="-279400" lvl="5" marL="2743200" algn="l">
              <a:spcBef>
                <a:spcPts val="200"/>
              </a:spcBef>
              <a:spcAft>
                <a:spcPts val="0"/>
              </a:spcAft>
              <a:buClr>
                <a:schemeClr val="dk1"/>
              </a:buClr>
              <a:buSzPts val="800"/>
              <a:buChar char="•"/>
              <a:defRPr sz="800"/>
            </a:lvl6pPr>
            <a:lvl7pPr indent="-279400" lvl="6" marL="3200400" algn="l">
              <a:spcBef>
                <a:spcPts val="200"/>
              </a:spcBef>
              <a:spcAft>
                <a:spcPts val="0"/>
              </a:spcAft>
              <a:buClr>
                <a:schemeClr val="dk1"/>
              </a:buClr>
              <a:buSzPts val="800"/>
              <a:buChar char="•"/>
              <a:defRPr sz="800"/>
            </a:lvl7pPr>
            <a:lvl8pPr indent="-279400" lvl="7" marL="3657600" algn="l">
              <a:spcBef>
                <a:spcPts val="200"/>
              </a:spcBef>
              <a:spcAft>
                <a:spcPts val="0"/>
              </a:spcAft>
              <a:buClr>
                <a:schemeClr val="dk1"/>
              </a:buClr>
              <a:buSzPts val="800"/>
              <a:buChar char="•"/>
              <a:defRPr sz="800"/>
            </a:lvl8pPr>
            <a:lvl9pPr indent="-279400" lvl="8" marL="4114800" algn="l">
              <a:spcBef>
                <a:spcPts val="200"/>
              </a:spcBef>
              <a:spcAft>
                <a:spcPts val="0"/>
              </a:spcAft>
              <a:buClr>
                <a:schemeClr val="dk1"/>
              </a:buClr>
              <a:buSzPts val="800"/>
              <a:buChar char="•"/>
              <a:defRPr sz="800"/>
            </a:lvl9pPr>
          </a:lstStyle>
          <a:p/>
        </p:txBody>
      </p:sp>
      <p:sp>
        <p:nvSpPr>
          <p:cNvPr id="91" name="Google Shape;91;p19"/>
          <p:cNvSpPr txBox="1"/>
          <p:nvPr>
            <p:ph idx="10" type="dt"/>
          </p:nvPr>
        </p:nvSpPr>
        <p:spPr>
          <a:xfrm>
            <a:off x="228600" y="3178175"/>
            <a:ext cx="1066800" cy="182563"/>
          </a:xfrm>
          <a:prstGeom prst="rect">
            <a:avLst/>
          </a:prstGeom>
          <a:noFill/>
          <a:ln>
            <a:noFill/>
          </a:ln>
        </p:spPr>
        <p:txBody>
          <a:bodyPr anchorCtr="0" anchor="ctr" bIns="22850" lIns="45725" spcFirstLastPara="1" rIns="45725" wrap="square" tIns="2285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92" name="Google Shape;92;p19"/>
          <p:cNvSpPr txBox="1"/>
          <p:nvPr>
            <p:ph idx="11" type="ftr"/>
          </p:nvPr>
        </p:nvSpPr>
        <p:spPr>
          <a:xfrm>
            <a:off x="1562100" y="3178175"/>
            <a:ext cx="1447800" cy="182563"/>
          </a:xfrm>
          <a:prstGeom prst="rect">
            <a:avLst/>
          </a:prstGeom>
          <a:noFill/>
          <a:ln>
            <a:noFill/>
          </a:ln>
        </p:spPr>
        <p:txBody>
          <a:bodyPr anchorCtr="0" anchor="ctr" bIns="22850" lIns="45725" spcFirstLastPara="1" rIns="45725" wrap="square" tIns="2285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93" name="Google Shape;93;p19"/>
          <p:cNvSpPr txBox="1"/>
          <p:nvPr>
            <p:ph idx="12" type="sldNum"/>
          </p:nvPr>
        </p:nvSpPr>
        <p:spPr>
          <a:xfrm>
            <a:off x="3276600" y="3178175"/>
            <a:ext cx="1066800" cy="182563"/>
          </a:xfrm>
          <a:prstGeom prst="rect">
            <a:avLst/>
          </a:prstGeom>
          <a:noFill/>
          <a:ln>
            <a:noFill/>
          </a:ln>
        </p:spPr>
        <p:txBody>
          <a:bodyPr anchorCtr="0" anchor="ctr" bIns="22850" lIns="45725" spcFirstLastPara="1" rIns="45725" wrap="square" tIns="2285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94" name="Shape 94"/>
        <p:cNvGrpSpPr/>
        <p:nvPr/>
      </p:nvGrpSpPr>
      <p:grpSpPr>
        <a:xfrm>
          <a:off x="0" y="0"/>
          <a:ext cx="0" cy="0"/>
          <a:chOff x="0" y="0"/>
          <a:chExt cx="0" cy="0"/>
        </a:xfrm>
      </p:grpSpPr>
      <p:sp>
        <p:nvSpPr>
          <p:cNvPr id="95" name="Google Shape;95;p20"/>
          <p:cNvSpPr txBox="1"/>
          <p:nvPr>
            <p:ph type="title"/>
          </p:nvPr>
        </p:nvSpPr>
        <p:spPr>
          <a:xfrm>
            <a:off x="228600" y="137319"/>
            <a:ext cx="4114800" cy="571500"/>
          </a:xfrm>
          <a:prstGeom prst="rect">
            <a:avLst/>
          </a:prstGeom>
          <a:noFill/>
          <a:ln>
            <a:noFill/>
          </a:ln>
        </p:spPr>
        <p:txBody>
          <a:bodyPr anchorCtr="0" anchor="ctr" bIns="22850" lIns="45725" spcFirstLastPara="1" rIns="45725" wrap="square" tIns="22850">
            <a:normAutofit/>
          </a:bodyPr>
          <a:lstStyle>
            <a:lvl1pPr lvl="0" algn="ctr">
              <a:spcBef>
                <a:spcPts val="0"/>
              </a:spcBef>
              <a:spcAft>
                <a:spcPts val="0"/>
              </a:spcAft>
              <a:buClr>
                <a:schemeClr val="dk1"/>
              </a:buClr>
              <a:buSzPts val="900"/>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p:txBody>
      </p:sp>
      <p:sp>
        <p:nvSpPr>
          <p:cNvPr id="96" name="Google Shape;96;p20"/>
          <p:cNvSpPr txBox="1"/>
          <p:nvPr>
            <p:ph idx="10" type="dt"/>
          </p:nvPr>
        </p:nvSpPr>
        <p:spPr>
          <a:xfrm>
            <a:off x="228600" y="3178175"/>
            <a:ext cx="1066800" cy="182563"/>
          </a:xfrm>
          <a:prstGeom prst="rect">
            <a:avLst/>
          </a:prstGeom>
          <a:noFill/>
          <a:ln>
            <a:noFill/>
          </a:ln>
        </p:spPr>
        <p:txBody>
          <a:bodyPr anchorCtr="0" anchor="ctr" bIns="22850" lIns="45725" spcFirstLastPara="1" rIns="45725" wrap="square" tIns="2285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97" name="Google Shape;97;p20"/>
          <p:cNvSpPr txBox="1"/>
          <p:nvPr>
            <p:ph idx="11" type="ftr"/>
          </p:nvPr>
        </p:nvSpPr>
        <p:spPr>
          <a:xfrm>
            <a:off x="1562100" y="3178175"/>
            <a:ext cx="1447800" cy="182563"/>
          </a:xfrm>
          <a:prstGeom prst="rect">
            <a:avLst/>
          </a:prstGeom>
          <a:noFill/>
          <a:ln>
            <a:noFill/>
          </a:ln>
        </p:spPr>
        <p:txBody>
          <a:bodyPr anchorCtr="0" anchor="ctr" bIns="22850" lIns="45725" spcFirstLastPara="1" rIns="45725" wrap="square" tIns="2285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98" name="Google Shape;98;p20"/>
          <p:cNvSpPr txBox="1"/>
          <p:nvPr>
            <p:ph idx="12" type="sldNum"/>
          </p:nvPr>
        </p:nvSpPr>
        <p:spPr>
          <a:xfrm>
            <a:off x="3276600" y="3178175"/>
            <a:ext cx="1066800" cy="182563"/>
          </a:xfrm>
          <a:prstGeom prst="rect">
            <a:avLst/>
          </a:prstGeom>
          <a:noFill/>
          <a:ln>
            <a:noFill/>
          </a:ln>
        </p:spPr>
        <p:txBody>
          <a:bodyPr anchorCtr="0" anchor="ctr" bIns="22850" lIns="45725" spcFirstLastPara="1" rIns="45725" wrap="square" tIns="2285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99" name="Shape 99"/>
        <p:cNvGrpSpPr/>
        <p:nvPr/>
      </p:nvGrpSpPr>
      <p:grpSpPr>
        <a:xfrm>
          <a:off x="0" y="0"/>
          <a:ext cx="0" cy="0"/>
          <a:chOff x="0" y="0"/>
          <a:chExt cx="0" cy="0"/>
        </a:xfrm>
      </p:grpSpPr>
      <p:sp>
        <p:nvSpPr>
          <p:cNvPr id="100" name="Google Shape;100;p21"/>
          <p:cNvSpPr txBox="1"/>
          <p:nvPr>
            <p:ph type="title"/>
          </p:nvPr>
        </p:nvSpPr>
        <p:spPr>
          <a:xfrm>
            <a:off x="228600" y="136525"/>
            <a:ext cx="1504157" cy="581025"/>
          </a:xfrm>
          <a:prstGeom prst="rect">
            <a:avLst/>
          </a:prstGeom>
          <a:noFill/>
          <a:ln>
            <a:noFill/>
          </a:ln>
        </p:spPr>
        <p:txBody>
          <a:bodyPr anchorCtr="0" anchor="b" bIns="22850" lIns="45725" spcFirstLastPara="1" rIns="45725" wrap="square" tIns="22850">
            <a:normAutofit/>
          </a:bodyPr>
          <a:lstStyle>
            <a:lvl1pPr lvl="0" algn="l">
              <a:spcBef>
                <a:spcPts val="0"/>
              </a:spcBef>
              <a:spcAft>
                <a:spcPts val="0"/>
              </a:spcAft>
              <a:buClr>
                <a:schemeClr val="dk1"/>
              </a:buClr>
              <a:buSzPts val="1000"/>
              <a:buFont typeface="Calibri"/>
              <a:buNone/>
              <a:defRPr b="1" sz="1000"/>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p:txBody>
      </p:sp>
      <p:sp>
        <p:nvSpPr>
          <p:cNvPr id="101" name="Google Shape;101;p21"/>
          <p:cNvSpPr txBox="1"/>
          <p:nvPr>
            <p:ph idx="1" type="body"/>
          </p:nvPr>
        </p:nvSpPr>
        <p:spPr>
          <a:xfrm>
            <a:off x="1787525" y="136525"/>
            <a:ext cx="2555875" cy="2926557"/>
          </a:xfrm>
          <a:prstGeom prst="rect">
            <a:avLst/>
          </a:prstGeom>
          <a:noFill/>
          <a:ln>
            <a:noFill/>
          </a:ln>
        </p:spPr>
        <p:txBody>
          <a:bodyPr anchorCtr="0" anchor="t" bIns="22850" lIns="45725" spcFirstLastPara="1" rIns="45725" wrap="square" tIns="22850">
            <a:normAutofit/>
          </a:bodyPr>
          <a:lstStyle>
            <a:lvl1pPr indent="-330200" lvl="0" marL="457200" algn="l">
              <a:spcBef>
                <a:spcPts val="300"/>
              </a:spcBef>
              <a:spcAft>
                <a:spcPts val="0"/>
              </a:spcAft>
              <a:buClr>
                <a:schemeClr val="dk1"/>
              </a:buClr>
              <a:buSzPts val="1600"/>
              <a:buChar char="•"/>
              <a:defRPr sz="1600"/>
            </a:lvl1pPr>
            <a:lvl2pPr indent="-317500" lvl="1" marL="914400" algn="l">
              <a:spcBef>
                <a:spcPts val="300"/>
              </a:spcBef>
              <a:spcAft>
                <a:spcPts val="0"/>
              </a:spcAft>
              <a:buClr>
                <a:schemeClr val="dk1"/>
              </a:buClr>
              <a:buSzPts val="1400"/>
              <a:buChar char="–"/>
              <a:defRPr sz="1400"/>
            </a:lvl2pPr>
            <a:lvl3pPr indent="-304800" lvl="2" marL="1371600" algn="l">
              <a:spcBef>
                <a:spcPts val="200"/>
              </a:spcBef>
              <a:spcAft>
                <a:spcPts val="0"/>
              </a:spcAft>
              <a:buClr>
                <a:schemeClr val="dk1"/>
              </a:buClr>
              <a:buSzPts val="1200"/>
              <a:buChar char="•"/>
              <a:defRPr sz="1200"/>
            </a:lvl3pPr>
            <a:lvl4pPr indent="-292100" lvl="3" marL="1828800" algn="l">
              <a:spcBef>
                <a:spcPts val="200"/>
              </a:spcBef>
              <a:spcAft>
                <a:spcPts val="0"/>
              </a:spcAft>
              <a:buClr>
                <a:schemeClr val="dk1"/>
              </a:buClr>
              <a:buSzPts val="1000"/>
              <a:buChar char="–"/>
              <a:defRPr sz="1000"/>
            </a:lvl4pPr>
            <a:lvl5pPr indent="-292100" lvl="4" marL="2286000" algn="l">
              <a:spcBef>
                <a:spcPts val="200"/>
              </a:spcBef>
              <a:spcAft>
                <a:spcPts val="0"/>
              </a:spcAft>
              <a:buClr>
                <a:schemeClr val="dk1"/>
              </a:buClr>
              <a:buSzPts val="1000"/>
              <a:buChar char="»"/>
              <a:defRPr sz="1000"/>
            </a:lvl5pPr>
            <a:lvl6pPr indent="-292100" lvl="5" marL="2743200" algn="l">
              <a:spcBef>
                <a:spcPts val="200"/>
              </a:spcBef>
              <a:spcAft>
                <a:spcPts val="0"/>
              </a:spcAft>
              <a:buClr>
                <a:schemeClr val="dk1"/>
              </a:buClr>
              <a:buSzPts val="1000"/>
              <a:buChar char="•"/>
              <a:defRPr sz="1000"/>
            </a:lvl6pPr>
            <a:lvl7pPr indent="-292100" lvl="6" marL="3200400" algn="l">
              <a:spcBef>
                <a:spcPts val="200"/>
              </a:spcBef>
              <a:spcAft>
                <a:spcPts val="0"/>
              </a:spcAft>
              <a:buClr>
                <a:schemeClr val="dk1"/>
              </a:buClr>
              <a:buSzPts val="1000"/>
              <a:buChar char="•"/>
              <a:defRPr sz="1000"/>
            </a:lvl7pPr>
            <a:lvl8pPr indent="-292100" lvl="7" marL="3657600" algn="l">
              <a:spcBef>
                <a:spcPts val="200"/>
              </a:spcBef>
              <a:spcAft>
                <a:spcPts val="0"/>
              </a:spcAft>
              <a:buClr>
                <a:schemeClr val="dk1"/>
              </a:buClr>
              <a:buSzPts val="1000"/>
              <a:buChar char="•"/>
              <a:defRPr sz="1000"/>
            </a:lvl8pPr>
            <a:lvl9pPr indent="-292100" lvl="8" marL="4114800" algn="l">
              <a:spcBef>
                <a:spcPts val="200"/>
              </a:spcBef>
              <a:spcAft>
                <a:spcPts val="0"/>
              </a:spcAft>
              <a:buClr>
                <a:schemeClr val="dk1"/>
              </a:buClr>
              <a:buSzPts val="1000"/>
              <a:buChar char="•"/>
              <a:defRPr sz="1000"/>
            </a:lvl9pPr>
          </a:lstStyle>
          <a:p/>
        </p:txBody>
      </p:sp>
      <p:sp>
        <p:nvSpPr>
          <p:cNvPr id="102" name="Google Shape;102;p21"/>
          <p:cNvSpPr txBox="1"/>
          <p:nvPr>
            <p:ph idx="2" type="body"/>
          </p:nvPr>
        </p:nvSpPr>
        <p:spPr>
          <a:xfrm>
            <a:off x="228600" y="717550"/>
            <a:ext cx="1504157" cy="2345532"/>
          </a:xfrm>
          <a:prstGeom prst="rect">
            <a:avLst/>
          </a:prstGeom>
          <a:noFill/>
          <a:ln>
            <a:noFill/>
          </a:ln>
        </p:spPr>
        <p:txBody>
          <a:bodyPr anchorCtr="0" anchor="t" bIns="22850" lIns="45725" spcFirstLastPara="1" rIns="45725" wrap="square" tIns="22850">
            <a:normAutofit/>
          </a:bodyPr>
          <a:lstStyle>
            <a:lvl1pPr indent="-228600" lvl="0" marL="457200" algn="l">
              <a:spcBef>
                <a:spcPts val="100"/>
              </a:spcBef>
              <a:spcAft>
                <a:spcPts val="0"/>
              </a:spcAft>
              <a:buClr>
                <a:schemeClr val="dk1"/>
              </a:buClr>
              <a:buSzPts val="700"/>
              <a:buNone/>
              <a:defRPr sz="700"/>
            </a:lvl1pPr>
            <a:lvl2pPr indent="-228600" lvl="1" marL="914400" algn="l">
              <a:spcBef>
                <a:spcPts val="100"/>
              </a:spcBef>
              <a:spcAft>
                <a:spcPts val="0"/>
              </a:spcAft>
              <a:buClr>
                <a:schemeClr val="dk1"/>
              </a:buClr>
              <a:buSzPts val="600"/>
              <a:buNone/>
              <a:defRPr sz="600"/>
            </a:lvl2pPr>
            <a:lvl3pPr indent="-228600" lvl="2" marL="1371600" algn="l">
              <a:spcBef>
                <a:spcPts val="100"/>
              </a:spcBef>
              <a:spcAft>
                <a:spcPts val="0"/>
              </a:spcAft>
              <a:buClr>
                <a:schemeClr val="dk1"/>
              </a:buClr>
              <a:buSzPts val="500"/>
              <a:buNone/>
              <a:defRPr sz="500"/>
            </a:lvl3pPr>
            <a:lvl4pPr indent="-228600" lvl="3" marL="1828800" algn="l">
              <a:spcBef>
                <a:spcPts val="100"/>
              </a:spcBef>
              <a:spcAft>
                <a:spcPts val="0"/>
              </a:spcAft>
              <a:buClr>
                <a:schemeClr val="dk1"/>
              </a:buClr>
              <a:buSzPts val="500"/>
              <a:buNone/>
              <a:defRPr sz="500"/>
            </a:lvl4pPr>
            <a:lvl5pPr indent="-228600" lvl="4" marL="2286000" algn="l">
              <a:spcBef>
                <a:spcPts val="100"/>
              </a:spcBef>
              <a:spcAft>
                <a:spcPts val="0"/>
              </a:spcAft>
              <a:buClr>
                <a:schemeClr val="dk1"/>
              </a:buClr>
              <a:buSzPts val="500"/>
              <a:buNone/>
              <a:defRPr sz="500"/>
            </a:lvl5pPr>
            <a:lvl6pPr indent="-228600" lvl="5" marL="2743200" algn="l">
              <a:spcBef>
                <a:spcPts val="100"/>
              </a:spcBef>
              <a:spcAft>
                <a:spcPts val="0"/>
              </a:spcAft>
              <a:buClr>
                <a:schemeClr val="dk1"/>
              </a:buClr>
              <a:buSzPts val="500"/>
              <a:buNone/>
              <a:defRPr sz="500"/>
            </a:lvl6pPr>
            <a:lvl7pPr indent="-228600" lvl="6" marL="3200400" algn="l">
              <a:spcBef>
                <a:spcPts val="100"/>
              </a:spcBef>
              <a:spcAft>
                <a:spcPts val="0"/>
              </a:spcAft>
              <a:buClr>
                <a:schemeClr val="dk1"/>
              </a:buClr>
              <a:buSzPts val="500"/>
              <a:buNone/>
              <a:defRPr sz="500"/>
            </a:lvl7pPr>
            <a:lvl8pPr indent="-228600" lvl="7" marL="3657600" algn="l">
              <a:spcBef>
                <a:spcPts val="100"/>
              </a:spcBef>
              <a:spcAft>
                <a:spcPts val="0"/>
              </a:spcAft>
              <a:buClr>
                <a:schemeClr val="dk1"/>
              </a:buClr>
              <a:buSzPts val="500"/>
              <a:buNone/>
              <a:defRPr sz="500"/>
            </a:lvl8pPr>
            <a:lvl9pPr indent="-228600" lvl="8" marL="4114800" algn="l">
              <a:spcBef>
                <a:spcPts val="100"/>
              </a:spcBef>
              <a:spcAft>
                <a:spcPts val="0"/>
              </a:spcAft>
              <a:buClr>
                <a:schemeClr val="dk1"/>
              </a:buClr>
              <a:buSzPts val="500"/>
              <a:buNone/>
              <a:defRPr sz="500"/>
            </a:lvl9pPr>
          </a:lstStyle>
          <a:p/>
        </p:txBody>
      </p:sp>
      <p:sp>
        <p:nvSpPr>
          <p:cNvPr id="103" name="Google Shape;103;p21"/>
          <p:cNvSpPr txBox="1"/>
          <p:nvPr>
            <p:ph idx="10" type="dt"/>
          </p:nvPr>
        </p:nvSpPr>
        <p:spPr>
          <a:xfrm>
            <a:off x="228600" y="3178175"/>
            <a:ext cx="1066800" cy="182563"/>
          </a:xfrm>
          <a:prstGeom prst="rect">
            <a:avLst/>
          </a:prstGeom>
          <a:noFill/>
          <a:ln>
            <a:noFill/>
          </a:ln>
        </p:spPr>
        <p:txBody>
          <a:bodyPr anchorCtr="0" anchor="ctr" bIns="22850" lIns="45725" spcFirstLastPara="1" rIns="45725" wrap="square" tIns="2285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104" name="Google Shape;104;p21"/>
          <p:cNvSpPr txBox="1"/>
          <p:nvPr>
            <p:ph idx="11" type="ftr"/>
          </p:nvPr>
        </p:nvSpPr>
        <p:spPr>
          <a:xfrm>
            <a:off x="1562100" y="3178175"/>
            <a:ext cx="1447800" cy="182563"/>
          </a:xfrm>
          <a:prstGeom prst="rect">
            <a:avLst/>
          </a:prstGeom>
          <a:noFill/>
          <a:ln>
            <a:noFill/>
          </a:ln>
        </p:spPr>
        <p:txBody>
          <a:bodyPr anchorCtr="0" anchor="ctr" bIns="22850" lIns="45725" spcFirstLastPara="1" rIns="45725" wrap="square" tIns="2285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105" name="Google Shape;105;p21"/>
          <p:cNvSpPr txBox="1"/>
          <p:nvPr>
            <p:ph idx="12" type="sldNum"/>
          </p:nvPr>
        </p:nvSpPr>
        <p:spPr>
          <a:xfrm>
            <a:off x="3276600" y="3178175"/>
            <a:ext cx="1066800" cy="182563"/>
          </a:xfrm>
          <a:prstGeom prst="rect">
            <a:avLst/>
          </a:prstGeom>
          <a:noFill/>
          <a:ln>
            <a:noFill/>
          </a:ln>
        </p:spPr>
        <p:txBody>
          <a:bodyPr anchorCtr="0" anchor="ctr" bIns="22850" lIns="45725" spcFirstLastPara="1" rIns="45725" wrap="square" tIns="2285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06" name="Shape 106"/>
        <p:cNvGrpSpPr/>
        <p:nvPr/>
      </p:nvGrpSpPr>
      <p:grpSpPr>
        <a:xfrm>
          <a:off x="0" y="0"/>
          <a:ext cx="0" cy="0"/>
          <a:chOff x="0" y="0"/>
          <a:chExt cx="0" cy="0"/>
        </a:xfrm>
      </p:grpSpPr>
      <p:sp>
        <p:nvSpPr>
          <p:cNvPr id="107" name="Google Shape;107;p22"/>
          <p:cNvSpPr txBox="1"/>
          <p:nvPr>
            <p:ph type="title"/>
          </p:nvPr>
        </p:nvSpPr>
        <p:spPr>
          <a:xfrm>
            <a:off x="896144" y="2400300"/>
            <a:ext cx="2743200" cy="283369"/>
          </a:xfrm>
          <a:prstGeom prst="rect">
            <a:avLst/>
          </a:prstGeom>
          <a:noFill/>
          <a:ln>
            <a:noFill/>
          </a:ln>
        </p:spPr>
        <p:txBody>
          <a:bodyPr anchorCtr="0" anchor="b" bIns="22850" lIns="45725" spcFirstLastPara="1" rIns="45725" wrap="square" tIns="22850">
            <a:normAutofit/>
          </a:bodyPr>
          <a:lstStyle>
            <a:lvl1pPr lvl="0" algn="l">
              <a:spcBef>
                <a:spcPts val="0"/>
              </a:spcBef>
              <a:spcAft>
                <a:spcPts val="0"/>
              </a:spcAft>
              <a:buClr>
                <a:schemeClr val="dk1"/>
              </a:buClr>
              <a:buSzPts val="1000"/>
              <a:buFont typeface="Calibri"/>
              <a:buNone/>
              <a:defRPr b="1" sz="1000"/>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p:txBody>
      </p:sp>
      <p:sp>
        <p:nvSpPr>
          <p:cNvPr id="108" name="Google Shape;108;p22"/>
          <p:cNvSpPr/>
          <p:nvPr>
            <p:ph idx="2" type="pic"/>
          </p:nvPr>
        </p:nvSpPr>
        <p:spPr>
          <a:xfrm>
            <a:off x="896144" y="306388"/>
            <a:ext cx="2743200" cy="2057400"/>
          </a:xfrm>
          <a:prstGeom prst="rect">
            <a:avLst/>
          </a:prstGeom>
          <a:noFill/>
          <a:ln>
            <a:noFill/>
          </a:ln>
        </p:spPr>
      </p:sp>
      <p:sp>
        <p:nvSpPr>
          <p:cNvPr id="109" name="Google Shape;109;p22"/>
          <p:cNvSpPr txBox="1"/>
          <p:nvPr>
            <p:ph idx="1" type="body"/>
          </p:nvPr>
        </p:nvSpPr>
        <p:spPr>
          <a:xfrm>
            <a:off x="896144" y="2683669"/>
            <a:ext cx="2743200" cy="402431"/>
          </a:xfrm>
          <a:prstGeom prst="rect">
            <a:avLst/>
          </a:prstGeom>
          <a:noFill/>
          <a:ln>
            <a:noFill/>
          </a:ln>
        </p:spPr>
        <p:txBody>
          <a:bodyPr anchorCtr="0" anchor="t" bIns="22850" lIns="45725" spcFirstLastPara="1" rIns="45725" wrap="square" tIns="22850">
            <a:normAutofit/>
          </a:bodyPr>
          <a:lstStyle>
            <a:lvl1pPr indent="-228600" lvl="0" marL="457200" algn="l">
              <a:spcBef>
                <a:spcPts val="100"/>
              </a:spcBef>
              <a:spcAft>
                <a:spcPts val="0"/>
              </a:spcAft>
              <a:buClr>
                <a:schemeClr val="dk1"/>
              </a:buClr>
              <a:buSzPts val="700"/>
              <a:buNone/>
              <a:defRPr sz="700"/>
            </a:lvl1pPr>
            <a:lvl2pPr indent="-228600" lvl="1" marL="914400" algn="l">
              <a:spcBef>
                <a:spcPts val="100"/>
              </a:spcBef>
              <a:spcAft>
                <a:spcPts val="0"/>
              </a:spcAft>
              <a:buClr>
                <a:schemeClr val="dk1"/>
              </a:buClr>
              <a:buSzPts val="600"/>
              <a:buNone/>
              <a:defRPr sz="600"/>
            </a:lvl2pPr>
            <a:lvl3pPr indent="-228600" lvl="2" marL="1371600" algn="l">
              <a:spcBef>
                <a:spcPts val="100"/>
              </a:spcBef>
              <a:spcAft>
                <a:spcPts val="0"/>
              </a:spcAft>
              <a:buClr>
                <a:schemeClr val="dk1"/>
              </a:buClr>
              <a:buSzPts val="500"/>
              <a:buNone/>
              <a:defRPr sz="500"/>
            </a:lvl3pPr>
            <a:lvl4pPr indent="-228600" lvl="3" marL="1828800" algn="l">
              <a:spcBef>
                <a:spcPts val="100"/>
              </a:spcBef>
              <a:spcAft>
                <a:spcPts val="0"/>
              </a:spcAft>
              <a:buClr>
                <a:schemeClr val="dk1"/>
              </a:buClr>
              <a:buSzPts val="500"/>
              <a:buNone/>
              <a:defRPr sz="500"/>
            </a:lvl4pPr>
            <a:lvl5pPr indent="-228600" lvl="4" marL="2286000" algn="l">
              <a:spcBef>
                <a:spcPts val="100"/>
              </a:spcBef>
              <a:spcAft>
                <a:spcPts val="0"/>
              </a:spcAft>
              <a:buClr>
                <a:schemeClr val="dk1"/>
              </a:buClr>
              <a:buSzPts val="500"/>
              <a:buNone/>
              <a:defRPr sz="500"/>
            </a:lvl5pPr>
            <a:lvl6pPr indent="-228600" lvl="5" marL="2743200" algn="l">
              <a:spcBef>
                <a:spcPts val="100"/>
              </a:spcBef>
              <a:spcAft>
                <a:spcPts val="0"/>
              </a:spcAft>
              <a:buClr>
                <a:schemeClr val="dk1"/>
              </a:buClr>
              <a:buSzPts val="500"/>
              <a:buNone/>
              <a:defRPr sz="500"/>
            </a:lvl6pPr>
            <a:lvl7pPr indent="-228600" lvl="6" marL="3200400" algn="l">
              <a:spcBef>
                <a:spcPts val="100"/>
              </a:spcBef>
              <a:spcAft>
                <a:spcPts val="0"/>
              </a:spcAft>
              <a:buClr>
                <a:schemeClr val="dk1"/>
              </a:buClr>
              <a:buSzPts val="500"/>
              <a:buNone/>
              <a:defRPr sz="500"/>
            </a:lvl7pPr>
            <a:lvl8pPr indent="-228600" lvl="7" marL="3657600" algn="l">
              <a:spcBef>
                <a:spcPts val="100"/>
              </a:spcBef>
              <a:spcAft>
                <a:spcPts val="0"/>
              </a:spcAft>
              <a:buClr>
                <a:schemeClr val="dk1"/>
              </a:buClr>
              <a:buSzPts val="500"/>
              <a:buNone/>
              <a:defRPr sz="500"/>
            </a:lvl8pPr>
            <a:lvl9pPr indent="-228600" lvl="8" marL="4114800" algn="l">
              <a:spcBef>
                <a:spcPts val="100"/>
              </a:spcBef>
              <a:spcAft>
                <a:spcPts val="0"/>
              </a:spcAft>
              <a:buClr>
                <a:schemeClr val="dk1"/>
              </a:buClr>
              <a:buSzPts val="500"/>
              <a:buNone/>
              <a:defRPr sz="500"/>
            </a:lvl9pPr>
          </a:lstStyle>
          <a:p/>
        </p:txBody>
      </p:sp>
      <p:sp>
        <p:nvSpPr>
          <p:cNvPr id="110" name="Google Shape;110;p22"/>
          <p:cNvSpPr txBox="1"/>
          <p:nvPr>
            <p:ph idx="10" type="dt"/>
          </p:nvPr>
        </p:nvSpPr>
        <p:spPr>
          <a:xfrm>
            <a:off x="228600" y="3178175"/>
            <a:ext cx="1066800" cy="182563"/>
          </a:xfrm>
          <a:prstGeom prst="rect">
            <a:avLst/>
          </a:prstGeom>
          <a:noFill/>
          <a:ln>
            <a:noFill/>
          </a:ln>
        </p:spPr>
        <p:txBody>
          <a:bodyPr anchorCtr="0" anchor="ctr" bIns="22850" lIns="45725" spcFirstLastPara="1" rIns="45725" wrap="square" tIns="2285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111" name="Google Shape;111;p22"/>
          <p:cNvSpPr txBox="1"/>
          <p:nvPr>
            <p:ph idx="11" type="ftr"/>
          </p:nvPr>
        </p:nvSpPr>
        <p:spPr>
          <a:xfrm>
            <a:off x="1562100" y="3178175"/>
            <a:ext cx="1447800" cy="182563"/>
          </a:xfrm>
          <a:prstGeom prst="rect">
            <a:avLst/>
          </a:prstGeom>
          <a:noFill/>
          <a:ln>
            <a:noFill/>
          </a:ln>
        </p:spPr>
        <p:txBody>
          <a:bodyPr anchorCtr="0" anchor="ctr" bIns="22850" lIns="45725" spcFirstLastPara="1" rIns="45725" wrap="square" tIns="2285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112" name="Google Shape;112;p22"/>
          <p:cNvSpPr txBox="1"/>
          <p:nvPr>
            <p:ph idx="12" type="sldNum"/>
          </p:nvPr>
        </p:nvSpPr>
        <p:spPr>
          <a:xfrm>
            <a:off x="3276600" y="3178175"/>
            <a:ext cx="1066800" cy="182563"/>
          </a:xfrm>
          <a:prstGeom prst="rect">
            <a:avLst/>
          </a:prstGeom>
          <a:noFill/>
          <a:ln>
            <a:noFill/>
          </a:ln>
        </p:spPr>
        <p:txBody>
          <a:bodyPr anchorCtr="0" anchor="ctr" bIns="22850" lIns="45725" spcFirstLastPara="1" rIns="45725" wrap="square" tIns="2285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13" name="Shape 113"/>
        <p:cNvGrpSpPr/>
        <p:nvPr/>
      </p:nvGrpSpPr>
      <p:grpSpPr>
        <a:xfrm>
          <a:off x="0" y="0"/>
          <a:ext cx="0" cy="0"/>
          <a:chOff x="0" y="0"/>
          <a:chExt cx="0" cy="0"/>
        </a:xfrm>
      </p:grpSpPr>
      <p:sp>
        <p:nvSpPr>
          <p:cNvPr id="114" name="Google Shape;114;p23"/>
          <p:cNvSpPr txBox="1"/>
          <p:nvPr>
            <p:ph type="title"/>
          </p:nvPr>
        </p:nvSpPr>
        <p:spPr>
          <a:xfrm>
            <a:off x="228600" y="137319"/>
            <a:ext cx="4114800" cy="571500"/>
          </a:xfrm>
          <a:prstGeom prst="rect">
            <a:avLst/>
          </a:prstGeom>
          <a:noFill/>
          <a:ln>
            <a:noFill/>
          </a:ln>
        </p:spPr>
        <p:txBody>
          <a:bodyPr anchorCtr="0" anchor="ctr" bIns="22850" lIns="45725" spcFirstLastPara="1" rIns="45725" wrap="square" tIns="22850">
            <a:normAutofit/>
          </a:bodyPr>
          <a:lstStyle>
            <a:lvl1pPr lvl="0" algn="ctr">
              <a:spcBef>
                <a:spcPts val="0"/>
              </a:spcBef>
              <a:spcAft>
                <a:spcPts val="0"/>
              </a:spcAft>
              <a:buClr>
                <a:schemeClr val="dk1"/>
              </a:buClr>
              <a:buSzPts val="900"/>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p:txBody>
      </p:sp>
      <p:sp>
        <p:nvSpPr>
          <p:cNvPr id="115" name="Google Shape;115;p23"/>
          <p:cNvSpPr txBox="1"/>
          <p:nvPr>
            <p:ph idx="1" type="body"/>
          </p:nvPr>
        </p:nvSpPr>
        <p:spPr>
          <a:xfrm rot="5400000">
            <a:off x="1154509" y="-125809"/>
            <a:ext cx="2262982" cy="4114800"/>
          </a:xfrm>
          <a:prstGeom prst="rect">
            <a:avLst/>
          </a:prstGeom>
          <a:noFill/>
          <a:ln>
            <a:noFill/>
          </a:ln>
        </p:spPr>
        <p:txBody>
          <a:bodyPr anchorCtr="0" anchor="t" bIns="22850" lIns="45725" spcFirstLastPara="1" rIns="45725" wrap="square" tIns="22850">
            <a:normAutofit/>
          </a:bodyPr>
          <a:lstStyle>
            <a:lvl1pPr indent="-285750" lvl="0" marL="457200" algn="l">
              <a:spcBef>
                <a:spcPts val="200"/>
              </a:spcBef>
              <a:spcAft>
                <a:spcPts val="0"/>
              </a:spcAft>
              <a:buClr>
                <a:schemeClr val="dk1"/>
              </a:buClr>
              <a:buSzPts val="900"/>
              <a:buChar char="•"/>
              <a:defRPr/>
            </a:lvl1pPr>
            <a:lvl2pPr indent="-285750" lvl="1" marL="914400" algn="l">
              <a:spcBef>
                <a:spcPts val="200"/>
              </a:spcBef>
              <a:spcAft>
                <a:spcPts val="0"/>
              </a:spcAft>
              <a:buClr>
                <a:schemeClr val="dk1"/>
              </a:buClr>
              <a:buSzPts val="900"/>
              <a:buChar char="–"/>
              <a:defRPr/>
            </a:lvl2pPr>
            <a:lvl3pPr indent="-285750" lvl="2" marL="1371600" algn="l">
              <a:spcBef>
                <a:spcPts val="200"/>
              </a:spcBef>
              <a:spcAft>
                <a:spcPts val="0"/>
              </a:spcAft>
              <a:buClr>
                <a:schemeClr val="dk1"/>
              </a:buClr>
              <a:buSzPts val="900"/>
              <a:buChar char="•"/>
              <a:defRPr/>
            </a:lvl3pPr>
            <a:lvl4pPr indent="-285750" lvl="3" marL="1828800" algn="l">
              <a:spcBef>
                <a:spcPts val="200"/>
              </a:spcBef>
              <a:spcAft>
                <a:spcPts val="0"/>
              </a:spcAft>
              <a:buClr>
                <a:schemeClr val="dk1"/>
              </a:buClr>
              <a:buSzPts val="900"/>
              <a:buChar char="–"/>
              <a:defRPr/>
            </a:lvl4pPr>
            <a:lvl5pPr indent="-285750" lvl="4" marL="2286000" algn="l">
              <a:spcBef>
                <a:spcPts val="200"/>
              </a:spcBef>
              <a:spcAft>
                <a:spcPts val="0"/>
              </a:spcAft>
              <a:buClr>
                <a:schemeClr val="dk1"/>
              </a:buClr>
              <a:buSzPts val="900"/>
              <a:buChar char="»"/>
              <a:defRPr/>
            </a:lvl5pPr>
            <a:lvl6pPr indent="-285750" lvl="5" marL="2743200" algn="l">
              <a:spcBef>
                <a:spcPts val="200"/>
              </a:spcBef>
              <a:spcAft>
                <a:spcPts val="0"/>
              </a:spcAft>
              <a:buClr>
                <a:schemeClr val="dk1"/>
              </a:buClr>
              <a:buSzPts val="900"/>
              <a:buChar char="•"/>
              <a:defRPr/>
            </a:lvl6pPr>
            <a:lvl7pPr indent="-285750" lvl="6" marL="3200400" algn="l">
              <a:spcBef>
                <a:spcPts val="200"/>
              </a:spcBef>
              <a:spcAft>
                <a:spcPts val="0"/>
              </a:spcAft>
              <a:buClr>
                <a:schemeClr val="dk1"/>
              </a:buClr>
              <a:buSzPts val="900"/>
              <a:buChar char="•"/>
              <a:defRPr/>
            </a:lvl7pPr>
            <a:lvl8pPr indent="-285750" lvl="7" marL="3657600" algn="l">
              <a:spcBef>
                <a:spcPts val="200"/>
              </a:spcBef>
              <a:spcAft>
                <a:spcPts val="0"/>
              </a:spcAft>
              <a:buClr>
                <a:schemeClr val="dk1"/>
              </a:buClr>
              <a:buSzPts val="900"/>
              <a:buChar char="•"/>
              <a:defRPr/>
            </a:lvl8pPr>
            <a:lvl9pPr indent="-285750" lvl="8" marL="4114800" algn="l">
              <a:spcBef>
                <a:spcPts val="200"/>
              </a:spcBef>
              <a:spcAft>
                <a:spcPts val="0"/>
              </a:spcAft>
              <a:buClr>
                <a:schemeClr val="dk1"/>
              </a:buClr>
              <a:buSzPts val="900"/>
              <a:buChar char="•"/>
              <a:defRPr/>
            </a:lvl9pPr>
          </a:lstStyle>
          <a:p/>
        </p:txBody>
      </p:sp>
      <p:sp>
        <p:nvSpPr>
          <p:cNvPr id="116" name="Google Shape;116;p23"/>
          <p:cNvSpPr txBox="1"/>
          <p:nvPr>
            <p:ph idx="10" type="dt"/>
          </p:nvPr>
        </p:nvSpPr>
        <p:spPr>
          <a:xfrm>
            <a:off x="228600" y="3178175"/>
            <a:ext cx="1066800" cy="182563"/>
          </a:xfrm>
          <a:prstGeom prst="rect">
            <a:avLst/>
          </a:prstGeom>
          <a:noFill/>
          <a:ln>
            <a:noFill/>
          </a:ln>
        </p:spPr>
        <p:txBody>
          <a:bodyPr anchorCtr="0" anchor="ctr" bIns="22850" lIns="45725" spcFirstLastPara="1" rIns="45725" wrap="square" tIns="2285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117" name="Google Shape;117;p23"/>
          <p:cNvSpPr txBox="1"/>
          <p:nvPr>
            <p:ph idx="11" type="ftr"/>
          </p:nvPr>
        </p:nvSpPr>
        <p:spPr>
          <a:xfrm>
            <a:off x="1562100" y="3178175"/>
            <a:ext cx="1447800" cy="182563"/>
          </a:xfrm>
          <a:prstGeom prst="rect">
            <a:avLst/>
          </a:prstGeom>
          <a:noFill/>
          <a:ln>
            <a:noFill/>
          </a:ln>
        </p:spPr>
        <p:txBody>
          <a:bodyPr anchorCtr="0" anchor="ctr" bIns="22850" lIns="45725" spcFirstLastPara="1" rIns="45725" wrap="square" tIns="2285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118" name="Google Shape;118;p23"/>
          <p:cNvSpPr txBox="1"/>
          <p:nvPr>
            <p:ph idx="12" type="sldNum"/>
          </p:nvPr>
        </p:nvSpPr>
        <p:spPr>
          <a:xfrm>
            <a:off x="3276600" y="3178175"/>
            <a:ext cx="1066800" cy="182563"/>
          </a:xfrm>
          <a:prstGeom prst="rect">
            <a:avLst/>
          </a:prstGeom>
          <a:noFill/>
          <a:ln>
            <a:noFill/>
          </a:ln>
        </p:spPr>
        <p:txBody>
          <a:bodyPr anchorCtr="0" anchor="ctr" bIns="22850" lIns="45725" spcFirstLastPara="1" rIns="45725" wrap="square" tIns="2285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19" name="Shape 119"/>
        <p:cNvGrpSpPr/>
        <p:nvPr/>
      </p:nvGrpSpPr>
      <p:grpSpPr>
        <a:xfrm>
          <a:off x="0" y="0"/>
          <a:ext cx="0" cy="0"/>
          <a:chOff x="0" y="0"/>
          <a:chExt cx="0" cy="0"/>
        </a:xfrm>
      </p:grpSpPr>
      <p:sp>
        <p:nvSpPr>
          <p:cNvPr id="120" name="Google Shape;120;p24"/>
          <p:cNvSpPr txBox="1"/>
          <p:nvPr>
            <p:ph type="title"/>
          </p:nvPr>
        </p:nvSpPr>
        <p:spPr>
          <a:xfrm rot="5400000">
            <a:off x="2366169" y="1085850"/>
            <a:ext cx="2925763" cy="1028700"/>
          </a:xfrm>
          <a:prstGeom prst="rect">
            <a:avLst/>
          </a:prstGeom>
          <a:noFill/>
          <a:ln>
            <a:noFill/>
          </a:ln>
        </p:spPr>
        <p:txBody>
          <a:bodyPr anchorCtr="0" anchor="ctr" bIns="22850" lIns="45725" spcFirstLastPara="1" rIns="45725" wrap="square" tIns="22850">
            <a:normAutofit/>
          </a:bodyPr>
          <a:lstStyle>
            <a:lvl1pPr lvl="0" algn="ctr">
              <a:spcBef>
                <a:spcPts val="0"/>
              </a:spcBef>
              <a:spcAft>
                <a:spcPts val="0"/>
              </a:spcAft>
              <a:buClr>
                <a:schemeClr val="dk1"/>
              </a:buClr>
              <a:buSzPts val="900"/>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p:txBody>
      </p:sp>
      <p:sp>
        <p:nvSpPr>
          <p:cNvPr id="121" name="Google Shape;121;p24"/>
          <p:cNvSpPr txBox="1"/>
          <p:nvPr>
            <p:ph idx="1" type="body"/>
          </p:nvPr>
        </p:nvSpPr>
        <p:spPr>
          <a:xfrm rot="5400000">
            <a:off x="270669" y="95250"/>
            <a:ext cx="2925763" cy="3009900"/>
          </a:xfrm>
          <a:prstGeom prst="rect">
            <a:avLst/>
          </a:prstGeom>
          <a:noFill/>
          <a:ln>
            <a:noFill/>
          </a:ln>
        </p:spPr>
        <p:txBody>
          <a:bodyPr anchorCtr="0" anchor="t" bIns="22850" lIns="45725" spcFirstLastPara="1" rIns="45725" wrap="square" tIns="22850">
            <a:normAutofit/>
          </a:bodyPr>
          <a:lstStyle>
            <a:lvl1pPr indent="-285750" lvl="0" marL="457200" algn="l">
              <a:spcBef>
                <a:spcPts val="200"/>
              </a:spcBef>
              <a:spcAft>
                <a:spcPts val="0"/>
              </a:spcAft>
              <a:buClr>
                <a:schemeClr val="dk1"/>
              </a:buClr>
              <a:buSzPts val="900"/>
              <a:buChar char="•"/>
              <a:defRPr/>
            </a:lvl1pPr>
            <a:lvl2pPr indent="-285750" lvl="1" marL="914400" algn="l">
              <a:spcBef>
                <a:spcPts val="200"/>
              </a:spcBef>
              <a:spcAft>
                <a:spcPts val="0"/>
              </a:spcAft>
              <a:buClr>
                <a:schemeClr val="dk1"/>
              </a:buClr>
              <a:buSzPts val="900"/>
              <a:buChar char="–"/>
              <a:defRPr/>
            </a:lvl2pPr>
            <a:lvl3pPr indent="-285750" lvl="2" marL="1371600" algn="l">
              <a:spcBef>
                <a:spcPts val="200"/>
              </a:spcBef>
              <a:spcAft>
                <a:spcPts val="0"/>
              </a:spcAft>
              <a:buClr>
                <a:schemeClr val="dk1"/>
              </a:buClr>
              <a:buSzPts val="900"/>
              <a:buChar char="•"/>
              <a:defRPr/>
            </a:lvl3pPr>
            <a:lvl4pPr indent="-285750" lvl="3" marL="1828800" algn="l">
              <a:spcBef>
                <a:spcPts val="200"/>
              </a:spcBef>
              <a:spcAft>
                <a:spcPts val="0"/>
              </a:spcAft>
              <a:buClr>
                <a:schemeClr val="dk1"/>
              </a:buClr>
              <a:buSzPts val="900"/>
              <a:buChar char="–"/>
              <a:defRPr/>
            </a:lvl4pPr>
            <a:lvl5pPr indent="-285750" lvl="4" marL="2286000" algn="l">
              <a:spcBef>
                <a:spcPts val="200"/>
              </a:spcBef>
              <a:spcAft>
                <a:spcPts val="0"/>
              </a:spcAft>
              <a:buClr>
                <a:schemeClr val="dk1"/>
              </a:buClr>
              <a:buSzPts val="900"/>
              <a:buChar char="»"/>
              <a:defRPr/>
            </a:lvl5pPr>
            <a:lvl6pPr indent="-285750" lvl="5" marL="2743200" algn="l">
              <a:spcBef>
                <a:spcPts val="200"/>
              </a:spcBef>
              <a:spcAft>
                <a:spcPts val="0"/>
              </a:spcAft>
              <a:buClr>
                <a:schemeClr val="dk1"/>
              </a:buClr>
              <a:buSzPts val="900"/>
              <a:buChar char="•"/>
              <a:defRPr/>
            </a:lvl6pPr>
            <a:lvl7pPr indent="-285750" lvl="6" marL="3200400" algn="l">
              <a:spcBef>
                <a:spcPts val="200"/>
              </a:spcBef>
              <a:spcAft>
                <a:spcPts val="0"/>
              </a:spcAft>
              <a:buClr>
                <a:schemeClr val="dk1"/>
              </a:buClr>
              <a:buSzPts val="900"/>
              <a:buChar char="•"/>
              <a:defRPr/>
            </a:lvl7pPr>
            <a:lvl8pPr indent="-285750" lvl="7" marL="3657600" algn="l">
              <a:spcBef>
                <a:spcPts val="200"/>
              </a:spcBef>
              <a:spcAft>
                <a:spcPts val="0"/>
              </a:spcAft>
              <a:buClr>
                <a:schemeClr val="dk1"/>
              </a:buClr>
              <a:buSzPts val="900"/>
              <a:buChar char="•"/>
              <a:defRPr/>
            </a:lvl8pPr>
            <a:lvl9pPr indent="-285750" lvl="8" marL="4114800" algn="l">
              <a:spcBef>
                <a:spcPts val="200"/>
              </a:spcBef>
              <a:spcAft>
                <a:spcPts val="0"/>
              </a:spcAft>
              <a:buClr>
                <a:schemeClr val="dk1"/>
              </a:buClr>
              <a:buSzPts val="900"/>
              <a:buChar char="•"/>
              <a:defRPr/>
            </a:lvl9pPr>
          </a:lstStyle>
          <a:p/>
        </p:txBody>
      </p:sp>
      <p:sp>
        <p:nvSpPr>
          <p:cNvPr id="122" name="Google Shape;122;p24"/>
          <p:cNvSpPr txBox="1"/>
          <p:nvPr>
            <p:ph idx="10" type="dt"/>
          </p:nvPr>
        </p:nvSpPr>
        <p:spPr>
          <a:xfrm>
            <a:off x="228600" y="3178175"/>
            <a:ext cx="1066800" cy="182563"/>
          </a:xfrm>
          <a:prstGeom prst="rect">
            <a:avLst/>
          </a:prstGeom>
          <a:noFill/>
          <a:ln>
            <a:noFill/>
          </a:ln>
        </p:spPr>
        <p:txBody>
          <a:bodyPr anchorCtr="0" anchor="ctr" bIns="22850" lIns="45725" spcFirstLastPara="1" rIns="45725" wrap="square" tIns="2285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123" name="Google Shape;123;p24"/>
          <p:cNvSpPr txBox="1"/>
          <p:nvPr>
            <p:ph idx="11" type="ftr"/>
          </p:nvPr>
        </p:nvSpPr>
        <p:spPr>
          <a:xfrm>
            <a:off x="1562100" y="3178175"/>
            <a:ext cx="1447800" cy="182563"/>
          </a:xfrm>
          <a:prstGeom prst="rect">
            <a:avLst/>
          </a:prstGeom>
          <a:noFill/>
          <a:ln>
            <a:noFill/>
          </a:ln>
        </p:spPr>
        <p:txBody>
          <a:bodyPr anchorCtr="0" anchor="ctr" bIns="22850" lIns="45725" spcFirstLastPara="1" rIns="45725" wrap="square" tIns="2285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124" name="Google Shape;124;p24"/>
          <p:cNvSpPr txBox="1"/>
          <p:nvPr>
            <p:ph idx="12" type="sldNum"/>
          </p:nvPr>
        </p:nvSpPr>
        <p:spPr>
          <a:xfrm>
            <a:off x="3276600" y="3178175"/>
            <a:ext cx="1066800" cy="182563"/>
          </a:xfrm>
          <a:prstGeom prst="rect">
            <a:avLst/>
          </a:prstGeom>
          <a:noFill/>
          <a:ln>
            <a:noFill/>
          </a:ln>
        </p:spPr>
        <p:txBody>
          <a:bodyPr anchorCtr="0" anchor="ctr" bIns="22850" lIns="45725" spcFirstLastPara="1" rIns="45725" wrap="square" tIns="2285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2.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228600" y="137319"/>
            <a:ext cx="4114800" cy="571500"/>
          </a:xfrm>
          <a:prstGeom prst="rect">
            <a:avLst/>
          </a:prstGeom>
          <a:noFill/>
          <a:ln>
            <a:noFill/>
          </a:ln>
        </p:spPr>
        <p:txBody>
          <a:bodyPr anchorCtr="0" anchor="ctr" bIns="22850" lIns="45725" spcFirstLastPara="1" rIns="45725" wrap="square" tIns="22850">
            <a:normAutofit/>
          </a:bodyPr>
          <a:lstStyle>
            <a:lvl1pPr lvl="0" marR="0" rtl="0" algn="ctr">
              <a:spcBef>
                <a:spcPts val="0"/>
              </a:spcBef>
              <a:spcAft>
                <a:spcPts val="0"/>
              </a:spcAft>
              <a:buClr>
                <a:schemeClr val="dk1"/>
              </a:buClr>
              <a:buSzPts val="2200"/>
              <a:buFont typeface="Calibri"/>
              <a:buNone/>
              <a:defRPr b="0" i="0" sz="2200" u="none" cap="none" strike="noStrike">
                <a:solidFill>
                  <a:schemeClr val="dk1"/>
                </a:solidFill>
                <a:latin typeface="Calibri"/>
                <a:ea typeface="Calibri"/>
                <a:cs typeface="Calibri"/>
                <a:sym typeface="Calibri"/>
              </a:defRPr>
            </a:lvl1pPr>
            <a:lvl2pPr lvl="1">
              <a:spcBef>
                <a:spcPts val="0"/>
              </a:spcBef>
              <a:spcAft>
                <a:spcPts val="0"/>
              </a:spcAft>
              <a:buSzPts val="700"/>
              <a:buNone/>
              <a:defRPr sz="900"/>
            </a:lvl2pPr>
            <a:lvl3pPr lvl="2">
              <a:spcBef>
                <a:spcPts val="0"/>
              </a:spcBef>
              <a:spcAft>
                <a:spcPts val="0"/>
              </a:spcAft>
              <a:buSzPts val="700"/>
              <a:buNone/>
              <a:defRPr sz="900"/>
            </a:lvl3pPr>
            <a:lvl4pPr lvl="3">
              <a:spcBef>
                <a:spcPts val="0"/>
              </a:spcBef>
              <a:spcAft>
                <a:spcPts val="0"/>
              </a:spcAft>
              <a:buSzPts val="700"/>
              <a:buNone/>
              <a:defRPr sz="900"/>
            </a:lvl4pPr>
            <a:lvl5pPr lvl="4">
              <a:spcBef>
                <a:spcPts val="0"/>
              </a:spcBef>
              <a:spcAft>
                <a:spcPts val="0"/>
              </a:spcAft>
              <a:buSzPts val="700"/>
              <a:buNone/>
              <a:defRPr sz="900"/>
            </a:lvl5pPr>
            <a:lvl6pPr lvl="5">
              <a:spcBef>
                <a:spcPts val="0"/>
              </a:spcBef>
              <a:spcAft>
                <a:spcPts val="0"/>
              </a:spcAft>
              <a:buSzPts val="700"/>
              <a:buNone/>
              <a:defRPr sz="900"/>
            </a:lvl6pPr>
            <a:lvl7pPr lvl="6">
              <a:spcBef>
                <a:spcPts val="0"/>
              </a:spcBef>
              <a:spcAft>
                <a:spcPts val="0"/>
              </a:spcAft>
              <a:buSzPts val="700"/>
              <a:buNone/>
              <a:defRPr sz="900"/>
            </a:lvl7pPr>
            <a:lvl8pPr lvl="7">
              <a:spcBef>
                <a:spcPts val="0"/>
              </a:spcBef>
              <a:spcAft>
                <a:spcPts val="0"/>
              </a:spcAft>
              <a:buSzPts val="700"/>
              <a:buNone/>
              <a:defRPr sz="900"/>
            </a:lvl8pPr>
            <a:lvl9pPr lvl="8">
              <a:spcBef>
                <a:spcPts val="0"/>
              </a:spcBef>
              <a:spcAft>
                <a:spcPts val="0"/>
              </a:spcAft>
              <a:buSzPts val="700"/>
              <a:buNone/>
              <a:defRPr sz="900"/>
            </a:lvl9pPr>
          </a:lstStyle>
          <a:p/>
        </p:txBody>
      </p:sp>
      <p:sp>
        <p:nvSpPr>
          <p:cNvPr id="52" name="Google Shape;52;p13"/>
          <p:cNvSpPr txBox="1"/>
          <p:nvPr>
            <p:ph idx="1" type="body"/>
          </p:nvPr>
        </p:nvSpPr>
        <p:spPr>
          <a:xfrm>
            <a:off x="228600" y="800100"/>
            <a:ext cx="4114800" cy="2262982"/>
          </a:xfrm>
          <a:prstGeom prst="rect">
            <a:avLst/>
          </a:prstGeom>
          <a:noFill/>
          <a:ln>
            <a:noFill/>
          </a:ln>
        </p:spPr>
        <p:txBody>
          <a:bodyPr anchorCtr="0" anchor="t" bIns="22850" lIns="45725" spcFirstLastPara="1" rIns="45725" wrap="square" tIns="22850">
            <a:normAutofit/>
          </a:bodyPr>
          <a:lstStyle>
            <a:lvl1pPr indent="-330200" lvl="0" marL="457200" marR="0" rtl="0" algn="l">
              <a:spcBef>
                <a:spcPts val="30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1pPr>
            <a:lvl2pPr indent="-317500" lvl="1" marL="914400" marR="0" rtl="0" algn="l">
              <a:spcBef>
                <a:spcPts val="3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2pPr>
            <a:lvl3pPr indent="-304800" lvl="2" marL="1371600" marR="0" rtl="0" algn="l">
              <a:spcBef>
                <a:spcPts val="200"/>
              </a:spcBef>
              <a:spcAft>
                <a:spcPts val="0"/>
              </a:spcAft>
              <a:buClr>
                <a:schemeClr val="dk1"/>
              </a:buClr>
              <a:buSzPts val="1200"/>
              <a:buFont typeface="Arial"/>
              <a:buChar char="•"/>
              <a:defRPr b="0" i="0" sz="1200" u="none" cap="none" strike="noStrike">
                <a:solidFill>
                  <a:schemeClr val="dk1"/>
                </a:solidFill>
                <a:latin typeface="Calibri"/>
                <a:ea typeface="Calibri"/>
                <a:cs typeface="Calibri"/>
                <a:sym typeface="Calibri"/>
              </a:defRPr>
            </a:lvl3pPr>
            <a:lvl4pPr indent="-292100" lvl="3" marL="1828800" marR="0" rtl="0" algn="l">
              <a:spcBef>
                <a:spcPts val="200"/>
              </a:spcBef>
              <a:spcAft>
                <a:spcPts val="0"/>
              </a:spcAft>
              <a:buClr>
                <a:schemeClr val="dk1"/>
              </a:buClr>
              <a:buSzPts val="1000"/>
              <a:buFont typeface="Arial"/>
              <a:buChar char="–"/>
              <a:defRPr b="0" i="0" sz="1000" u="none" cap="none" strike="noStrike">
                <a:solidFill>
                  <a:schemeClr val="dk1"/>
                </a:solidFill>
                <a:latin typeface="Calibri"/>
                <a:ea typeface="Calibri"/>
                <a:cs typeface="Calibri"/>
                <a:sym typeface="Calibri"/>
              </a:defRPr>
            </a:lvl4pPr>
            <a:lvl5pPr indent="-292100" lvl="4" marL="2286000" marR="0" rtl="0" algn="l">
              <a:spcBef>
                <a:spcPts val="200"/>
              </a:spcBef>
              <a:spcAft>
                <a:spcPts val="0"/>
              </a:spcAft>
              <a:buClr>
                <a:schemeClr val="dk1"/>
              </a:buClr>
              <a:buSzPts val="1000"/>
              <a:buFont typeface="Arial"/>
              <a:buChar char="»"/>
              <a:defRPr b="0" i="0" sz="1000" u="none" cap="none" strike="noStrike">
                <a:solidFill>
                  <a:schemeClr val="dk1"/>
                </a:solidFill>
                <a:latin typeface="Calibri"/>
                <a:ea typeface="Calibri"/>
                <a:cs typeface="Calibri"/>
                <a:sym typeface="Calibri"/>
              </a:defRPr>
            </a:lvl5pPr>
            <a:lvl6pPr indent="-292100" lvl="5" marL="2743200" marR="0" rtl="0" algn="l">
              <a:spcBef>
                <a:spcPts val="200"/>
              </a:spcBef>
              <a:spcAft>
                <a:spcPts val="0"/>
              </a:spcAft>
              <a:buClr>
                <a:schemeClr val="dk1"/>
              </a:buClr>
              <a:buSzPts val="1000"/>
              <a:buFont typeface="Arial"/>
              <a:buChar char="•"/>
              <a:defRPr b="0" i="0" sz="1000" u="none" cap="none" strike="noStrike">
                <a:solidFill>
                  <a:schemeClr val="dk1"/>
                </a:solidFill>
                <a:latin typeface="Calibri"/>
                <a:ea typeface="Calibri"/>
                <a:cs typeface="Calibri"/>
                <a:sym typeface="Calibri"/>
              </a:defRPr>
            </a:lvl6pPr>
            <a:lvl7pPr indent="-292100" lvl="6" marL="3200400" marR="0" rtl="0" algn="l">
              <a:spcBef>
                <a:spcPts val="200"/>
              </a:spcBef>
              <a:spcAft>
                <a:spcPts val="0"/>
              </a:spcAft>
              <a:buClr>
                <a:schemeClr val="dk1"/>
              </a:buClr>
              <a:buSzPts val="1000"/>
              <a:buFont typeface="Arial"/>
              <a:buChar char="•"/>
              <a:defRPr b="0" i="0" sz="1000" u="none" cap="none" strike="noStrike">
                <a:solidFill>
                  <a:schemeClr val="dk1"/>
                </a:solidFill>
                <a:latin typeface="Calibri"/>
                <a:ea typeface="Calibri"/>
                <a:cs typeface="Calibri"/>
                <a:sym typeface="Calibri"/>
              </a:defRPr>
            </a:lvl7pPr>
            <a:lvl8pPr indent="-292100" lvl="7" marL="3657600" marR="0" rtl="0" algn="l">
              <a:spcBef>
                <a:spcPts val="200"/>
              </a:spcBef>
              <a:spcAft>
                <a:spcPts val="0"/>
              </a:spcAft>
              <a:buClr>
                <a:schemeClr val="dk1"/>
              </a:buClr>
              <a:buSzPts val="1000"/>
              <a:buFont typeface="Arial"/>
              <a:buChar char="•"/>
              <a:defRPr b="0" i="0" sz="1000" u="none" cap="none" strike="noStrike">
                <a:solidFill>
                  <a:schemeClr val="dk1"/>
                </a:solidFill>
                <a:latin typeface="Calibri"/>
                <a:ea typeface="Calibri"/>
                <a:cs typeface="Calibri"/>
                <a:sym typeface="Calibri"/>
              </a:defRPr>
            </a:lvl8pPr>
            <a:lvl9pPr indent="-292100" lvl="8" marL="4114800" marR="0" rtl="0" algn="l">
              <a:spcBef>
                <a:spcPts val="200"/>
              </a:spcBef>
              <a:spcAft>
                <a:spcPts val="0"/>
              </a:spcAft>
              <a:buClr>
                <a:schemeClr val="dk1"/>
              </a:buClr>
              <a:buSzPts val="1000"/>
              <a:buFont typeface="Arial"/>
              <a:buChar char="•"/>
              <a:defRPr b="0" i="0" sz="1000" u="none" cap="none" strike="noStrike">
                <a:solidFill>
                  <a:schemeClr val="dk1"/>
                </a:solidFill>
                <a:latin typeface="Calibri"/>
                <a:ea typeface="Calibri"/>
                <a:cs typeface="Calibri"/>
                <a:sym typeface="Calibri"/>
              </a:defRPr>
            </a:lvl9pPr>
          </a:lstStyle>
          <a:p/>
        </p:txBody>
      </p:sp>
      <p:sp>
        <p:nvSpPr>
          <p:cNvPr id="53" name="Google Shape;53;p13"/>
          <p:cNvSpPr txBox="1"/>
          <p:nvPr>
            <p:ph idx="10" type="dt"/>
          </p:nvPr>
        </p:nvSpPr>
        <p:spPr>
          <a:xfrm>
            <a:off x="228600" y="3178175"/>
            <a:ext cx="1066800" cy="182563"/>
          </a:xfrm>
          <a:prstGeom prst="rect">
            <a:avLst/>
          </a:prstGeom>
          <a:noFill/>
          <a:ln>
            <a:noFill/>
          </a:ln>
        </p:spPr>
        <p:txBody>
          <a:bodyPr anchorCtr="0" anchor="ctr" bIns="22850" lIns="45725" spcFirstLastPara="1" rIns="45725" wrap="square" tIns="22850">
            <a:noAutofit/>
          </a:bodyPr>
          <a:lstStyle>
            <a:lvl1pPr lvl="0" marR="0" rtl="0" algn="l">
              <a:spcBef>
                <a:spcPts val="0"/>
              </a:spcBef>
              <a:spcAft>
                <a:spcPts val="0"/>
              </a:spcAft>
              <a:buSzPts val="700"/>
              <a:buNone/>
              <a:defRPr b="0" i="0" sz="600" u="none" cap="none" strike="noStrike">
                <a:solidFill>
                  <a:srgbClr val="888888"/>
                </a:solidFill>
                <a:latin typeface="Calibri"/>
                <a:ea typeface="Calibri"/>
                <a:cs typeface="Calibri"/>
                <a:sym typeface="Calibri"/>
              </a:defRPr>
            </a:lvl1pPr>
            <a:lvl2pPr lvl="1" marR="0" rtl="0" algn="l">
              <a:spcBef>
                <a:spcPts val="0"/>
              </a:spcBef>
              <a:spcAft>
                <a:spcPts val="0"/>
              </a:spcAft>
              <a:buSzPts val="700"/>
              <a:buNone/>
              <a:defRPr b="0" i="0" sz="900" u="none" cap="none" strike="noStrike">
                <a:solidFill>
                  <a:schemeClr val="dk1"/>
                </a:solidFill>
                <a:latin typeface="Calibri"/>
                <a:ea typeface="Calibri"/>
                <a:cs typeface="Calibri"/>
                <a:sym typeface="Calibri"/>
              </a:defRPr>
            </a:lvl2pPr>
            <a:lvl3pPr lvl="2" marR="0" rtl="0" algn="l">
              <a:spcBef>
                <a:spcPts val="0"/>
              </a:spcBef>
              <a:spcAft>
                <a:spcPts val="0"/>
              </a:spcAft>
              <a:buSzPts val="700"/>
              <a:buNone/>
              <a:defRPr b="0" i="0" sz="900" u="none" cap="none" strike="noStrike">
                <a:solidFill>
                  <a:schemeClr val="dk1"/>
                </a:solidFill>
                <a:latin typeface="Calibri"/>
                <a:ea typeface="Calibri"/>
                <a:cs typeface="Calibri"/>
                <a:sym typeface="Calibri"/>
              </a:defRPr>
            </a:lvl3pPr>
            <a:lvl4pPr lvl="3" marR="0" rtl="0" algn="l">
              <a:spcBef>
                <a:spcPts val="0"/>
              </a:spcBef>
              <a:spcAft>
                <a:spcPts val="0"/>
              </a:spcAft>
              <a:buSzPts val="700"/>
              <a:buNone/>
              <a:defRPr b="0" i="0" sz="900" u="none" cap="none" strike="noStrike">
                <a:solidFill>
                  <a:schemeClr val="dk1"/>
                </a:solidFill>
                <a:latin typeface="Calibri"/>
                <a:ea typeface="Calibri"/>
                <a:cs typeface="Calibri"/>
                <a:sym typeface="Calibri"/>
              </a:defRPr>
            </a:lvl4pPr>
            <a:lvl5pPr lvl="4" marR="0" rtl="0" algn="l">
              <a:spcBef>
                <a:spcPts val="0"/>
              </a:spcBef>
              <a:spcAft>
                <a:spcPts val="0"/>
              </a:spcAft>
              <a:buSzPts val="700"/>
              <a:buNone/>
              <a:defRPr b="0" i="0" sz="900" u="none" cap="none" strike="noStrike">
                <a:solidFill>
                  <a:schemeClr val="dk1"/>
                </a:solidFill>
                <a:latin typeface="Calibri"/>
                <a:ea typeface="Calibri"/>
                <a:cs typeface="Calibri"/>
                <a:sym typeface="Calibri"/>
              </a:defRPr>
            </a:lvl5pPr>
            <a:lvl6pPr lvl="5" marR="0" rtl="0" algn="l">
              <a:spcBef>
                <a:spcPts val="0"/>
              </a:spcBef>
              <a:spcAft>
                <a:spcPts val="0"/>
              </a:spcAft>
              <a:buSzPts val="700"/>
              <a:buNone/>
              <a:defRPr b="0" i="0" sz="900" u="none" cap="none" strike="noStrike">
                <a:solidFill>
                  <a:schemeClr val="dk1"/>
                </a:solidFill>
                <a:latin typeface="Calibri"/>
                <a:ea typeface="Calibri"/>
                <a:cs typeface="Calibri"/>
                <a:sym typeface="Calibri"/>
              </a:defRPr>
            </a:lvl6pPr>
            <a:lvl7pPr lvl="6" marR="0" rtl="0" algn="l">
              <a:spcBef>
                <a:spcPts val="0"/>
              </a:spcBef>
              <a:spcAft>
                <a:spcPts val="0"/>
              </a:spcAft>
              <a:buSzPts val="700"/>
              <a:buNone/>
              <a:defRPr b="0" i="0" sz="900" u="none" cap="none" strike="noStrike">
                <a:solidFill>
                  <a:schemeClr val="dk1"/>
                </a:solidFill>
                <a:latin typeface="Calibri"/>
                <a:ea typeface="Calibri"/>
                <a:cs typeface="Calibri"/>
                <a:sym typeface="Calibri"/>
              </a:defRPr>
            </a:lvl7pPr>
            <a:lvl8pPr lvl="7" marR="0" rtl="0" algn="l">
              <a:spcBef>
                <a:spcPts val="0"/>
              </a:spcBef>
              <a:spcAft>
                <a:spcPts val="0"/>
              </a:spcAft>
              <a:buSzPts val="700"/>
              <a:buNone/>
              <a:defRPr b="0" i="0" sz="900" u="none" cap="none" strike="noStrike">
                <a:solidFill>
                  <a:schemeClr val="dk1"/>
                </a:solidFill>
                <a:latin typeface="Calibri"/>
                <a:ea typeface="Calibri"/>
                <a:cs typeface="Calibri"/>
                <a:sym typeface="Calibri"/>
              </a:defRPr>
            </a:lvl8pPr>
            <a:lvl9pPr lvl="8" marR="0" rtl="0" algn="l">
              <a:spcBef>
                <a:spcPts val="0"/>
              </a:spcBef>
              <a:spcAft>
                <a:spcPts val="0"/>
              </a:spcAft>
              <a:buSzPts val="700"/>
              <a:buNone/>
              <a:defRPr b="0" i="0" sz="900" u="none" cap="none" strike="noStrike">
                <a:solidFill>
                  <a:schemeClr val="dk1"/>
                </a:solidFill>
                <a:latin typeface="Calibri"/>
                <a:ea typeface="Calibri"/>
                <a:cs typeface="Calibri"/>
                <a:sym typeface="Calibri"/>
              </a:defRPr>
            </a:lvl9pPr>
          </a:lstStyle>
          <a:p/>
        </p:txBody>
      </p:sp>
      <p:sp>
        <p:nvSpPr>
          <p:cNvPr id="54" name="Google Shape;54;p13"/>
          <p:cNvSpPr txBox="1"/>
          <p:nvPr>
            <p:ph idx="11" type="ftr"/>
          </p:nvPr>
        </p:nvSpPr>
        <p:spPr>
          <a:xfrm>
            <a:off x="1562100" y="3178175"/>
            <a:ext cx="1447800" cy="182563"/>
          </a:xfrm>
          <a:prstGeom prst="rect">
            <a:avLst/>
          </a:prstGeom>
          <a:noFill/>
          <a:ln>
            <a:noFill/>
          </a:ln>
        </p:spPr>
        <p:txBody>
          <a:bodyPr anchorCtr="0" anchor="ctr" bIns="22850" lIns="45725" spcFirstLastPara="1" rIns="45725" wrap="square" tIns="22850">
            <a:noAutofit/>
          </a:bodyPr>
          <a:lstStyle>
            <a:lvl1pPr lvl="0" marR="0" rtl="0" algn="ctr">
              <a:spcBef>
                <a:spcPts val="0"/>
              </a:spcBef>
              <a:spcAft>
                <a:spcPts val="0"/>
              </a:spcAft>
              <a:buSzPts val="700"/>
              <a:buNone/>
              <a:defRPr b="0" i="0" sz="600" u="none" cap="none" strike="noStrike">
                <a:solidFill>
                  <a:srgbClr val="888888"/>
                </a:solidFill>
                <a:latin typeface="Calibri"/>
                <a:ea typeface="Calibri"/>
                <a:cs typeface="Calibri"/>
                <a:sym typeface="Calibri"/>
              </a:defRPr>
            </a:lvl1pPr>
            <a:lvl2pPr lvl="1" marR="0" rtl="0" algn="l">
              <a:spcBef>
                <a:spcPts val="0"/>
              </a:spcBef>
              <a:spcAft>
                <a:spcPts val="0"/>
              </a:spcAft>
              <a:buSzPts val="700"/>
              <a:buNone/>
              <a:defRPr b="0" i="0" sz="900" u="none" cap="none" strike="noStrike">
                <a:solidFill>
                  <a:schemeClr val="dk1"/>
                </a:solidFill>
                <a:latin typeface="Calibri"/>
                <a:ea typeface="Calibri"/>
                <a:cs typeface="Calibri"/>
                <a:sym typeface="Calibri"/>
              </a:defRPr>
            </a:lvl2pPr>
            <a:lvl3pPr lvl="2" marR="0" rtl="0" algn="l">
              <a:spcBef>
                <a:spcPts val="0"/>
              </a:spcBef>
              <a:spcAft>
                <a:spcPts val="0"/>
              </a:spcAft>
              <a:buSzPts val="700"/>
              <a:buNone/>
              <a:defRPr b="0" i="0" sz="900" u="none" cap="none" strike="noStrike">
                <a:solidFill>
                  <a:schemeClr val="dk1"/>
                </a:solidFill>
                <a:latin typeface="Calibri"/>
                <a:ea typeface="Calibri"/>
                <a:cs typeface="Calibri"/>
                <a:sym typeface="Calibri"/>
              </a:defRPr>
            </a:lvl3pPr>
            <a:lvl4pPr lvl="3" marR="0" rtl="0" algn="l">
              <a:spcBef>
                <a:spcPts val="0"/>
              </a:spcBef>
              <a:spcAft>
                <a:spcPts val="0"/>
              </a:spcAft>
              <a:buSzPts val="700"/>
              <a:buNone/>
              <a:defRPr b="0" i="0" sz="900" u="none" cap="none" strike="noStrike">
                <a:solidFill>
                  <a:schemeClr val="dk1"/>
                </a:solidFill>
                <a:latin typeface="Calibri"/>
                <a:ea typeface="Calibri"/>
                <a:cs typeface="Calibri"/>
                <a:sym typeface="Calibri"/>
              </a:defRPr>
            </a:lvl4pPr>
            <a:lvl5pPr lvl="4" marR="0" rtl="0" algn="l">
              <a:spcBef>
                <a:spcPts val="0"/>
              </a:spcBef>
              <a:spcAft>
                <a:spcPts val="0"/>
              </a:spcAft>
              <a:buSzPts val="700"/>
              <a:buNone/>
              <a:defRPr b="0" i="0" sz="900" u="none" cap="none" strike="noStrike">
                <a:solidFill>
                  <a:schemeClr val="dk1"/>
                </a:solidFill>
                <a:latin typeface="Calibri"/>
                <a:ea typeface="Calibri"/>
                <a:cs typeface="Calibri"/>
                <a:sym typeface="Calibri"/>
              </a:defRPr>
            </a:lvl5pPr>
            <a:lvl6pPr lvl="5" marR="0" rtl="0" algn="l">
              <a:spcBef>
                <a:spcPts val="0"/>
              </a:spcBef>
              <a:spcAft>
                <a:spcPts val="0"/>
              </a:spcAft>
              <a:buSzPts val="700"/>
              <a:buNone/>
              <a:defRPr b="0" i="0" sz="900" u="none" cap="none" strike="noStrike">
                <a:solidFill>
                  <a:schemeClr val="dk1"/>
                </a:solidFill>
                <a:latin typeface="Calibri"/>
                <a:ea typeface="Calibri"/>
                <a:cs typeface="Calibri"/>
                <a:sym typeface="Calibri"/>
              </a:defRPr>
            </a:lvl6pPr>
            <a:lvl7pPr lvl="6" marR="0" rtl="0" algn="l">
              <a:spcBef>
                <a:spcPts val="0"/>
              </a:spcBef>
              <a:spcAft>
                <a:spcPts val="0"/>
              </a:spcAft>
              <a:buSzPts val="700"/>
              <a:buNone/>
              <a:defRPr b="0" i="0" sz="900" u="none" cap="none" strike="noStrike">
                <a:solidFill>
                  <a:schemeClr val="dk1"/>
                </a:solidFill>
                <a:latin typeface="Calibri"/>
                <a:ea typeface="Calibri"/>
                <a:cs typeface="Calibri"/>
                <a:sym typeface="Calibri"/>
              </a:defRPr>
            </a:lvl7pPr>
            <a:lvl8pPr lvl="7" marR="0" rtl="0" algn="l">
              <a:spcBef>
                <a:spcPts val="0"/>
              </a:spcBef>
              <a:spcAft>
                <a:spcPts val="0"/>
              </a:spcAft>
              <a:buSzPts val="700"/>
              <a:buNone/>
              <a:defRPr b="0" i="0" sz="900" u="none" cap="none" strike="noStrike">
                <a:solidFill>
                  <a:schemeClr val="dk1"/>
                </a:solidFill>
                <a:latin typeface="Calibri"/>
                <a:ea typeface="Calibri"/>
                <a:cs typeface="Calibri"/>
                <a:sym typeface="Calibri"/>
              </a:defRPr>
            </a:lvl8pPr>
            <a:lvl9pPr lvl="8" marR="0" rtl="0" algn="l">
              <a:spcBef>
                <a:spcPts val="0"/>
              </a:spcBef>
              <a:spcAft>
                <a:spcPts val="0"/>
              </a:spcAft>
              <a:buSzPts val="700"/>
              <a:buNone/>
              <a:defRPr b="0" i="0" sz="900" u="none" cap="none" strike="noStrike">
                <a:solidFill>
                  <a:schemeClr val="dk1"/>
                </a:solidFill>
                <a:latin typeface="Calibri"/>
                <a:ea typeface="Calibri"/>
                <a:cs typeface="Calibri"/>
                <a:sym typeface="Calibri"/>
              </a:defRPr>
            </a:lvl9pPr>
          </a:lstStyle>
          <a:p/>
        </p:txBody>
      </p:sp>
      <p:sp>
        <p:nvSpPr>
          <p:cNvPr id="55" name="Google Shape;55;p13"/>
          <p:cNvSpPr txBox="1"/>
          <p:nvPr>
            <p:ph idx="12" type="sldNum"/>
          </p:nvPr>
        </p:nvSpPr>
        <p:spPr>
          <a:xfrm>
            <a:off x="3276600" y="3178175"/>
            <a:ext cx="1066800" cy="182563"/>
          </a:xfrm>
          <a:prstGeom prst="rect">
            <a:avLst/>
          </a:prstGeom>
          <a:noFill/>
          <a:ln>
            <a:noFill/>
          </a:ln>
        </p:spPr>
        <p:txBody>
          <a:bodyPr anchorCtr="0" anchor="ctr" bIns="22850" lIns="45725" spcFirstLastPara="1" rIns="45725" wrap="square" tIns="22850">
            <a:noAutofit/>
          </a:bodyPr>
          <a:lstStyle>
            <a:lvl1pPr indent="0" lvl="0" marL="0" marR="0" rtl="0" algn="r">
              <a:spcBef>
                <a:spcPts val="0"/>
              </a:spcBef>
              <a:buNone/>
              <a:defRPr b="0" i="0" sz="600" u="none" cap="none" strike="noStrike">
                <a:solidFill>
                  <a:srgbClr val="888888"/>
                </a:solidFill>
                <a:latin typeface="Calibri"/>
                <a:ea typeface="Calibri"/>
                <a:cs typeface="Calibri"/>
                <a:sym typeface="Calibri"/>
              </a:defRPr>
            </a:lvl1pPr>
            <a:lvl2pPr indent="0" lvl="1" marL="0" marR="0" rtl="0" algn="r">
              <a:spcBef>
                <a:spcPts val="0"/>
              </a:spcBef>
              <a:buNone/>
              <a:defRPr b="0" i="0" sz="600" u="none" cap="none" strike="noStrike">
                <a:solidFill>
                  <a:srgbClr val="888888"/>
                </a:solidFill>
                <a:latin typeface="Calibri"/>
                <a:ea typeface="Calibri"/>
                <a:cs typeface="Calibri"/>
                <a:sym typeface="Calibri"/>
              </a:defRPr>
            </a:lvl2pPr>
            <a:lvl3pPr indent="0" lvl="2" marL="0" marR="0" rtl="0" algn="r">
              <a:spcBef>
                <a:spcPts val="0"/>
              </a:spcBef>
              <a:buNone/>
              <a:defRPr b="0" i="0" sz="600" u="none" cap="none" strike="noStrike">
                <a:solidFill>
                  <a:srgbClr val="888888"/>
                </a:solidFill>
                <a:latin typeface="Calibri"/>
                <a:ea typeface="Calibri"/>
                <a:cs typeface="Calibri"/>
                <a:sym typeface="Calibri"/>
              </a:defRPr>
            </a:lvl3pPr>
            <a:lvl4pPr indent="0" lvl="3" marL="0" marR="0" rtl="0" algn="r">
              <a:spcBef>
                <a:spcPts val="0"/>
              </a:spcBef>
              <a:buNone/>
              <a:defRPr b="0" i="0" sz="600" u="none" cap="none" strike="noStrike">
                <a:solidFill>
                  <a:srgbClr val="888888"/>
                </a:solidFill>
                <a:latin typeface="Calibri"/>
                <a:ea typeface="Calibri"/>
                <a:cs typeface="Calibri"/>
                <a:sym typeface="Calibri"/>
              </a:defRPr>
            </a:lvl4pPr>
            <a:lvl5pPr indent="0" lvl="4" marL="0" marR="0" rtl="0" algn="r">
              <a:spcBef>
                <a:spcPts val="0"/>
              </a:spcBef>
              <a:buNone/>
              <a:defRPr b="0" i="0" sz="600" u="none" cap="none" strike="noStrike">
                <a:solidFill>
                  <a:srgbClr val="888888"/>
                </a:solidFill>
                <a:latin typeface="Calibri"/>
                <a:ea typeface="Calibri"/>
                <a:cs typeface="Calibri"/>
                <a:sym typeface="Calibri"/>
              </a:defRPr>
            </a:lvl5pPr>
            <a:lvl6pPr indent="0" lvl="5" marL="0" marR="0" rtl="0" algn="r">
              <a:spcBef>
                <a:spcPts val="0"/>
              </a:spcBef>
              <a:buNone/>
              <a:defRPr b="0" i="0" sz="600" u="none" cap="none" strike="noStrike">
                <a:solidFill>
                  <a:srgbClr val="888888"/>
                </a:solidFill>
                <a:latin typeface="Calibri"/>
                <a:ea typeface="Calibri"/>
                <a:cs typeface="Calibri"/>
                <a:sym typeface="Calibri"/>
              </a:defRPr>
            </a:lvl6pPr>
            <a:lvl7pPr indent="0" lvl="6" marL="0" marR="0" rtl="0" algn="r">
              <a:spcBef>
                <a:spcPts val="0"/>
              </a:spcBef>
              <a:buNone/>
              <a:defRPr b="0" i="0" sz="600" u="none" cap="none" strike="noStrike">
                <a:solidFill>
                  <a:srgbClr val="888888"/>
                </a:solidFill>
                <a:latin typeface="Calibri"/>
                <a:ea typeface="Calibri"/>
                <a:cs typeface="Calibri"/>
                <a:sym typeface="Calibri"/>
              </a:defRPr>
            </a:lvl7pPr>
            <a:lvl8pPr indent="0" lvl="7" marL="0" marR="0" rtl="0" algn="r">
              <a:spcBef>
                <a:spcPts val="0"/>
              </a:spcBef>
              <a:buNone/>
              <a:defRPr b="0" i="0" sz="600" u="none" cap="none" strike="noStrike">
                <a:solidFill>
                  <a:srgbClr val="888888"/>
                </a:solidFill>
                <a:latin typeface="Calibri"/>
                <a:ea typeface="Calibri"/>
                <a:cs typeface="Calibri"/>
                <a:sym typeface="Calibri"/>
              </a:defRPr>
            </a:lvl8pPr>
            <a:lvl9pPr indent="0" lvl="8" marL="0" marR="0" rtl="0" algn="r">
              <a:spcBef>
                <a:spcPts val="0"/>
              </a:spcBef>
              <a:buNone/>
              <a:defRPr b="0" i="0" sz="6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 Id="rId3"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 Id="rId3"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 Id="rId3" Type="http://schemas.openxmlformats.org/officeDocument/2006/relationships/image" Target="../media/image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 Id="rId3"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 Id="rId3" Type="http://schemas.openxmlformats.org/officeDocument/2006/relationships/image" Target="../media/image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 Id="rId3"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 Id="rId3"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 Id="rId3"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9F9"/>
        </a:solidFill>
      </p:bgPr>
    </p:bg>
    <p:spTree>
      <p:nvGrpSpPr>
        <p:cNvPr id="128" name="Shape 128"/>
        <p:cNvGrpSpPr/>
        <p:nvPr/>
      </p:nvGrpSpPr>
      <p:grpSpPr>
        <a:xfrm>
          <a:off x="0" y="0"/>
          <a:ext cx="0" cy="0"/>
          <a:chOff x="0" y="0"/>
          <a:chExt cx="0" cy="0"/>
        </a:xfrm>
      </p:grpSpPr>
      <p:sp>
        <p:nvSpPr>
          <p:cNvPr id="129" name="Google Shape;129;p25"/>
          <p:cNvSpPr txBox="1"/>
          <p:nvPr/>
        </p:nvSpPr>
        <p:spPr>
          <a:xfrm>
            <a:off x="514350" y="1327675"/>
            <a:ext cx="4040100" cy="1477800"/>
          </a:xfrm>
          <a:prstGeom prst="rect">
            <a:avLst/>
          </a:prstGeom>
          <a:noFill/>
          <a:ln>
            <a:noFill/>
          </a:ln>
        </p:spPr>
        <p:txBody>
          <a:bodyPr anchorCtr="0" anchor="t" bIns="0" lIns="0" spcFirstLastPara="1" rIns="0" wrap="square" tIns="0">
            <a:spAutoFit/>
          </a:bodyPr>
          <a:lstStyle/>
          <a:p>
            <a:pPr indent="0" lvl="0" marL="0" marR="0" rtl="0" algn="l">
              <a:lnSpc>
                <a:spcPct val="80001"/>
              </a:lnSpc>
              <a:spcBef>
                <a:spcPts val="0"/>
              </a:spcBef>
              <a:spcAft>
                <a:spcPts val="0"/>
              </a:spcAft>
              <a:buNone/>
            </a:pPr>
            <a:r>
              <a:rPr b="1" i="0" lang="en" sz="6000" u="none" cap="none" strike="noStrike">
                <a:solidFill>
                  <a:srgbClr val="EC5961"/>
                </a:solidFill>
                <a:latin typeface="Poppins"/>
                <a:ea typeface="Poppins"/>
                <a:cs typeface="Poppins"/>
                <a:sym typeface="Poppins"/>
              </a:rPr>
              <a:t>THE DANGERS</a:t>
            </a:r>
            <a:endParaRPr sz="6000"/>
          </a:p>
        </p:txBody>
      </p:sp>
      <p:sp>
        <p:nvSpPr>
          <p:cNvPr id="130" name="Google Shape;130;p25"/>
          <p:cNvSpPr txBox="1"/>
          <p:nvPr/>
        </p:nvSpPr>
        <p:spPr>
          <a:xfrm>
            <a:off x="514350" y="2702920"/>
            <a:ext cx="4014900" cy="738900"/>
          </a:xfrm>
          <a:prstGeom prst="rect">
            <a:avLst/>
          </a:prstGeom>
          <a:noFill/>
          <a:ln>
            <a:noFill/>
          </a:ln>
        </p:spPr>
        <p:txBody>
          <a:bodyPr anchorCtr="0" anchor="t" bIns="0" lIns="0" spcFirstLastPara="1" rIns="0" wrap="square" tIns="0">
            <a:spAutoFit/>
          </a:bodyPr>
          <a:lstStyle/>
          <a:p>
            <a:pPr indent="0" lvl="0" marL="0" marR="0" rtl="0" algn="l">
              <a:lnSpc>
                <a:spcPct val="80001"/>
              </a:lnSpc>
              <a:spcBef>
                <a:spcPts val="0"/>
              </a:spcBef>
              <a:spcAft>
                <a:spcPts val="0"/>
              </a:spcAft>
              <a:buNone/>
            </a:pPr>
            <a:r>
              <a:rPr b="1" i="0" lang="en" sz="6000" u="none" cap="none" strike="noStrike">
                <a:solidFill>
                  <a:srgbClr val="B57FC6"/>
                </a:solidFill>
                <a:latin typeface="Poppins"/>
                <a:ea typeface="Poppins"/>
                <a:cs typeface="Poppins"/>
                <a:sym typeface="Poppins"/>
              </a:rPr>
              <a:t>OF DRUGS</a:t>
            </a:r>
            <a:endParaRPr sz="6000"/>
          </a:p>
        </p:txBody>
      </p:sp>
      <p:sp>
        <p:nvSpPr>
          <p:cNvPr id="131" name="Google Shape;131;p25"/>
          <p:cNvSpPr txBox="1"/>
          <p:nvPr/>
        </p:nvSpPr>
        <p:spPr>
          <a:xfrm>
            <a:off x="514350" y="514350"/>
            <a:ext cx="1779237" cy="103823"/>
          </a:xfrm>
          <a:prstGeom prst="rect">
            <a:avLst/>
          </a:prstGeom>
          <a:noFill/>
          <a:ln>
            <a:noFill/>
          </a:ln>
        </p:spPr>
        <p:txBody>
          <a:bodyPr anchorCtr="0" anchor="t" bIns="0" lIns="0" spcFirstLastPara="1" rIns="0" wrap="square" tIns="0">
            <a:spAutoFit/>
          </a:bodyPr>
          <a:lstStyle/>
          <a:p>
            <a:pPr indent="0" lvl="0" marL="0" marR="0" rtl="0" algn="l">
              <a:lnSpc>
                <a:spcPct val="104999"/>
              </a:lnSpc>
              <a:spcBef>
                <a:spcPts val="0"/>
              </a:spcBef>
              <a:spcAft>
                <a:spcPts val="0"/>
              </a:spcAft>
              <a:buNone/>
            </a:pPr>
            <a:r>
              <a:rPr b="0" i="0" lang="en" sz="700" u="none" cap="none" strike="noStrike">
                <a:solidFill>
                  <a:srgbClr val="444836"/>
                </a:solidFill>
                <a:latin typeface="Poppins"/>
                <a:ea typeface="Poppins"/>
                <a:cs typeface="Poppins"/>
                <a:sym typeface="Poppins"/>
              </a:rPr>
              <a:t>Presented By Sidra Zamir</a:t>
            </a:r>
            <a:endParaRPr sz="700"/>
          </a:p>
        </p:txBody>
      </p:sp>
      <p:sp>
        <p:nvSpPr>
          <p:cNvPr id="132" name="Google Shape;132;p25"/>
          <p:cNvSpPr txBox="1"/>
          <p:nvPr/>
        </p:nvSpPr>
        <p:spPr>
          <a:xfrm>
            <a:off x="3150781" y="514350"/>
            <a:ext cx="1133780" cy="103823"/>
          </a:xfrm>
          <a:prstGeom prst="rect">
            <a:avLst/>
          </a:prstGeom>
          <a:noFill/>
          <a:ln>
            <a:noFill/>
          </a:ln>
        </p:spPr>
        <p:txBody>
          <a:bodyPr anchorCtr="0" anchor="t" bIns="0" lIns="0" spcFirstLastPara="1" rIns="0" wrap="square" tIns="0">
            <a:spAutoFit/>
          </a:bodyPr>
          <a:lstStyle/>
          <a:p>
            <a:pPr indent="0" lvl="0" marL="0" marR="0" rtl="0" algn="l">
              <a:lnSpc>
                <a:spcPct val="104999"/>
              </a:lnSpc>
              <a:spcBef>
                <a:spcPts val="0"/>
              </a:spcBef>
              <a:spcAft>
                <a:spcPts val="0"/>
              </a:spcAft>
              <a:buNone/>
            </a:pPr>
            <a:r>
              <a:rPr b="0" i="0" lang="en" sz="700" u="none" cap="none" strike="noStrike">
                <a:solidFill>
                  <a:srgbClr val="444836"/>
                </a:solidFill>
                <a:latin typeface="Poppins"/>
                <a:ea typeface="Poppins"/>
                <a:cs typeface="Poppins"/>
                <a:sym typeface="Poppins"/>
              </a:rPr>
              <a:t>Say Yes Foundation</a:t>
            </a:r>
            <a:endParaRPr sz="700"/>
          </a:p>
        </p:txBody>
      </p:sp>
      <p:sp>
        <p:nvSpPr>
          <p:cNvPr id="133" name="Google Shape;133;p25"/>
          <p:cNvSpPr/>
          <p:nvPr/>
        </p:nvSpPr>
        <p:spPr>
          <a:xfrm>
            <a:off x="4589636" y="514350"/>
            <a:ext cx="4040015" cy="4114830"/>
          </a:xfrm>
          <a:custGeom>
            <a:rect b="b" l="l" r="r" t="t"/>
            <a:pathLst>
              <a:path extrusionOk="0" h="8229660" w="8080029">
                <a:moveTo>
                  <a:pt x="0" y="0"/>
                </a:moveTo>
                <a:lnTo>
                  <a:pt x="8080029" y="0"/>
                </a:lnTo>
                <a:lnTo>
                  <a:pt x="8080029" y="8229660"/>
                </a:lnTo>
                <a:lnTo>
                  <a:pt x="0" y="8229660"/>
                </a:lnTo>
                <a:lnTo>
                  <a:pt x="0" y="0"/>
                </a:lnTo>
                <a:close/>
              </a:path>
            </a:pathLst>
          </a:custGeom>
          <a:blipFill rotWithShape="1">
            <a:blip r:embed="rId3">
              <a:alphaModFix/>
            </a:blip>
            <a:stretch>
              <a:fillRect b="0" l="0" r="0" t="0"/>
            </a:stretch>
          </a:blipFill>
          <a:ln>
            <a:noFill/>
          </a:ln>
        </p:spPr>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9F9"/>
        </a:solidFill>
      </p:bgPr>
    </p:bg>
    <p:spTree>
      <p:nvGrpSpPr>
        <p:cNvPr id="137" name="Shape 137"/>
        <p:cNvGrpSpPr/>
        <p:nvPr/>
      </p:nvGrpSpPr>
      <p:grpSpPr>
        <a:xfrm>
          <a:off x="0" y="0"/>
          <a:ext cx="0" cy="0"/>
          <a:chOff x="0" y="0"/>
          <a:chExt cx="0" cy="0"/>
        </a:xfrm>
      </p:grpSpPr>
      <p:sp>
        <p:nvSpPr>
          <p:cNvPr id="138" name="Google Shape;138;p26"/>
          <p:cNvSpPr txBox="1"/>
          <p:nvPr/>
        </p:nvSpPr>
        <p:spPr>
          <a:xfrm>
            <a:off x="5311701" y="1011104"/>
            <a:ext cx="2399100" cy="295500"/>
          </a:xfrm>
          <a:prstGeom prst="rect">
            <a:avLst/>
          </a:prstGeom>
          <a:noFill/>
          <a:ln>
            <a:noFill/>
          </a:ln>
        </p:spPr>
        <p:txBody>
          <a:bodyPr anchorCtr="0" anchor="t" bIns="0" lIns="0" spcFirstLastPara="1" rIns="0" wrap="square" tIns="0">
            <a:spAutoFit/>
          </a:bodyPr>
          <a:lstStyle/>
          <a:p>
            <a:pPr indent="0" lvl="0" marL="0" marR="0" rtl="0" algn="l">
              <a:lnSpc>
                <a:spcPct val="80011"/>
              </a:lnSpc>
              <a:spcBef>
                <a:spcPts val="0"/>
              </a:spcBef>
              <a:spcAft>
                <a:spcPts val="0"/>
              </a:spcAft>
              <a:buNone/>
            </a:pPr>
            <a:r>
              <a:rPr b="1" i="0" lang="en" sz="2400" u="none" cap="none" strike="noStrike">
                <a:solidFill>
                  <a:srgbClr val="EC5961"/>
                </a:solidFill>
                <a:latin typeface="Poppins"/>
                <a:ea typeface="Poppins"/>
                <a:cs typeface="Poppins"/>
                <a:sym typeface="Poppins"/>
              </a:rPr>
              <a:t>INTRODUCTION</a:t>
            </a:r>
            <a:endParaRPr sz="600"/>
          </a:p>
        </p:txBody>
      </p:sp>
      <p:sp>
        <p:nvSpPr>
          <p:cNvPr id="139" name="Google Shape;139;p26"/>
          <p:cNvSpPr txBox="1"/>
          <p:nvPr/>
        </p:nvSpPr>
        <p:spPr>
          <a:xfrm>
            <a:off x="5311701" y="1423193"/>
            <a:ext cx="3040954" cy="2271372"/>
          </a:xfrm>
          <a:prstGeom prst="rect">
            <a:avLst/>
          </a:prstGeom>
          <a:noFill/>
          <a:ln>
            <a:noFill/>
          </a:ln>
        </p:spPr>
        <p:txBody>
          <a:bodyPr anchorCtr="0" anchor="t" bIns="0" lIns="0" spcFirstLastPara="1" rIns="0" wrap="square" tIns="0">
            <a:spAutoFit/>
          </a:bodyPr>
          <a:lstStyle/>
          <a:p>
            <a:pPr indent="0" lvl="0" marL="0" marR="0" rtl="0" algn="l">
              <a:lnSpc>
                <a:spcPct val="104992"/>
              </a:lnSpc>
              <a:spcBef>
                <a:spcPts val="0"/>
              </a:spcBef>
              <a:spcAft>
                <a:spcPts val="0"/>
              </a:spcAft>
              <a:buNone/>
            </a:pPr>
            <a:r>
              <a:rPr b="0" i="0" lang="en" sz="1700" u="none" cap="none" strike="noStrike">
                <a:solidFill>
                  <a:srgbClr val="444836"/>
                </a:solidFill>
                <a:latin typeface="Poppins"/>
                <a:ea typeface="Poppins"/>
                <a:cs typeface="Poppins"/>
                <a:sym typeface="Poppins"/>
              </a:rPr>
              <a:t>Drug abuse happens when someone uses illegal drugs or misuses medicine. Many young people become victims of drugs because of curiosity, peer pressure, or stress. Unfortunately, drugs can quickly become addictive and very difficult to stop.</a:t>
            </a:r>
            <a:endParaRPr sz="700"/>
          </a:p>
        </p:txBody>
      </p:sp>
      <p:sp>
        <p:nvSpPr>
          <p:cNvPr id="140" name="Google Shape;140;p26"/>
          <p:cNvSpPr/>
          <p:nvPr/>
        </p:nvSpPr>
        <p:spPr>
          <a:xfrm>
            <a:off x="514350" y="1132206"/>
            <a:ext cx="4453327" cy="3481692"/>
          </a:xfrm>
          <a:custGeom>
            <a:rect b="b" l="l" r="r" t="t"/>
            <a:pathLst>
              <a:path extrusionOk="0" h="6963383" w="8906653">
                <a:moveTo>
                  <a:pt x="0" y="0"/>
                </a:moveTo>
                <a:lnTo>
                  <a:pt x="8906653" y="0"/>
                </a:lnTo>
                <a:lnTo>
                  <a:pt x="8906653" y="6963383"/>
                </a:lnTo>
                <a:lnTo>
                  <a:pt x="0" y="6963383"/>
                </a:lnTo>
                <a:lnTo>
                  <a:pt x="0" y="0"/>
                </a:lnTo>
                <a:close/>
              </a:path>
            </a:pathLst>
          </a:custGeom>
          <a:blipFill rotWithShape="1">
            <a:blip r:embed="rId3">
              <a:alphaModFix/>
            </a:blip>
            <a:stretch>
              <a:fillRect b="0" l="0" r="0" t="0"/>
            </a:stretch>
          </a:blipFill>
          <a:ln>
            <a:noFill/>
          </a:ln>
        </p:spPr>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9F9"/>
        </a:solidFill>
      </p:bgPr>
    </p:bg>
    <p:spTree>
      <p:nvGrpSpPr>
        <p:cNvPr id="144" name="Shape 144"/>
        <p:cNvGrpSpPr/>
        <p:nvPr/>
      </p:nvGrpSpPr>
      <p:grpSpPr>
        <a:xfrm>
          <a:off x="0" y="0"/>
          <a:ext cx="0" cy="0"/>
          <a:chOff x="0" y="0"/>
          <a:chExt cx="0" cy="0"/>
        </a:xfrm>
      </p:grpSpPr>
      <p:sp>
        <p:nvSpPr>
          <p:cNvPr id="145" name="Google Shape;145;p27"/>
          <p:cNvSpPr txBox="1"/>
          <p:nvPr/>
        </p:nvSpPr>
        <p:spPr>
          <a:xfrm>
            <a:off x="514350" y="652463"/>
            <a:ext cx="3189300" cy="554100"/>
          </a:xfrm>
          <a:prstGeom prst="rect">
            <a:avLst/>
          </a:prstGeom>
          <a:noFill/>
          <a:ln>
            <a:noFill/>
          </a:ln>
        </p:spPr>
        <p:txBody>
          <a:bodyPr anchorCtr="0" anchor="t" bIns="0" lIns="0" spcFirstLastPara="1" rIns="0" wrap="square" tIns="0">
            <a:spAutoFit/>
          </a:bodyPr>
          <a:lstStyle/>
          <a:p>
            <a:pPr indent="0" lvl="0" marL="0" marR="0" rtl="0" algn="l">
              <a:lnSpc>
                <a:spcPct val="79997"/>
              </a:lnSpc>
              <a:spcBef>
                <a:spcPts val="0"/>
              </a:spcBef>
              <a:spcAft>
                <a:spcPts val="0"/>
              </a:spcAft>
              <a:buNone/>
            </a:pPr>
            <a:r>
              <a:rPr b="1" i="0" lang="en" sz="4500" u="none" cap="none" strike="noStrike">
                <a:solidFill>
                  <a:srgbClr val="B57FC6"/>
                </a:solidFill>
                <a:latin typeface="Poppins"/>
                <a:ea typeface="Poppins"/>
                <a:cs typeface="Poppins"/>
                <a:sym typeface="Poppins"/>
              </a:rPr>
              <a:t>WHAT ARE</a:t>
            </a:r>
            <a:endParaRPr sz="300"/>
          </a:p>
        </p:txBody>
      </p:sp>
      <p:sp>
        <p:nvSpPr>
          <p:cNvPr id="146" name="Google Shape;146;p27"/>
          <p:cNvSpPr txBox="1"/>
          <p:nvPr/>
        </p:nvSpPr>
        <p:spPr>
          <a:xfrm>
            <a:off x="514350" y="1167651"/>
            <a:ext cx="3189181" cy="605588"/>
          </a:xfrm>
          <a:prstGeom prst="rect">
            <a:avLst/>
          </a:prstGeom>
          <a:noFill/>
          <a:ln>
            <a:noFill/>
          </a:ln>
        </p:spPr>
        <p:txBody>
          <a:bodyPr anchorCtr="0" anchor="t" bIns="0" lIns="0" spcFirstLastPara="1" rIns="0" wrap="square" tIns="0">
            <a:spAutoFit/>
          </a:bodyPr>
          <a:lstStyle/>
          <a:p>
            <a:pPr indent="0" lvl="0" marL="0" marR="0" rtl="0" algn="l">
              <a:lnSpc>
                <a:spcPct val="79997"/>
              </a:lnSpc>
              <a:spcBef>
                <a:spcPts val="0"/>
              </a:spcBef>
              <a:spcAft>
                <a:spcPts val="0"/>
              </a:spcAft>
              <a:buNone/>
            </a:pPr>
            <a:r>
              <a:rPr b="1" i="0" lang="en" sz="4900" u="none" cap="none" strike="noStrike">
                <a:solidFill>
                  <a:srgbClr val="EC5961"/>
                </a:solidFill>
                <a:latin typeface="Poppins"/>
                <a:ea typeface="Poppins"/>
                <a:cs typeface="Poppins"/>
                <a:sym typeface="Poppins"/>
              </a:rPr>
              <a:t>DRUGS?</a:t>
            </a:r>
            <a:endParaRPr sz="700"/>
          </a:p>
        </p:txBody>
      </p:sp>
      <p:sp>
        <p:nvSpPr>
          <p:cNvPr id="147" name="Google Shape;147;p27"/>
          <p:cNvSpPr txBox="1"/>
          <p:nvPr/>
        </p:nvSpPr>
        <p:spPr>
          <a:xfrm>
            <a:off x="514350" y="2001449"/>
            <a:ext cx="3386700" cy="2315400"/>
          </a:xfrm>
          <a:prstGeom prst="rect">
            <a:avLst/>
          </a:prstGeom>
          <a:noFill/>
          <a:ln>
            <a:noFill/>
          </a:ln>
        </p:spPr>
        <p:txBody>
          <a:bodyPr anchorCtr="0" anchor="t" bIns="0" lIns="0" spcFirstLastPara="1" rIns="0" wrap="square" tIns="0">
            <a:spAutoFit/>
          </a:bodyPr>
          <a:lstStyle/>
          <a:p>
            <a:pPr indent="0" lvl="0" marL="0" marR="0" rtl="0" algn="l">
              <a:lnSpc>
                <a:spcPct val="105012"/>
              </a:lnSpc>
              <a:spcBef>
                <a:spcPts val="0"/>
              </a:spcBef>
              <a:spcAft>
                <a:spcPts val="0"/>
              </a:spcAft>
              <a:buNone/>
            </a:pPr>
            <a:r>
              <a:rPr b="0" i="0" lang="en" sz="1600" u="none" cap="none" strike="noStrike">
                <a:solidFill>
                  <a:srgbClr val="444836"/>
                </a:solidFill>
                <a:latin typeface="Poppins"/>
                <a:ea typeface="Poppins"/>
                <a:cs typeface="Poppins"/>
                <a:sym typeface="Poppins"/>
              </a:rPr>
              <a:t>Drugs are substances that change how the body and brain function. Some drugs are prescribed by doctors to treat illnesses. However, illegal drugs or the misuse of medicines can damage the brain, affect behavior, and create serious health problems.</a:t>
            </a:r>
            <a:endParaRPr sz="800"/>
          </a:p>
        </p:txBody>
      </p:sp>
      <p:sp>
        <p:nvSpPr>
          <p:cNvPr id="148" name="Google Shape;148;p27"/>
          <p:cNvSpPr/>
          <p:nvPr/>
        </p:nvSpPr>
        <p:spPr>
          <a:xfrm>
            <a:off x="4718374" y="630634"/>
            <a:ext cx="3911276" cy="3998516"/>
          </a:xfrm>
          <a:custGeom>
            <a:rect b="b" l="l" r="r" t="t"/>
            <a:pathLst>
              <a:path extrusionOk="0" h="7997032" w="7822551">
                <a:moveTo>
                  <a:pt x="0" y="0"/>
                </a:moveTo>
                <a:lnTo>
                  <a:pt x="7822551" y="0"/>
                </a:lnTo>
                <a:lnTo>
                  <a:pt x="7822551" y="7997032"/>
                </a:lnTo>
                <a:lnTo>
                  <a:pt x="0" y="7997032"/>
                </a:lnTo>
                <a:lnTo>
                  <a:pt x="0" y="0"/>
                </a:lnTo>
                <a:close/>
              </a:path>
            </a:pathLst>
          </a:custGeom>
          <a:blipFill rotWithShape="1">
            <a:blip r:embed="rId3">
              <a:alphaModFix/>
            </a:blip>
            <a:stretch>
              <a:fillRect b="0" l="0" r="0" t="0"/>
            </a:stretch>
          </a:blipFill>
          <a:ln>
            <a:noFill/>
          </a:ln>
        </p:spPr>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9F9"/>
        </a:solidFill>
      </p:bgPr>
    </p:bg>
    <p:spTree>
      <p:nvGrpSpPr>
        <p:cNvPr id="152" name="Shape 152"/>
        <p:cNvGrpSpPr/>
        <p:nvPr/>
      </p:nvGrpSpPr>
      <p:grpSpPr>
        <a:xfrm>
          <a:off x="0" y="0"/>
          <a:ext cx="0" cy="0"/>
          <a:chOff x="0" y="0"/>
          <a:chExt cx="0" cy="0"/>
        </a:xfrm>
      </p:grpSpPr>
      <p:sp>
        <p:nvSpPr>
          <p:cNvPr id="153" name="Google Shape;153;p28"/>
          <p:cNvSpPr txBox="1"/>
          <p:nvPr/>
        </p:nvSpPr>
        <p:spPr>
          <a:xfrm>
            <a:off x="514350" y="1477679"/>
            <a:ext cx="3028800" cy="911400"/>
          </a:xfrm>
          <a:prstGeom prst="rect">
            <a:avLst/>
          </a:prstGeom>
          <a:noFill/>
          <a:ln>
            <a:noFill/>
          </a:ln>
        </p:spPr>
        <p:txBody>
          <a:bodyPr anchorCtr="0" anchor="t" bIns="0" lIns="0" spcFirstLastPara="1" rIns="0" wrap="square" tIns="0">
            <a:spAutoFit/>
          </a:bodyPr>
          <a:lstStyle/>
          <a:p>
            <a:pPr indent="0" lvl="0" marL="0" marR="0" rtl="0" algn="l">
              <a:lnSpc>
                <a:spcPct val="80005"/>
              </a:lnSpc>
              <a:spcBef>
                <a:spcPts val="0"/>
              </a:spcBef>
              <a:spcAft>
                <a:spcPts val="0"/>
              </a:spcAft>
              <a:buNone/>
            </a:pPr>
            <a:r>
              <a:rPr b="1" i="0" lang="en" sz="3700" u="none" cap="none" strike="noStrike">
                <a:solidFill>
                  <a:srgbClr val="EC5961"/>
                </a:solidFill>
                <a:latin typeface="Poppins"/>
                <a:ea typeface="Poppins"/>
                <a:cs typeface="Poppins"/>
                <a:sym typeface="Poppins"/>
              </a:rPr>
              <a:t>TYPES OF DANGEROUS</a:t>
            </a:r>
            <a:endParaRPr sz="500"/>
          </a:p>
        </p:txBody>
      </p:sp>
      <p:sp>
        <p:nvSpPr>
          <p:cNvPr id="154" name="Google Shape;154;p28"/>
          <p:cNvSpPr txBox="1"/>
          <p:nvPr/>
        </p:nvSpPr>
        <p:spPr>
          <a:xfrm>
            <a:off x="514350" y="2287168"/>
            <a:ext cx="3028670" cy="480370"/>
          </a:xfrm>
          <a:prstGeom prst="rect">
            <a:avLst/>
          </a:prstGeom>
          <a:noFill/>
          <a:ln>
            <a:noFill/>
          </a:ln>
        </p:spPr>
        <p:txBody>
          <a:bodyPr anchorCtr="0" anchor="t" bIns="0" lIns="0" spcFirstLastPara="1" rIns="0" wrap="square" tIns="0">
            <a:spAutoFit/>
          </a:bodyPr>
          <a:lstStyle/>
          <a:p>
            <a:pPr indent="0" lvl="0" marL="0" marR="0" rtl="0" algn="l">
              <a:lnSpc>
                <a:spcPct val="80005"/>
              </a:lnSpc>
              <a:spcBef>
                <a:spcPts val="0"/>
              </a:spcBef>
              <a:spcAft>
                <a:spcPts val="0"/>
              </a:spcAft>
              <a:buNone/>
            </a:pPr>
            <a:r>
              <a:rPr b="1" i="0" lang="en" sz="3900" u="none" cap="none" strike="noStrike">
                <a:solidFill>
                  <a:srgbClr val="3F3932"/>
                </a:solidFill>
                <a:latin typeface="Poppins"/>
                <a:ea typeface="Poppins"/>
                <a:cs typeface="Poppins"/>
                <a:sym typeface="Poppins"/>
              </a:rPr>
              <a:t>DRUGS</a:t>
            </a:r>
            <a:endParaRPr sz="700"/>
          </a:p>
        </p:txBody>
      </p:sp>
      <p:sp>
        <p:nvSpPr>
          <p:cNvPr id="155" name="Google Shape;155;p28"/>
          <p:cNvSpPr txBox="1"/>
          <p:nvPr/>
        </p:nvSpPr>
        <p:spPr>
          <a:xfrm>
            <a:off x="514350" y="2820223"/>
            <a:ext cx="2627100" cy="1736700"/>
          </a:xfrm>
          <a:prstGeom prst="rect">
            <a:avLst/>
          </a:prstGeom>
          <a:noFill/>
          <a:ln>
            <a:noFill/>
          </a:ln>
        </p:spPr>
        <p:txBody>
          <a:bodyPr anchorCtr="0" anchor="t" bIns="0" lIns="0" spcFirstLastPara="1" rIns="0" wrap="square" tIns="0">
            <a:spAutoFit/>
          </a:bodyPr>
          <a:lstStyle/>
          <a:p>
            <a:pPr indent="0" lvl="0" marL="0" marR="0" rtl="0" algn="l">
              <a:lnSpc>
                <a:spcPct val="105024"/>
              </a:lnSpc>
              <a:spcBef>
                <a:spcPts val="0"/>
              </a:spcBef>
              <a:spcAft>
                <a:spcPts val="0"/>
              </a:spcAft>
              <a:buNone/>
            </a:pPr>
            <a:r>
              <a:rPr b="0" i="0" lang="en" sz="1200" u="none" cap="none" strike="noStrike">
                <a:solidFill>
                  <a:srgbClr val="444836"/>
                </a:solidFill>
                <a:latin typeface="Poppins"/>
                <a:ea typeface="Poppins"/>
                <a:cs typeface="Poppins"/>
                <a:sym typeface="Poppins"/>
              </a:rPr>
              <a:t>There are many types of illegal and dangerous drugs. Some common examples include cocaine, heroin, methamphetamine, and ecstasy. These drugs can cause addiction, meaning users feel a strong need to keep using them even when they know the risks. </a:t>
            </a:r>
            <a:endParaRPr sz="900"/>
          </a:p>
        </p:txBody>
      </p:sp>
      <p:sp>
        <p:nvSpPr>
          <p:cNvPr id="156" name="Google Shape;156;p28"/>
          <p:cNvSpPr/>
          <p:nvPr/>
        </p:nvSpPr>
        <p:spPr>
          <a:xfrm>
            <a:off x="3791524" y="1154496"/>
            <a:ext cx="4838127" cy="3474655"/>
          </a:xfrm>
          <a:custGeom>
            <a:rect b="b" l="l" r="r" t="t"/>
            <a:pathLst>
              <a:path extrusionOk="0" h="6949309" w="9676253">
                <a:moveTo>
                  <a:pt x="0" y="0"/>
                </a:moveTo>
                <a:lnTo>
                  <a:pt x="9676253" y="0"/>
                </a:lnTo>
                <a:lnTo>
                  <a:pt x="9676253" y="6949309"/>
                </a:lnTo>
                <a:lnTo>
                  <a:pt x="0" y="6949309"/>
                </a:lnTo>
                <a:lnTo>
                  <a:pt x="0" y="0"/>
                </a:lnTo>
                <a:close/>
              </a:path>
            </a:pathLst>
          </a:custGeom>
          <a:blipFill rotWithShape="1">
            <a:blip r:embed="rId3">
              <a:alphaModFix/>
            </a:blip>
            <a:stretch>
              <a:fillRect b="0" l="0" r="0" t="0"/>
            </a:stretch>
          </a:blipFill>
          <a:ln>
            <a:noFill/>
          </a:ln>
        </p:spPr>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9F9"/>
        </a:solidFill>
      </p:bgPr>
    </p:bg>
    <p:spTree>
      <p:nvGrpSpPr>
        <p:cNvPr id="160" name="Shape 160"/>
        <p:cNvGrpSpPr/>
        <p:nvPr/>
      </p:nvGrpSpPr>
      <p:grpSpPr>
        <a:xfrm>
          <a:off x="0" y="0"/>
          <a:ext cx="0" cy="0"/>
          <a:chOff x="0" y="0"/>
          <a:chExt cx="0" cy="0"/>
        </a:xfrm>
      </p:grpSpPr>
      <p:sp>
        <p:nvSpPr>
          <p:cNvPr id="161" name="Google Shape;161;p29"/>
          <p:cNvSpPr txBox="1"/>
          <p:nvPr/>
        </p:nvSpPr>
        <p:spPr>
          <a:xfrm>
            <a:off x="4572000" y="742950"/>
            <a:ext cx="4057650" cy="983749"/>
          </a:xfrm>
          <a:prstGeom prst="rect">
            <a:avLst/>
          </a:prstGeom>
          <a:noFill/>
          <a:ln>
            <a:noFill/>
          </a:ln>
        </p:spPr>
        <p:txBody>
          <a:bodyPr anchorCtr="0" anchor="t" bIns="0" lIns="0" spcFirstLastPara="1" rIns="0" wrap="square" tIns="0">
            <a:spAutoFit/>
          </a:bodyPr>
          <a:lstStyle/>
          <a:p>
            <a:pPr indent="0" lvl="0" marL="0" marR="0" rtl="0" algn="l">
              <a:lnSpc>
                <a:spcPct val="79997"/>
              </a:lnSpc>
              <a:spcBef>
                <a:spcPts val="0"/>
              </a:spcBef>
              <a:spcAft>
                <a:spcPts val="0"/>
              </a:spcAft>
              <a:buNone/>
            </a:pPr>
            <a:r>
              <a:rPr b="1" i="0" lang="en" sz="8000" u="none" cap="none" strike="noStrike">
                <a:solidFill>
                  <a:srgbClr val="3F3932"/>
                </a:solidFill>
                <a:latin typeface="Poppins"/>
                <a:ea typeface="Poppins"/>
                <a:cs typeface="Poppins"/>
                <a:sym typeface="Poppins"/>
              </a:rPr>
              <a:t>HEALTH</a:t>
            </a:r>
            <a:endParaRPr sz="700"/>
          </a:p>
        </p:txBody>
      </p:sp>
      <p:sp>
        <p:nvSpPr>
          <p:cNvPr id="162" name="Google Shape;162;p29"/>
          <p:cNvSpPr txBox="1"/>
          <p:nvPr/>
        </p:nvSpPr>
        <p:spPr>
          <a:xfrm>
            <a:off x="4572000" y="1588001"/>
            <a:ext cx="4057800" cy="948000"/>
          </a:xfrm>
          <a:prstGeom prst="rect">
            <a:avLst/>
          </a:prstGeom>
          <a:noFill/>
          <a:ln>
            <a:noFill/>
          </a:ln>
        </p:spPr>
        <p:txBody>
          <a:bodyPr anchorCtr="0" anchor="t" bIns="0" lIns="0" spcFirstLastPara="1" rIns="0" wrap="square" tIns="0">
            <a:spAutoFit/>
          </a:bodyPr>
          <a:lstStyle/>
          <a:p>
            <a:pPr indent="0" lvl="0" marL="0" marR="0" rtl="0" algn="l">
              <a:lnSpc>
                <a:spcPct val="79997"/>
              </a:lnSpc>
              <a:spcBef>
                <a:spcPts val="0"/>
              </a:spcBef>
              <a:spcAft>
                <a:spcPts val="0"/>
              </a:spcAft>
              <a:buNone/>
            </a:pPr>
            <a:r>
              <a:rPr b="1" i="0" lang="en" sz="7700" u="none" cap="none" strike="noStrike">
                <a:solidFill>
                  <a:srgbClr val="EC5961"/>
                </a:solidFill>
                <a:latin typeface="Poppins"/>
                <a:ea typeface="Poppins"/>
                <a:cs typeface="Poppins"/>
                <a:sym typeface="Poppins"/>
              </a:rPr>
              <a:t>EFFECTS</a:t>
            </a:r>
            <a:endParaRPr sz="400"/>
          </a:p>
        </p:txBody>
      </p:sp>
      <p:sp>
        <p:nvSpPr>
          <p:cNvPr id="163" name="Google Shape;163;p29"/>
          <p:cNvSpPr txBox="1"/>
          <p:nvPr/>
        </p:nvSpPr>
        <p:spPr>
          <a:xfrm>
            <a:off x="4572000" y="2820225"/>
            <a:ext cx="3638100" cy="1769700"/>
          </a:xfrm>
          <a:prstGeom prst="rect">
            <a:avLst/>
          </a:prstGeom>
          <a:noFill/>
          <a:ln>
            <a:noFill/>
          </a:ln>
        </p:spPr>
        <p:txBody>
          <a:bodyPr anchorCtr="0" anchor="t" bIns="0" lIns="0" spcFirstLastPara="1" rIns="0" wrap="square" tIns="0">
            <a:spAutoFit/>
          </a:bodyPr>
          <a:lstStyle/>
          <a:p>
            <a:pPr indent="0" lvl="0" marL="0" marR="0" rtl="0" algn="l">
              <a:lnSpc>
                <a:spcPct val="105024"/>
              </a:lnSpc>
              <a:spcBef>
                <a:spcPts val="0"/>
              </a:spcBef>
              <a:spcAft>
                <a:spcPts val="0"/>
              </a:spcAft>
              <a:buNone/>
            </a:pPr>
            <a:r>
              <a:rPr b="0" i="0" lang="en" sz="1100" u="none" cap="none" strike="noStrike">
                <a:solidFill>
                  <a:srgbClr val="444836"/>
                </a:solidFill>
                <a:latin typeface="Poppins"/>
                <a:ea typeface="Poppins"/>
                <a:cs typeface="Poppins"/>
                <a:sym typeface="Poppins"/>
              </a:rPr>
              <a:t> Addiction is caused by a surge of dopamine. Dopamine is a chemical messenger in the brain that helps control motivation, pleasure, and reward; in turn, the feel-good hormone encourages us to repeat that behavior, leading to addiction. Drug abuse can seriously damage the body. It may harm important organs such as the brain, heart, lungs, and liver. Long-term drug use can cause diseases, weaken the immune system, and, in severe cases, lead to overdose or death.</a:t>
            </a:r>
            <a:endParaRPr sz="800"/>
          </a:p>
        </p:txBody>
      </p:sp>
      <p:sp>
        <p:nvSpPr>
          <p:cNvPr id="164" name="Google Shape;164;p29"/>
          <p:cNvSpPr/>
          <p:nvPr/>
        </p:nvSpPr>
        <p:spPr>
          <a:xfrm>
            <a:off x="514350" y="514350"/>
            <a:ext cx="3044952" cy="4114800"/>
          </a:xfrm>
          <a:custGeom>
            <a:rect b="b" l="l" r="r" t="t"/>
            <a:pathLst>
              <a:path extrusionOk="0" h="8229600" w="6089904">
                <a:moveTo>
                  <a:pt x="0" y="0"/>
                </a:moveTo>
                <a:lnTo>
                  <a:pt x="6089904" y="0"/>
                </a:lnTo>
                <a:lnTo>
                  <a:pt x="6089904" y="8229600"/>
                </a:lnTo>
                <a:lnTo>
                  <a:pt x="0" y="8229600"/>
                </a:lnTo>
                <a:lnTo>
                  <a:pt x="0" y="0"/>
                </a:lnTo>
                <a:close/>
              </a:path>
            </a:pathLst>
          </a:custGeom>
          <a:blipFill rotWithShape="1">
            <a:blip r:embed="rId3">
              <a:alphaModFix/>
            </a:blip>
            <a:stretch>
              <a:fillRect b="0" l="0" r="0" t="0"/>
            </a:stretch>
          </a:blipFill>
          <a:ln>
            <a:noFill/>
          </a:ln>
        </p:spPr>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9F9"/>
        </a:solidFill>
      </p:bgPr>
    </p:bg>
    <p:spTree>
      <p:nvGrpSpPr>
        <p:cNvPr id="168" name="Shape 168"/>
        <p:cNvGrpSpPr/>
        <p:nvPr/>
      </p:nvGrpSpPr>
      <p:grpSpPr>
        <a:xfrm>
          <a:off x="0" y="0"/>
          <a:ext cx="0" cy="0"/>
          <a:chOff x="0" y="0"/>
          <a:chExt cx="0" cy="0"/>
        </a:xfrm>
      </p:grpSpPr>
      <p:sp>
        <p:nvSpPr>
          <p:cNvPr id="169" name="Google Shape;169;p30"/>
          <p:cNvSpPr txBox="1"/>
          <p:nvPr/>
        </p:nvSpPr>
        <p:spPr>
          <a:xfrm>
            <a:off x="514350" y="681038"/>
            <a:ext cx="4344600" cy="640500"/>
          </a:xfrm>
          <a:prstGeom prst="rect">
            <a:avLst/>
          </a:prstGeom>
          <a:noFill/>
          <a:ln>
            <a:noFill/>
          </a:ln>
        </p:spPr>
        <p:txBody>
          <a:bodyPr anchorCtr="0" anchor="t" bIns="0" lIns="0" spcFirstLastPara="1" rIns="0" wrap="square" tIns="0">
            <a:spAutoFit/>
          </a:bodyPr>
          <a:lstStyle/>
          <a:p>
            <a:pPr indent="0" lvl="0" marL="0" marR="0" rtl="0" algn="l">
              <a:lnSpc>
                <a:spcPct val="80005"/>
              </a:lnSpc>
              <a:spcBef>
                <a:spcPts val="0"/>
              </a:spcBef>
              <a:spcAft>
                <a:spcPts val="0"/>
              </a:spcAft>
              <a:buNone/>
            </a:pPr>
            <a:r>
              <a:rPr b="1" i="0" lang="en" sz="5200" u="none" cap="none" strike="noStrike">
                <a:solidFill>
                  <a:srgbClr val="B57FC6"/>
                </a:solidFill>
                <a:latin typeface="Poppins"/>
                <a:ea typeface="Poppins"/>
                <a:cs typeface="Poppins"/>
                <a:sym typeface="Poppins"/>
              </a:rPr>
              <a:t>MENTAL AND</a:t>
            </a:r>
            <a:endParaRPr sz="200"/>
          </a:p>
        </p:txBody>
      </p:sp>
      <p:sp>
        <p:nvSpPr>
          <p:cNvPr id="170" name="Google Shape;170;p30"/>
          <p:cNvSpPr txBox="1"/>
          <p:nvPr/>
        </p:nvSpPr>
        <p:spPr>
          <a:xfrm>
            <a:off x="514350" y="1262550"/>
            <a:ext cx="4344730" cy="1288776"/>
          </a:xfrm>
          <a:prstGeom prst="rect">
            <a:avLst/>
          </a:prstGeom>
          <a:noFill/>
          <a:ln>
            <a:noFill/>
          </a:ln>
        </p:spPr>
        <p:txBody>
          <a:bodyPr anchorCtr="0" anchor="t" bIns="0" lIns="0" spcFirstLastPara="1" rIns="0" wrap="square" tIns="0">
            <a:spAutoFit/>
          </a:bodyPr>
          <a:lstStyle/>
          <a:p>
            <a:pPr indent="0" lvl="0" marL="0" marR="0" rtl="0" algn="l">
              <a:lnSpc>
                <a:spcPct val="80005"/>
              </a:lnSpc>
              <a:spcBef>
                <a:spcPts val="0"/>
              </a:spcBef>
              <a:spcAft>
                <a:spcPts val="0"/>
              </a:spcAft>
              <a:buNone/>
            </a:pPr>
            <a:r>
              <a:rPr b="1" i="0" lang="en" sz="5700" u="none" cap="none" strike="noStrike">
                <a:solidFill>
                  <a:srgbClr val="EC5961"/>
                </a:solidFill>
                <a:latin typeface="Poppins"/>
                <a:ea typeface="Poppins"/>
                <a:cs typeface="Poppins"/>
                <a:sym typeface="Poppins"/>
              </a:rPr>
              <a:t>EMOTIONAL EFFECTS</a:t>
            </a:r>
            <a:endParaRPr sz="700"/>
          </a:p>
        </p:txBody>
      </p:sp>
      <p:sp>
        <p:nvSpPr>
          <p:cNvPr id="171" name="Google Shape;171;p30"/>
          <p:cNvSpPr txBox="1"/>
          <p:nvPr/>
        </p:nvSpPr>
        <p:spPr>
          <a:xfrm>
            <a:off x="514350" y="2837075"/>
            <a:ext cx="2911500" cy="1671300"/>
          </a:xfrm>
          <a:prstGeom prst="rect">
            <a:avLst/>
          </a:prstGeom>
          <a:noFill/>
          <a:ln>
            <a:noFill/>
          </a:ln>
        </p:spPr>
        <p:txBody>
          <a:bodyPr anchorCtr="0" anchor="t" bIns="0" lIns="0" spcFirstLastPara="1" rIns="0" wrap="square" tIns="0">
            <a:spAutoFit/>
          </a:bodyPr>
          <a:lstStyle/>
          <a:p>
            <a:pPr indent="0" lvl="0" marL="0" marR="0" rtl="0" algn="l">
              <a:lnSpc>
                <a:spcPct val="105024"/>
              </a:lnSpc>
              <a:spcBef>
                <a:spcPts val="0"/>
              </a:spcBef>
              <a:spcAft>
                <a:spcPts val="0"/>
              </a:spcAft>
              <a:buNone/>
            </a:pPr>
            <a:r>
              <a:rPr b="0" i="0" lang="en" sz="1300" u="none" cap="none" strike="noStrike">
                <a:solidFill>
                  <a:srgbClr val="444836"/>
                </a:solidFill>
                <a:latin typeface="Poppins"/>
                <a:ea typeface="Poppins"/>
                <a:cs typeface="Poppins"/>
                <a:sym typeface="Poppins"/>
              </a:rPr>
              <a:t>Drugs can strongly affect mental health. Users may experience anxiety, depression, confusion, hallucinations, or paranoia. Over time, drug abuse can change the brain and make it difficult for people to think clearly or control their emotions.</a:t>
            </a:r>
            <a:endParaRPr sz="1000"/>
          </a:p>
        </p:txBody>
      </p:sp>
      <p:sp>
        <p:nvSpPr>
          <p:cNvPr id="172" name="Google Shape;172;p30"/>
          <p:cNvSpPr/>
          <p:nvPr/>
        </p:nvSpPr>
        <p:spPr>
          <a:xfrm>
            <a:off x="4210396" y="1688337"/>
            <a:ext cx="4419254" cy="2940813"/>
          </a:xfrm>
          <a:custGeom>
            <a:rect b="b" l="l" r="r" t="t"/>
            <a:pathLst>
              <a:path extrusionOk="0" h="5881626" w="8838508">
                <a:moveTo>
                  <a:pt x="0" y="0"/>
                </a:moveTo>
                <a:lnTo>
                  <a:pt x="8838508" y="0"/>
                </a:lnTo>
                <a:lnTo>
                  <a:pt x="8838508" y="5881626"/>
                </a:lnTo>
                <a:lnTo>
                  <a:pt x="0" y="5881626"/>
                </a:lnTo>
                <a:lnTo>
                  <a:pt x="0" y="0"/>
                </a:lnTo>
                <a:close/>
              </a:path>
            </a:pathLst>
          </a:custGeom>
          <a:blipFill rotWithShape="1">
            <a:blip r:embed="rId3">
              <a:alphaModFix/>
            </a:blip>
            <a:stretch>
              <a:fillRect b="0" l="0" r="0" t="0"/>
            </a:stretch>
          </a:blipFill>
          <a:ln>
            <a:noFill/>
          </a:ln>
        </p:spPr>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9F9"/>
        </a:solidFill>
      </p:bgPr>
    </p:bg>
    <p:spTree>
      <p:nvGrpSpPr>
        <p:cNvPr id="176" name="Shape 176"/>
        <p:cNvGrpSpPr/>
        <p:nvPr/>
      </p:nvGrpSpPr>
      <p:grpSpPr>
        <a:xfrm>
          <a:off x="0" y="0"/>
          <a:ext cx="0" cy="0"/>
          <a:chOff x="0" y="0"/>
          <a:chExt cx="0" cy="0"/>
        </a:xfrm>
      </p:grpSpPr>
      <p:sp>
        <p:nvSpPr>
          <p:cNvPr id="177" name="Google Shape;177;p31"/>
          <p:cNvSpPr txBox="1"/>
          <p:nvPr/>
        </p:nvSpPr>
        <p:spPr>
          <a:xfrm>
            <a:off x="5110539" y="666750"/>
            <a:ext cx="3519000" cy="1231500"/>
          </a:xfrm>
          <a:prstGeom prst="rect">
            <a:avLst/>
          </a:prstGeom>
          <a:noFill/>
          <a:ln>
            <a:noFill/>
          </a:ln>
        </p:spPr>
        <p:txBody>
          <a:bodyPr anchorCtr="0" anchor="t" bIns="0" lIns="0" spcFirstLastPara="1" rIns="0" wrap="square" tIns="0">
            <a:spAutoFit/>
          </a:bodyPr>
          <a:lstStyle/>
          <a:p>
            <a:pPr indent="0" lvl="0" marL="0" marR="0" rtl="0" algn="l">
              <a:lnSpc>
                <a:spcPct val="80001"/>
              </a:lnSpc>
              <a:spcBef>
                <a:spcPts val="0"/>
              </a:spcBef>
              <a:spcAft>
                <a:spcPts val="0"/>
              </a:spcAft>
              <a:buNone/>
            </a:pPr>
            <a:r>
              <a:rPr b="1" i="0" lang="en" sz="5000" u="none" cap="none" strike="noStrike">
                <a:solidFill>
                  <a:srgbClr val="EC5961"/>
                </a:solidFill>
                <a:latin typeface="Poppins"/>
                <a:ea typeface="Poppins"/>
                <a:cs typeface="Poppins"/>
                <a:sym typeface="Poppins"/>
              </a:rPr>
              <a:t>SOCIAL AND</a:t>
            </a:r>
            <a:endParaRPr sz="500"/>
          </a:p>
        </p:txBody>
      </p:sp>
      <p:sp>
        <p:nvSpPr>
          <p:cNvPr id="178" name="Google Shape;178;p31"/>
          <p:cNvSpPr txBox="1"/>
          <p:nvPr/>
        </p:nvSpPr>
        <p:spPr>
          <a:xfrm>
            <a:off x="5110489" y="1785158"/>
            <a:ext cx="3519000" cy="1280700"/>
          </a:xfrm>
          <a:prstGeom prst="rect">
            <a:avLst/>
          </a:prstGeom>
          <a:noFill/>
          <a:ln>
            <a:noFill/>
          </a:ln>
        </p:spPr>
        <p:txBody>
          <a:bodyPr anchorCtr="0" anchor="t" bIns="0" lIns="0" spcFirstLastPara="1" rIns="0" wrap="square" tIns="0">
            <a:spAutoFit/>
          </a:bodyPr>
          <a:lstStyle/>
          <a:p>
            <a:pPr indent="0" lvl="0" marL="0" marR="0" rtl="0" algn="l">
              <a:lnSpc>
                <a:spcPct val="80001"/>
              </a:lnSpc>
              <a:spcBef>
                <a:spcPts val="0"/>
              </a:spcBef>
              <a:spcAft>
                <a:spcPts val="0"/>
              </a:spcAft>
              <a:buNone/>
            </a:pPr>
            <a:r>
              <a:rPr b="1" i="0" lang="en" sz="5200" u="none" cap="none" strike="noStrike">
                <a:solidFill>
                  <a:srgbClr val="B57FC6"/>
                </a:solidFill>
                <a:latin typeface="Poppins"/>
                <a:ea typeface="Poppins"/>
                <a:cs typeface="Poppins"/>
                <a:sym typeface="Poppins"/>
              </a:rPr>
              <a:t>FAMILY PROBLEMS</a:t>
            </a:r>
            <a:endParaRPr sz="700"/>
          </a:p>
        </p:txBody>
      </p:sp>
      <p:sp>
        <p:nvSpPr>
          <p:cNvPr id="179" name="Google Shape;179;p31"/>
          <p:cNvSpPr txBox="1"/>
          <p:nvPr/>
        </p:nvSpPr>
        <p:spPr>
          <a:xfrm>
            <a:off x="5110539" y="3040538"/>
            <a:ext cx="3016500" cy="1154700"/>
          </a:xfrm>
          <a:prstGeom prst="rect">
            <a:avLst/>
          </a:prstGeom>
          <a:noFill/>
          <a:ln>
            <a:noFill/>
          </a:ln>
        </p:spPr>
        <p:txBody>
          <a:bodyPr anchorCtr="0" anchor="t" bIns="0" lIns="0" spcFirstLastPara="1" rIns="0" wrap="square" tIns="0">
            <a:spAutoFit/>
          </a:bodyPr>
          <a:lstStyle/>
          <a:p>
            <a:pPr indent="0" lvl="0" marL="0" marR="0" rtl="0" algn="l">
              <a:lnSpc>
                <a:spcPct val="105024"/>
              </a:lnSpc>
              <a:spcBef>
                <a:spcPts val="0"/>
              </a:spcBef>
              <a:spcAft>
                <a:spcPts val="0"/>
              </a:spcAft>
              <a:buNone/>
            </a:pPr>
            <a:r>
              <a:rPr b="0" i="0" lang="en" sz="1200" u="none" cap="none" strike="noStrike">
                <a:solidFill>
                  <a:srgbClr val="444836"/>
                </a:solidFill>
                <a:latin typeface="Poppins"/>
                <a:ea typeface="Poppins"/>
                <a:cs typeface="Poppins"/>
                <a:sym typeface="Poppins"/>
              </a:rPr>
              <a:t>Drug addiction often causes serious social problems. People who abuse drugs may lose trust or get distanced from family and friends. It can lead to conflict at home, broken relationships, and social isolation.</a:t>
            </a:r>
            <a:endParaRPr sz="900"/>
          </a:p>
        </p:txBody>
      </p:sp>
      <p:sp>
        <p:nvSpPr>
          <p:cNvPr id="180" name="Google Shape;180;p31"/>
          <p:cNvSpPr/>
          <p:nvPr/>
        </p:nvSpPr>
        <p:spPr>
          <a:xfrm>
            <a:off x="514350" y="1071023"/>
            <a:ext cx="4263552" cy="3558128"/>
          </a:xfrm>
          <a:custGeom>
            <a:rect b="b" l="l" r="r" t="t"/>
            <a:pathLst>
              <a:path extrusionOk="0" h="7116255" w="8527103">
                <a:moveTo>
                  <a:pt x="0" y="0"/>
                </a:moveTo>
                <a:lnTo>
                  <a:pt x="8527103" y="0"/>
                </a:lnTo>
                <a:lnTo>
                  <a:pt x="8527103" y="7116255"/>
                </a:lnTo>
                <a:lnTo>
                  <a:pt x="0" y="7116255"/>
                </a:lnTo>
                <a:lnTo>
                  <a:pt x="0" y="0"/>
                </a:lnTo>
                <a:close/>
              </a:path>
            </a:pathLst>
          </a:custGeom>
          <a:blipFill rotWithShape="1">
            <a:blip r:embed="rId3">
              <a:alphaModFix/>
            </a:blip>
            <a:stretch>
              <a:fillRect b="0" l="0" r="0" t="0"/>
            </a:stretch>
          </a:blipFill>
          <a:ln>
            <a:noFill/>
          </a:ln>
        </p:spPr>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9F9"/>
        </a:solidFill>
      </p:bgPr>
    </p:bg>
    <p:spTree>
      <p:nvGrpSpPr>
        <p:cNvPr id="184" name="Shape 184"/>
        <p:cNvGrpSpPr/>
        <p:nvPr/>
      </p:nvGrpSpPr>
      <p:grpSpPr>
        <a:xfrm>
          <a:off x="0" y="0"/>
          <a:ext cx="0" cy="0"/>
          <a:chOff x="0" y="0"/>
          <a:chExt cx="0" cy="0"/>
        </a:xfrm>
      </p:grpSpPr>
      <p:sp>
        <p:nvSpPr>
          <p:cNvPr id="185" name="Google Shape;185;p32"/>
          <p:cNvSpPr txBox="1"/>
          <p:nvPr/>
        </p:nvSpPr>
        <p:spPr>
          <a:xfrm>
            <a:off x="4572000" y="1426375"/>
            <a:ext cx="4057650" cy="642689"/>
          </a:xfrm>
          <a:prstGeom prst="rect">
            <a:avLst/>
          </a:prstGeom>
          <a:noFill/>
          <a:ln>
            <a:noFill/>
          </a:ln>
        </p:spPr>
        <p:txBody>
          <a:bodyPr anchorCtr="0" anchor="t" bIns="0" lIns="0" spcFirstLastPara="1" rIns="0" wrap="square" tIns="0">
            <a:spAutoFit/>
          </a:bodyPr>
          <a:lstStyle/>
          <a:p>
            <a:pPr indent="0" lvl="0" marL="0" marR="0" rtl="0" algn="l">
              <a:lnSpc>
                <a:spcPct val="79996"/>
              </a:lnSpc>
              <a:spcBef>
                <a:spcPts val="0"/>
              </a:spcBef>
              <a:spcAft>
                <a:spcPts val="0"/>
              </a:spcAft>
              <a:buNone/>
            </a:pPr>
            <a:r>
              <a:rPr b="1" i="0" lang="en" sz="5200" u="none" cap="none" strike="noStrike">
                <a:solidFill>
                  <a:srgbClr val="EC5961"/>
                </a:solidFill>
                <a:latin typeface="Poppins"/>
                <a:ea typeface="Poppins"/>
                <a:cs typeface="Poppins"/>
                <a:sym typeface="Poppins"/>
              </a:rPr>
              <a:t>GET HELP!</a:t>
            </a:r>
            <a:endParaRPr sz="700"/>
          </a:p>
        </p:txBody>
      </p:sp>
      <p:sp>
        <p:nvSpPr>
          <p:cNvPr id="186" name="Google Shape;186;p32"/>
          <p:cNvSpPr txBox="1"/>
          <p:nvPr/>
        </p:nvSpPr>
        <p:spPr>
          <a:xfrm>
            <a:off x="4572000" y="2239149"/>
            <a:ext cx="3519580" cy="1641215"/>
          </a:xfrm>
          <a:prstGeom prst="rect">
            <a:avLst/>
          </a:prstGeom>
          <a:noFill/>
          <a:ln>
            <a:noFill/>
          </a:ln>
        </p:spPr>
        <p:txBody>
          <a:bodyPr anchorCtr="0" anchor="t" bIns="0" lIns="0" spcFirstLastPara="1" rIns="0" wrap="square" tIns="0">
            <a:spAutoFit/>
          </a:bodyPr>
          <a:lstStyle/>
          <a:p>
            <a:pPr indent="0" lvl="0" marL="0" marR="0" rtl="0" algn="l">
              <a:lnSpc>
                <a:spcPct val="104987"/>
              </a:lnSpc>
              <a:spcBef>
                <a:spcPts val="0"/>
              </a:spcBef>
              <a:spcAft>
                <a:spcPts val="0"/>
              </a:spcAft>
              <a:buNone/>
            </a:pPr>
            <a:r>
              <a:rPr b="0" i="0" lang="en" sz="1400" u="none" cap="none" strike="noStrike">
                <a:solidFill>
                  <a:srgbClr val="444836"/>
                </a:solidFill>
                <a:latin typeface="Poppins"/>
                <a:ea typeface="Poppins"/>
                <a:cs typeface="Poppins"/>
                <a:sym typeface="Poppins"/>
              </a:rPr>
              <a:t>Getting help for drug addiction can start by talking to a trusted adult, doctor, counselor, or addiction specialist. Treatment may include therapy, support groups, medication, or rehabilitation programs. In the U.S., SAMHSA’s helpline (1-800-662-4357) can connect people with confidential treatment and support.</a:t>
            </a:r>
            <a:endParaRPr sz="700"/>
          </a:p>
        </p:txBody>
      </p:sp>
      <p:sp>
        <p:nvSpPr>
          <p:cNvPr id="187" name="Google Shape;187;p32"/>
          <p:cNvSpPr/>
          <p:nvPr/>
        </p:nvSpPr>
        <p:spPr>
          <a:xfrm>
            <a:off x="514350" y="1601696"/>
            <a:ext cx="3490775" cy="3027455"/>
          </a:xfrm>
          <a:custGeom>
            <a:rect b="b" l="l" r="r" t="t"/>
            <a:pathLst>
              <a:path extrusionOk="0" h="6054909" w="6981551">
                <a:moveTo>
                  <a:pt x="0" y="0"/>
                </a:moveTo>
                <a:lnTo>
                  <a:pt x="6981551" y="0"/>
                </a:lnTo>
                <a:lnTo>
                  <a:pt x="6981551" y="6054909"/>
                </a:lnTo>
                <a:lnTo>
                  <a:pt x="0" y="6054909"/>
                </a:lnTo>
                <a:lnTo>
                  <a:pt x="0" y="0"/>
                </a:lnTo>
                <a:close/>
              </a:path>
            </a:pathLst>
          </a:custGeom>
          <a:blipFill rotWithShape="1">
            <a:blip r:embed="rId3">
              <a:alphaModFix/>
            </a:blip>
            <a:stretch>
              <a:fillRect b="0" l="0" r="0" t="0"/>
            </a:stretch>
          </a:blipFill>
          <a:ln>
            <a:noFill/>
          </a:ln>
        </p:spPr>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9F9"/>
        </a:solidFill>
      </p:bgPr>
    </p:bg>
    <p:spTree>
      <p:nvGrpSpPr>
        <p:cNvPr id="191" name="Shape 191"/>
        <p:cNvGrpSpPr/>
        <p:nvPr/>
      </p:nvGrpSpPr>
      <p:grpSpPr>
        <a:xfrm>
          <a:off x="0" y="0"/>
          <a:ext cx="0" cy="0"/>
          <a:chOff x="0" y="0"/>
          <a:chExt cx="0" cy="0"/>
        </a:xfrm>
      </p:grpSpPr>
      <p:sp>
        <p:nvSpPr>
          <p:cNvPr id="192" name="Google Shape;192;p33"/>
          <p:cNvSpPr txBox="1"/>
          <p:nvPr/>
        </p:nvSpPr>
        <p:spPr>
          <a:xfrm>
            <a:off x="4572000" y="1426375"/>
            <a:ext cx="4057800" cy="615600"/>
          </a:xfrm>
          <a:prstGeom prst="rect">
            <a:avLst/>
          </a:prstGeom>
          <a:noFill/>
          <a:ln>
            <a:noFill/>
          </a:ln>
        </p:spPr>
        <p:txBody>
          <a:bodyPr anchorCtr="0" anchor="t" bIns="0" lIns="0" spcFirstLastPara="1" rIns="0" wrap="square" tIns="0">
            <a:spAutoFit/>
          </a:bodyPr>
          <a:lstStyle/>
          <a:p>
            <a:pPr indent="0" lvl="0" marL="0" marR="0" rtl="0" algn="l">
              <a:lnSpc>
                <a:spcPct val="79996"/>
              </a:lnSpc>
              <a:spcBef>
                <a:spcPts val="0"/>
              </a:spcBef>
              <a:spcAft>
                <a:spcPts val="0"/>
              </a:spcAft>
              <a:buNone/>
            </a:pPr>
            <a:r>
              <a:rPr b="1" i="0" lang="en" sz="5000" u="none" cap="none" strike="noStrike">
                <a:solidFill>
                  <a:srgbClr val="EC5961"/>
                </a:solidFill>
                <a:latin typeface="Poppins"/>
                <a:ea typeface="Poppins"/>
                <a:cs typeface="Poppins"/>
                <a:sym typeface="Poppins"/>
              </a:rPr>
              <a:t>PREVENTION</a:t>
            </a:r>
            <a:endParaRPr sz="500"/>
          </a:p>
        </p:txBody>
      </p:sp>
      <p:sp>
        <p:nvSpPr>
          <p:cNvPr id="193" name="Google Shape;193;p33"/>
          <p:cNvSpPr txBox="1"/>
          <p:nvPr/>
        </p:nvSpPr>
        <p:spPr>
          <a:xfrm>
            <a:off x="4572000" y="2239150"/>
            <a:ext cx="3929400" cy="3382200"/>
          </a:xfrm>
          <a:prstGeom prst="rect">
            <a:avLst/>
          </a:prstGeom>
          <a:noFill/>
          <a:ln>
            <a:noFill/>
          </a:ln>
        </p:spPr>
        <p:txBody>
          <a:bodyPr anchorCtr="0" anchor="t" bIns="0" lIns="0" spcFirstLastPara="1" rIns="0" wrap="square" tIns="0">
            <a:spAutoFit/>
          </a:bodyPr>
          <a:lstStyle/>
          <a:p>
            <a:pPr indent="0" lvl="0" marL="0" marR="0" rtl="0" algn="l">
              <a:lnSpc>
                <a:spcPct val="104987"/>
              </a:lnSpc>
              <a:spcBef>
                <a:spcPts val="0"/>
              </a:spcBef>
              <a:spcAft>
                <a:spcPts val="0"/>
              </a:spcAft>
              <a:buNone/>
            </a:pPr>
            <a:r>
              <a:rPr b="0" i="0" lang="en" sz="1500" u="none" cap="none" strike="noStrike">
                <a:solidFill>
                  <a:srgbClr val="444836"/>
                </a:solidFill>
                <a:latin typeface="Poppins"/>
                <a:ea typeface="Poppins"/>
                <a:cs typeface="Poppins"/>
                <a:sym typeface="Poppins"/>
              </a:rPr>
              <a:t>Preventing drug abuse starts with understanding the risks and making healthy choices. Building healthy ways to manage stress, surrounding yourself with supportive people, participating in positive activities, and learning to say no to peer pressure can help reduce the risk of drug use. It is also important to ask for help from a trusted adult, counselor, or doctor when problems become difficult to manage.</a:t>
            </a:r>
            <a:endParaRPr sz="800"/>
          </a:p>
          <a:p>
            <a:pPr indent="0" lvl="0" marL="0" marR="0" rtl="0" algn="l">
              <a:lnSpc>
                <a:spcPct val="104987"/>
              </a:lnSpc>
              <a:spcBef>
                <a:spcPts val="0"/>
              </a:spcBef>
              <a:spcAft>
                <a:spcPts val="0"/>
              </a:spcAft>
              <a:buNone/>
            </a:pPr>
            <a:r>
              <a:t/>
            </a:r>
            <a:endParaRPr b="0" i="0" sz="1500" u="none" cap="none" strike="noStrike">
              <a:solidFill>
                <a:srgbClr val="444836"/>
              </a:solidFill>
              <a:latin typeface="Poppins"/>
              <a:ea typeface="Poppins"/>
              <a:cs typeface="Poppins"/>
              <a:sym typeface="Poppins"/>
            </a:endParaRPr>
          </a:p>
          <a:p>
            <a:pPr indent="0" lvl="0" marL="0" marR="0" rtl="0" algn="l">
              <a:lnSpc>
                <a:spcPct val="104987"/>
              </a:lnSpc>
              <a:spcBef>
                <a:spcPts val="0"/>
              </a:spcBef>
              <a:spcAft>
                <a:spcPts val="0"/>
              </a:spcAft>
              <a:buNone/>
            </a:pPr>
            <a:r>
              <a:t/>
            </a:r>
            <a:endParaRPr b="0" i="0" sz="1500" u="none" cap="none" strike="noStrike">
              <a:solidFill>
                <a:srgbClr val="444836"/>
              </a:solidFill>
              <a:latin typeface="Poppins"/>
              <a:ea typeface="Poppins"/>
              <a:cs typeface="Poppins"/>
              <a:sym typeface="Poppins"/>
            </a:endParaRPr>
          </a:p>
          <a:p>
            <a:pPr indent="0" lvl="0" marL="0" marR="0" rtl="0" algn="l">
              <a:lnSpc>
                <a:spcPct val="104987"/>
              </a:lnSpc>
              <a:spcBef>
                <a:spcPts val="0"/>
              </a:spcBef>
              <a:spcAft>
                <a:spcPts val="0"/>
              </a:spcAft>
              <a:buNone/>
            </a:pPr>
            <a:r>
              <a:t/>
            </a:r>
            <a:endParaRPr b="0" i="0" sz="1500" u="none" cap="none" strike="noStrike">
              <a:solidFill>
                <a:srgbClr val="444836"/>
              </a:solidFill>
              <a:latin typeface="Poppins"/>
              <a:ea typeface="Poppins"/>
              <a:cs typeface="Poppins"/>
              <a:sym typeface="Poppins"/>
            </a:endParaRPr>
          </a:p>
        </p:txBody>
      </p:sp>
      <p:sp>
        <p:nvSpPr>
          <p:cNvPr id="194" name="Google Shape;194;p33"/>
          <p:cNvSpPr/>
          <p:nvPr/>
        </p:nvSpPr>
        <p:spPr>
          <a:xfrm>
            <a:off x="514350" y="1112756"/>
            <a:ext cx="3382132" cy="3516394"/>
          </a:xfrm>
          <a:custGeom>
            <a:rect b="b" l="l" r="r" t="t"/>
            <a:pathLst>
              <a:path extrusionOk="0" h="7032788" w="6764263">
                <a:moveTo>
                  <a:pt x="0" y="0"/>
                </a:moveTo>
                <a:lnTo>
                  <a:pt x="6764263" y="0"/>
                </a:lnTo>
                <a:lnTo>
                  <a:pt x="6764263" y="7032788"/>
                </a:lnTo>
                <a:lnTo>
                  <a:pt x="0" y="7032788"/>
                </a:lnTo>
                <a:lnTo>
                  <a:pt x="0" y="0"/>
                </a:lnTo>
                <a:close/>
              </a:path>
            </a:pathLst>
          </a:custGeom>
          <a:blipFill rotWithShape="1">
            <a:blip r:embed="rId3">
              <a:alphaModFix/>
            </a:blip>
            <a:stretch>
              <a:fillRect b="0" l="0" r="0" t="0"/>
            </a:stretch>
          </a:blipFill>
          <a:ln>
            <a:noFill/>
          </a:ln>
        </p:spPr>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 name="Shape 198"/>
        <p:cNvGrpSpPr/>
        <p:nvPr/>
      </p:nvGrpSpPr>
      <p:grpSpPr>
        <a:xfrm>
          <a:off x="0" y="0"/>
          <a:ext cx="0" cy="0"/>
          <a:chOff x="0" y="0"/>
          <a:chExt cx="0" cy="0"/>
        </a:xfrm>
      </p:grpSpPr>
      <p:sp>
        <p:nvSpPr>
          <p:cNvPr id="199" name="Google Shape;199;p34"/>
          <p:cNvSpPr txBox="1"/>
          <p:nvPr/>
        </p:nvSpPr>
        <p:spPr>
          <a:xfrm>
            <a:off x="4298994" y="1842014"/>
            <a:ext cx="4305000" cy="14529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None/>
            </a:pPr>
            <a:r>
              <a:rPr b="1" i="0" lang="en" sz="5900" u="none" cap="none" strike="noStrike">
                <a:solidFill>
                  <a:srgbClr val="B57FC6"/>
                </a:solidFill>
                <a:latin typeface="Poppins"/>
                <a:ea typeface="Poppins"/>
                <a:cs typeface="Poppins"/>
                <a:sym typeface="Poppins"/>
              </a:rPr>
              <a:t>THANK YOU</a:t>
            </a:r>
            <a:endParaRPr sz="700"/>
          </a:p>
        </p:txBody>
      </p:sp>
      <p:sp>
        <p:nvSpPr>
          <p:cNvPr id="200" name="Google Shape;200;p34"/>
          <p:cNvSpPr txBox="1"/>
          <p:nvPr/>
        </p:nvSpPr>
        <p:spPr>
          <a:xfrm>
            <a:off x="4324694" y="519113"/>
            <a:ext cx="1139633" cy="101410"/>
          </a:xfrm>
          <a:prstGeom prst="rect">
            <a:avLst/>
          </a:prstGeom>
          <a:noFill/>
          <a:ln>
            <a:noFill/>
          </a:ln>
        </p:spPr>
        <p:txBody>
          <a:bodyPr anchorCtr="0" anchor="t" bIns="0" lIns="0" spcFirstLastPara="1" rIns="0" wrap="square" tIns="0">
            <a:spAutoFit/>
          </a:bodyPr>
          <a:lstStyle/>
          <a:p>
            <a:pPr indent="0" lvl="0" marL="0" marR="0" rtl="0" algn="l">
              <a:lnSpc>
                <a:spcPct val="97000"/>
              </a:lnSpc>
              <a:spcBef>
                <a:spcPts val="0"/>
              </a:spcBef>
              <a:spcAft>
                <a:spcPts val="0"/>
              </a:spcAft>
              <a:buNone/>
            </a:pPr>
            <a:r>
              <a:rPr b="0" i="0" lang="en" sz="700" u="none" cap="none" strike="noStrike">
                <a:solidFill>
                  <a:srgbClr val="2E2E2E"/>
                </a:solidFill>
                <a:latin typeface="Poppins"/>
                <a:ea typeface="Poppins"/>
                <a:cs typeface="Poppins"/>
                <a:sym typeface="Poppins"/>
              </a:rPr>
              <a:t>Say Yes foundation</a:t>
            </a:r>
            <a:endParaRPr sz="700"/>
          </a:p>
        </p:txBody>
      </p:sp>
      <p:sp>
        <p:nvSpPr>
          <p:cNvPr id="201" name="Google Shape;201;p34"/>
          <p:cNvSpPr txBox="1"/>
          <p:nvPr/>
        </p:nvSpPr>
        <p:spPr>
          <a:xfrm>
            <a:off x="4518795" y="3294917"/>
            <a:ext cx="4253700" cy="1503000"/>
          </a:xfrm>
          <a:prstGeom prst="rect">
            <a:avLst/>
          </a:prstGeom>
          <a:noFill/>
          <a:ln>
            <a:noFill/>
          </a:ln>
        </p:spPr>
        <p:txBody>
          <a:bodyPr anchorCtr="0" anchor="t" bIns="0" lIns="0" spcFirstLastPara="1" rIns="0" wrap="square" tIns="0">
            <a:spAutoFit/>
          </a:bodyPr>
          <a:lstStyle/>
          <a:p>
            <a:pPr indent="0" lvl="0" marL="0" marR="0" rtl="0" algn="l">
              <a:lnSpc>
                <a:spcPct val="105002"/>
              </a:lnSpc>
              <a:spcBef>
                <a:spcPts val="0"/>
              </a:spcBef>
              <a:spcAft>
                <a:spcPts val="0"/>
              </a:spcAft>
              <a:buNone/>
            </a:pPr>
            <a:r>
              <a:rPr b="1" i="0" lang="en" sz="2100" u="none" cap="none" strike="noStrike">
                <a:solidFill>
                  <a:srgbClr val="444836"/>
                </a:solidFill>
                <a:latin typeface="Poppins"/>
                <a:ea typeface="Poppins"/>
                <a:cs typeface="Poppins"/>
                <a:sym typeface="Poppins"/>
              </a:rPr>
              <a:t>“Addiction is a health issue, not a moral failure. Asking for help is a strength.”</a:t>
            </a:r>
            <a:endParaRPr sz="700"/>
          </a:p>
          <a:p>
            <a:pPr indent="0" lvl="0" marL="0" marR="0" rtl="0" algn="l">
              <a:lnSpc>
                <a:spcPct val="49976"/>
              </a:lnSpc>
              <a:spcBef>
                <a:spcPts val="0"/>
              </a:spcBef>
              <a:spcAft>
                <a:spcPts val="0"/>
              </a:spcAft>
              <a:buNone/>
            </a:pPr>
            <a:r>
              <a:t/>
            </a:r>
            <a:endParaRPr b="1" i="0" sz="2100" u="none" cap="none" strike="noStrike">
              <a:solidFill>
                <a:srgbClr val="444836"/>
              </a:solidFill>
              <a:latin typeface="Poppins"/>
              <a:ea typeface="Poppins"/>
              <a:cs typeface="Poppins"/>
              <a:sym typeface="Poppins"/>
            </a:endParaRPr>
          </a:p>
          <a:p>
            <a:pPr indent="0" lvl="0" marL="0" marR="0" rtl="0" algn="l">
              <a:lnSpc>
                <a:spcPct val="49976"/>
              </a:lnSpc>
              <a:spcBef>
                <a:spcPts val="0"/>
              </a:spcBef>
              <a:spcAft>
                <a:spcPts val="0"/>
              </a:spcAft>
              <a:buNone/>
            </a:pPr>
            <a:r>
              <a:t/>
            </a:r>
            <a:endParaRPr b="1" i="0" sz="2100" u="none" cap="none" strike="noStrike">
              <a:solidFill>
                <a:srgbClr val="444836"/>
              </a:solidFill>
              <a:latin typeface="Poppins"/>
              <a:ea typeface="Poppins"/>
              <a:cs typeface="Poppins"/>
              <a:sym typeface="Poppins"/>
            </a:endParaRPr>
          </a:p>
          <a:p>
            <a:pPr indent="0" lvl="0" marL="0" marR="0" rtl="0" algn="l">
              <a:lnSpc>
                <a:spcPct val="49976"/>
              </a:lnSpc>
              <a:spcBef>
                <a:spcPts val="0"/>
              </a:spcBef>
              <a:spcAft>
                <a:spcPts val="0"/>
              </a:spcAft>
              <a:buNone/>
            </a:pPr>
            <a:r>
              <a:t/>
            </a:r>
            <a:endParaRPr b="1" i="0" sz="2100" u="none" cap="none" strike="noStrike">
              <a:solidFill>
                <a:srgbClr val="444836"/>
              </a:solidFill>
              <a:latin typeface="Poppins"/>
              <a:ea typeface="Poppins"/>
              <a:cs typeface="Poppins"/>
              <a:sym typeface="Poppins"/>
            </a:endParaRPr>
          </a:p>
        </p:txBody>
      </p:sp>
      <p:sp>
        <p:nvSpPr>
          <p:cNvPr id="202" name="Google Shape;202;p34"/>
          <p:cNvSpPr/>
          <p:nvPr/>
        </p:nvSpPr>
        <p:spPr>
          <a:xfrm>
            <a:off x="284680" y="514320"/>
            <a:ext cx="4040015" cy="4114830"/>
          </a:xfrm>
          <a:custGeom>
            <a:rect b="b" l="l" r="r" t="t"/>
            <a:pathLst>
              <a:path extrusionOk="0" h="8229660" w="8080029">
                <a:moveTo>
                  <a:pt x="0" y="0"/>
                </a:moveTo>
                <a:lnTo>
                  <a:pt x="8080029" y="0"/>
                </a:lnTo>
                <a:lnTo>
                  <a:pt x="8080029" y="8229660"/>
                </a:lnTo>
                <a:lnTo>
                  <a:pt x="0" y="8229660"/>
                </a:lnTo>
                <a:lnTo>
                  <a:pt x="0" y="0"/>
                </a:lnTo>
                <a:close/>
              </a:path>
            </a:pathLst>
          </a:custGeom>
          <a:blipFill rotWithShape="1">
            <a:blip r:embed="rId3">
              <a:alphaModFix/>
            </a:blip>
            <a:stretch>
              <a:fillRect b="0" l="0" r="0" t="0"/>
            </a:stretch>
          </a:blipFill>
          <a:ln>
            <a:noFill/>
          </a:ln>
        </p:spPr>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