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3" r:id="rId4"/>
  </p:sldMasterIdLst>
  <p:notesMasterIdLst>
    <p:notesMasterId r:id="rId14"/>
  </p:notesMasterIdLst>
  <p:sldIdLst>
    <p:sldId id="265" r:id="rId5"/>
    <p:sldId id="285" r:id="rId6"/>
    <p:sldId id="296" r:id="rId7"/>
    <p:sldId id="272" r:id="rId8"/>
    <p:sldId id="295" r:id="rId9"/>
    <p:sldId id="282" r:id="rId10"/>
    <p:sldId id="294" r:id="rId11"/>
    <p:sldId id="297"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BA9764"/>
    <a:srgbClr val="62AF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5BAC9-7068-4826-A8DC-702D1EB18663}" v="89" dt="2026-08-10T14:31:10.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Daneshyar" userId="bc75b157-0f8b-4609-bc6b-a7bb694bedd3" providerId="ADAL" clId="{2B7CF7D0-FB54-486E-9AA4-44C39C42300E}"/>
    <pc:docChg chg="undo custSel addSld delSld modSld">
      <pc:chgData name="Jack Daneshyar" userId="bc75b157-0f8b-4609-bc6b-a7bb694bedd3" providerId="ADAL" clId="{2B7CF7D0-FB54-486E-9AA4-44C39C42300E}" dt="2026-08-10T14:31:10.136" v="1665" actId="6549"/>
      <pc:docMkLst>
        <pc:docMk/>
      </pc:docMkLst>
      <pc:sldChg chg="addSp delSp modSp mod">
        <pc:chgData name="Jack Daneshyar" userId="bc75b157-0f8b-4609-bc6b-a7bb694bedd3" providerId="ADAL" clId="{2B7CF7D0-FB54-486E-9AA4-44C39C42300E}" dt="2026-08-10T14:31:10.136" v="1665" actId="6549"/>
        <pc:sldMkLst>
          <pc:docMk/>
          <pc:sldMk cId="3523941963" sldId="265"/>
        </pc:sldMkLst>
        <pc:spChg chg="mod">
          <ac:chgData name="Jack Daneshyar" userId="bc75b157-0f8b-4609-bc6b-a7bb694bedd3" providerId="ADAL" clId="{2B7CF7D0-FB54-486E-9AA4-44C39C42300E}" dt="2026-07-23T12:06:54.813" v="993" actId="20577"/>
          <ac:spMkLst>
            <pc:docMk/>
            <pc:sldMk cId="3523941963" sldId="265"/>
            <ac:spMk id="2" creationId="{00000000-0000-0000-0000-000000000000}"/>
          </ac:spMkLst>
        </pc:spChg>
        <pc:spChg chg="mod">
          <ac:chgData name="Jack Daneshyar" userId="bc75b157-0f8b-4609-bc6b-a7bb694bedd3" providerId="ADAL" clId="{2B7CF7D0-FB54-486E-9AA4-44C39C42300E}" dt="2026-08-10T14:31:10.136" v="1665" actId="6549"/>
          <ac:spMkLst>
            <pc:docMk/>
            <pc:sldMk cId="3523941963" sldId="265"/>
            <ac:spMk id="7" creationId="{2FE89F98-6B39-1D36-CB94-A8FF81EE9092}"/>
          </ac:spMkLst>
        </pc:spChg>
        <pc:picChg chg="add">
          <ac:chgData name="Jack Daneshyar" userId="bc75b157-0f8b-4609-bc6b-a7bb694bedd3" providerId="ADAL" clId="{2B7CF7D0-FB54-486E-9AA4-44C39C42300E}" dt="2026-07-23T12:14:19.258" v="1173" actId="22"/>
          <ac:picMkLst>
            <pc:docMk/>
            <pc:sldMk cId="3523941963" sldId="265"/>
            <ac:picMk id="5" creationId="{8410695C-D10B-84A3-6388-ED2A5BF144E3}"/>
          </ac:picMkLst>
        </pc:picChg>
        <pc:picChg chg="add">
          <ac:chgData name="Jack Daneshyar" userId="bc75b157-0f8b-4609-bc6b-a7bb694bedd3" providerId="ADAL" clId="{2B7CF7D0-FB54-486E-9AA4-44C39C42300E}" dt="2026-07-23T12:14:22.247" v="1175" actId="22"/>
          <ac:picMkLst>
            <pc:docMk/>
            <pc:sldMk cId="3523941963" sldId="265"/>
            <ac:picMk id="10" creationId="{E2CCD8A2-0E47-8559-BEAF-422650AF3DE8}"/>
          </ac:picMkLst>
        </pc:picChg>
        <pc:picChg chg="add">
          <ac:chgData name="Jack Daneshyar" userId="bc75b157-0f8b-4609-bc6b-a7bb694bedd3" providerId="ADAL" clId="{2B7CF7D0-FB54-486E-9AA4-44C39C42300E}" dt="2026-07-23T12:14:24.941" v="1177" actId="22"/>
          <ac:picMkLst>
            <pc:docMk/>
            <pc:sldMk cId="3523941963" sldId="265"/>
            <ac:picMk id="12" creationId="{FCBC27BB-30E9-2D18-026C-DD01374200F7}"/>
          </ac:picMkLst>
        </pc:picChg>
        <pc:picChg chg="add mod">
          <ac:chgData name="Jack Daneshyar" userId="bc75b157-0f8b-4609-bc6b-a7bb694bedd3" providerId="ADAL" clId="{2B7CF7D0-FB54-486E-9AA4-44C39C42300E}" dt="2026-07-23T12:30:06.323" v="1423" actId="1076"/>
          <ac:picMkLst>
            <pc:docMk/>
            <pc:sldMk cId="3523941963" sldId="265"/>
            <ac:picMk id="13" creationId="{18F80FED-EF20-1DCB-DB37-847732FED324}"/>
          </ac:picMkLst>
        </pc:picChg>
      </pc:sldChg>
      <pc:sldChg chg="addSp delSp modSp mod">
        <pc:chgData name="Jack Daneshyar" userId="bc75b157-0f8b-4609-bc6b-a7bb694bedd3" providerId="ADAL" clId="{2B7CF7D0-FB54-486E-9AA4-44C39C42300E}" dt="2026-07-23T12:14:44.577" v="1181" actId="167"/>
        <pc:sldMkLst>
          <pc:docMk/>
          <pc:sldMk cId="260198493" sldId="271"/>
        </pc:sldMkLst>
        <pc:picChg chg="add mod ord">
          <ac:chgData name="Jack Daneshyar" userId="bc75b157-0f8b-4609-bc6b-a7bb694bedd3" providerId="ADAL" clId="{2B7CF7D0-FB54-486E-9AA4-44C39C42300E}" dt="2026-07-23T12:14:44.577" v="1181" actId="167"/>
          <ac:picMkLst>
            <pc:docMk/>
            <pc:sldMk cId="260198493" sldId="271"/>
            <ac:picMk id="2" creationId="{08A50D02-735E-EFBA-DAFF-180640D6454F}"/>
          </ac:picMkLst>
        </pc:picChg>
      </pc:sldChg>
      <pc:sldChg chg="modSp mod">
        <pc:chgData name="Jack Daneshyar" userId="bc75b157-0f8b-4609-bc6b-a7bb694bedd3" providerId="ADAL" clId="{2B7CF7D0-FB54-486E-9AA4-44C39C42300E}" dt="2026-07-23T14:09:52.987" v="1500" actId="20577"/>
        <pc:sldMkLst>
          <pc:docMk/>
          <pc:sldMk cId="3070030468" sldId="272"/>
        </pc:sldMkLst>
        <pc:spChg chg="mod">
          <ac:chgData name="Jack Daneshyar" userId="bc75b157-0f8b-4609-bc6b-a7bb694bedd3" providerId="ADAL" clId="{2B7CF7D0-FB54-486E-9AA4-44C39C42300E}" dt="2026-07-23T12:11:47.902" v="1170" actId="1076"/>
          <ac:spMkLst>
            <pc:docMk/>
            <pc:sldMk cId="3070030468" sldId="272"/>
            <ac:spMk id="2" creationId="{00000000-0000-0000-0000-000000000000}"/>
          </ac:spMkLst>
        </pc:spChg>
        <pc:spChg chg="mod">
          <ac:chgData name="Jack Daneshyar" userId="bc75b157-0f8b-4609-bc6b-a7bb694bedd3" providerId="ADAL" clId="{2B7CF7D0-FB54-486E-9AA4-44C39C42300E}" dt="2026-07-23T14:09:52.987" v="1500" actId="20577"/>
          <ac:spMkLst>
            <pc:docMk/>
            <pc:sldMk cId="3070030468" sldId="272"/>
            <ac:spMk id="3" creationId="{00000000-0000-0000-0000-000000000000}"/>
          </ac:spMkLst>
        </pc:spChg>
      </pc:sldChg>
      <pc:sldChg chg="modSp mod">
        <pc:chgData name="Jack Daneshyar" userId="bc75b157-0f8b-4609-bc6b-a7bb694bedd3" providerId="ADAL" clId="{2B7CF7D0-FB54-486E-9AA4-44C39C42300E}" dt="2026-08-10T14:27:47.015" v="1595" actId="20577"/>
        <pc:sldMkLst>
          <pc:docMk/>
          <pc:sldMk cId="2456645367" sldId="282"/>
        </pc:sldMkLst>
        <pc:spChg chg="mod">
          <ac:chgData name="Jack Daneshyar" userId="bc75b157-0f8b-4609-bc6b-a7bb694bedd3" providerId="ADAL" clId="{2B7CF7D0-FB54-486E-9AA4-44C39C42300E}" dt="2026-08-10T14:27:47.015" v="1595" actId="20577"/>
          <ac:spMkLst>
            <pc:docMk/>
            <pc:sldMk cId="2456645367" sldId="282"/>
            <ac:spMk id="3" creationId="{00000000-0000-0000-0000-000000000000}"/>
          </ac:spMkLst>
        </pc:spChg>
      </pc:sldChg>
      <pc:sldChg chg="modSp mod">
        <pc:chgData name="Jack Daneshyar" userId="bc75b157-0f8b-4609-bc6b-a7bb694bedd3" providerId="ADAL" clId="{2B7CF7D0-FB54-486E-9AA4-44C39C42300E}" dt="2026-07-23T12:35:40.744" v="1486" actId="1076"/>
        <pc:sldMkLst>
          <pc:docMk/>
          <pc:sldMk cId="859122594" sldId="285"/>
        </pc:sldMkLst>
        <pc:spChg chg="mod">
          <ac:chgData name="Jack Daneshyar" userId="bc75b157-0f8b-4609-bc6b-a7bb694bedd3" providerId="ADAL" clId="{2B7CF7D0-FB54-486E-9AA4-44C39C42300E}" dt="2026-07-23T12:17:08.827" v="1321" actId="1076"/>
          <ac:spMkLst>
            <pc:docMk/>
            <pc:sldMk cId="859122594" sldId="285"/>
            <ac:spMk id="2" creationId="{00000000-0000-0000-0000-000000000000}"/>
          </ac:spMkLst>
        </pc:spChg>
        <pc:spChg chg="mod">
          <ac:chgData name="Jack Daneshyar" userId="bc75b157-0f8b-4609-bc6b-a7bb694bedd3" providerId="ADAL" clId="{2B7CF7D0-FB54-486E-9AA4-44C39C42300E}" dt="2026-07-23T12:35:40.744" v="1486" actId="1076"/>
          <ac:spMkLst>
            <pc:docMk/>
            <pc:sldMk cId="859122594" sldId="285"/>
            <ac:spMk id="4" creationId="{E50181FF-B920-A0F9-148B-B1D58E83363A}"/>
          </ac:spMkLst>
        </pc:spChg>
      </pc:sldChg>
      <pc:sldChg chg="modSp mod">
        <pc:chgData name="Jack Daneshyar" userId="bc75b157-0f8b-4609-bc6b-a7bb694bedd3" providerId="ADAL" clId="{2B7CF7D0-FB54-486E-9AA4-44C39C42300E}" dt="2026-07-23T12:15:57.409" v="1272" actId="27636"/>
        <pc:sldMkLst>
          <pc:docMk/>
          <pc:sldMk cId="2895883683" sldId="294"/>
        </pc:sldMkLst>
        <pc:spChg chg="mod">
          <ac:chgData name="Jack Daneshyar" userId="bc75b157-0f8b-4609-bc6b-a7bb694bedd3" providerId="ADAL" clId="{2B7CF7D0-FB54-486E-9AA4-44C39C42300E}" dt="2026-07-23T12:15:57.409" v="1272" actId="27636"/>
          <ac:spMkLst>
            <pc:docMk/>
            <pc:sldMk cId="2895883683" sldId="294"/>
            <ac:spMk id="3" creationId="{00000000-0000-0000-0000-000000000000}"/>
          </ac:spMkLst>
        </pc:spChg>
      </pc:sldChg>
      <pc:sldChg chg="addSp modSp add mod">
        <pc:chgData name="Jack Daneshyar" userId="bc75b157-0f8b-4609-bc6b-a7bb694bedd3" providerId="ADAL" clId="{2B7CF7D0-FB54-486E-9AA4-44C39C42300E}" dt="2026-07-23T14:07:07.579" v="1497" actId="14826"/>
        <pc:sldMkLst>
          <pc:docMk/>
          <pc:sldMk cId="775920078" sldId="295"/>
        </pc:sldMkLst>
        <pc:spChg chg="mod">
          <ac:chgData name="Jack Daneshyar" userId="bc75b157-0f8b-4609-bc6b-a7bb694bedd3" providerId="ADAL" clId="{2B7CF7D0-FB54-486E-9AA4-44C39C42300E}" dt="2026-07-23T12:11:37.418" v="1168" actId="1076"/>
          <ac:spMkLst>
            <pc:docMk/>
            <pc:sldMk cId="775920078" sldId="295"/>
            <ac:spMk id="2" creationId="{88835E32-5692-FF8B-2640-D5200384AA51}"/>
          </ac:spMkLst>
        </pc:spChg>
        <pc:spChg chg="mod">
          <ac:chgData name="Jack Daneshyar" userId="bc75b157-0f8b-4609-bc6b-a7bb694bedd3" providerId="ADAL" clId="{2B7CF7D0-FB54-486E-9AA4-44C39C42300E}" dt="2026-07-23T14:06:03.669" v="1493" actId="20577"/>
          <ac:spMkLst>
            <pc:docMk/>
            <pc:sldMk cId="775920078" sldId="295"/>
            <ac:spMk id="3" creationId="{C7D062F2-BCD6-8D58-A75A-548E8866A94A}"/>
          </ac:spMkLst>
        </pc:spChg>
        <pc:picChg chg="add mod">
          <ac:chgData name="Jack Daneshyar" userId="bc75b157-0f8b-4609-bc6b-a7bb694bedd3" providerId="ADAL" clId="{2B7CF7D0-FB54-486E-9AA4-44C39C42300E}" dt="2026-07-23T14:07:07.579" v="1497" actId="14826"/>
          <ac:picMkLst>
            <pc:docMk/>
            <pc:sldMk cId="775920078" sldId="295"/>
            <ac:picMk id="6" creationId="{9B9EDEA0-3368-7D8C-876C-E814DDD4683A}"/>
          </ac:picMkLst>
        </pc:picChg>
      </pc:sldChg>
      <pc:sldChg chg="addSp delSp modSp add mod setBg">
        <pc:chgData name="Jack Daneshyar" userId="bc75b157-0f8b-4609-bc6b-a7bb694bedd3" providerId="ADAL" clId="{2B7CF7D0-FB54-486E-9AA4-44C39C42300E}" dt="2026-07-23T14:04:41.206" v="1491" actId="1076"/>
        <pc:sldMkLst>
          <pc:docMk/>
          <pc:sldMk cId="83750196" sldId="296"/>
        </pc:sldMkLst>
        <pc:spChg chg="mod">
          <ac:chgData name="Jack Daneshyar" userId="bc75b157-0f8b-4609-bc6b-a7bb694bedd3" providerId="ADAL" clId="{2B7CF7D0-FB54-486E-9AA4-44C39C42300E}" dt="2026-07-23T12:17:12.486" v="1322" actId="1076"/>
          <ac:spMkLst>
            <pc:docMk/>
            <pc:sldMk cId="83750196" sldId="296"/>
            <ac:spMk id="2" creationId="{CCBDA50A-6A2C-ADC7-F60E-EBFD5C3D02D8}"/>
          </ac:spMkLst>
        </pc:spChg>
        <pc:spChg chg="add mod">
          <ac:chgData name="Jack Daneshyar" userId="bc75b157-0f8b-4609-bc6b-a7bb694bedd3" providerId="ADAL" clId="{2B7CF7D0-FB54-486E-9AA4-44C39C42300E}" dt="2026-07-23T12:29:21.544" v="1415" actId="1076"/>
          <ac:spMkLst>
            <pc:docMk/>
            <pc:sldMk cId="83750196" sldId="296"/>
            <ac:spMk id="30" creationId="{96B8E8A3-981E-D83C-89C4-973F3C687C20}"/>
          </ac:spMkLst>
        </pc:spChg>
        <pc:picChg chg="add mod">
          <ac:chgData name="Jack Daneshyar" userId="bc75b157-0f8b-4609-bc6b-a7bb694bedd3" providerId="ADAL" clId="{2B7CF7D0-FB54-486E-9AA4-44C39C42300E}" dt="2026-07-23T14:04:41.206" v="1491" actId="1076"/>
          <ac:picMkLst>
            <pc:docMk/>
            <pc:sldMk cId="83750196" sldId="296"/>
            <ac:picMk id="4" creationId="{EBB4F95E-DBB0-ABD5-C00D-780127CFD9AD}"/>
          </ac:picMkLst>
        </pc:picChg>
        <pc:picChg chg="add mod modCrop">
          <ac:chgData name="Jack Daneshyar" userId="bc75b157-0f8b-4609-bc6b-a7bb694bedd3" providerId="ADAL" clId="{2B7CF7D0-FB54-486E-9AA4-44C39C42300E}" dt="2026-07-23T12:28:27.766" v="1381" actId="1076"/>
          <ac:picMkLst>
            <pc:docMk/>
            <pc:sldMk cId="83750196" sldId="296"/>
            <ac:picMk id="6" creationId="{ED04C24D-86C0-3B07-BC1F-A44B18FEADCD}"/>
          </ac:picMkLst>
        </pc:picChg>
        <pc:picChg chg="add mod">
          <ac:chgData name="Jack Daneshyar" userId="bc75b157-0f8b-4609-bc6b-a7bb694bedd3" providerId="ADAL" clId="{2B7CF7D0-FB54-486E-9AA4-44C39C42300E}" dt="2026-07-23T12:29:24.772" v="1417" actId="1076"/>
          <ac:picMkLst>
            <pc:docMk/>
            <pc:sldMk cId="83750196" sldId="296"/>
            <ac:picMk id="8" creationId="{1A702CDA-D278-6987-6895-BB18B996C491}"/>
          </ac:picMkLst>
        </pc:picChg>
        <pc:picChg chg="add mod">
          <ac:chgData name="Jack Daneshyar" userId="bc75b157-0f8b-4609-bc6b-a7bb694bedd3" providerId="ADAL" clId="{2B7CF7D0-FB54-486E-9AA4-44C39C42300E}" dt="2026-07-23T12:28:37.532" v="1386" actId="1076"/>
          <ac:picMkLst>
            <pc:docMk/>
            <pc:sldMk cId="83750196" sldId="296"/>
            <ac:picMk id="10" creationId="{50539E19-035A-B611-2B2E-F971995E0DB2}"/>
          </ac:picMkLst>
        </pc:picChg>
        <pc:picChg chg="add mod">
          <ac:chgData name="Jack Daneshyar" userId="bc75b157-0f8b-4609-bc6b-a7bb694bedd3" providerId="ADAL" clId="{2B7CF7D0-FB54-486E-9AA4-44C39C42300E}" dt="2026-07-23T12:28:26.842" v="1380" actId="1076"/>
          <ac:picMkLst>
            <pc:docMk/>
            <pc:sldMk cId="83750196" sldId="296"/>
            <ac:picMk id="12" creationId="{BE2C819B-9358-3C62-4585-D81DD966E90E}"/>
          </ac:picMkLst>
        </pc:picChg>
        <pc:picChg chg="add mod">
          <ac:chgData name="Jack Daneshyar" userId="bc75b157-0f8b-4609-bc6b-a7bb694bedd3" providerId="ADAL" clId="{2B7CF7D0-FB54-486E-9AA4-44C39C42300E}" dt="2026-07-23T12:29:26.084" v="1418" actId="1076"/>
          <ac:picMkLst>
            <pc:docMk/>
            <pc:sldMk cId="83750196" sldId="296"/>
            <ac:picMk id="14" creationId="{1B795A88-3A3C-AFA6-EC61-4F4EC5570E76}"/>
          </ac:picMkLst>
        </pc:picChg>
        <pc:picChg chg="add mod">
          <ac:chgData name="Jack Daneshyar" userId="bc75b157-0f8b-4609-bc6b-a7bb694bedd3" providerId="ADAL" clId="{2B7CF7D0-FB54-486E-9AA4-44C39C42300E}" dt="2026-07-23T12:28:28.470" v="1382" actId="1076"/>
          <ac:picMkLst>
            <pc:docMk/>
            <pc:sldMk cId="83750196" sldId="296"/>
            <ac:picMk id="15" creationId="{41675F6D-8CFF-9809-EE2A-2FBC79A58536}"/>
          </ac:picMkLst>
        </pc:picChg>
        <pc:picChg chg="add mod">
          <ac:chgData name="Jack Daneshyar" userId="bc75b157-0f8b-4609-bc6b-a7bb694bedd3" providerId="ADAL" clId="{2B7CF7D0-FB54-486E-9AA4-44C39C42300E}" dt="2026-07-23T12:28:30.733" v="1383" actId="1076"/>
          <ac:picMkLst>
            <pc:docMk/>
            <pc:sldMk cId="83750196" sldId="296"/>
            <ac:picMk id="21" creationId="{F2FADE98-0046-A8E3-86E9-4920BA6F6409}"/>
          </ac:picMkLst>
        </pc:picChg>
        <pc:picChg chg="add mod modCrop">
          <ac:chgData name="Jack Daneshyar" userId="bc75b157-0f8b-4609-bc6b-a7bb694bedd3" providerId="ADAL" clId="{2B7CF7D0-FB54-486E-9AA4-44C39C42300E}" dt="2026-07-23T12:29:23.959" v="1416" actId="1076"/>
          <ac:picMkLst>
            <pc:docMk/>
            <pc:sldMk cId="83750196" sldId="296"/>
            <ac:picMk id="24" creationId="{810401DA-8464-BD51-28D3-A00C8D9E0F17}"/>
          </ac:picMkLst>
        </pc:picChg>
        <pc:picChg chg="add mod">
          <ac:chgData name="Jack Daneshyar" userId="bc75b157-0f8b-4609-bc6b-a7bb694bedd3" providerId="ADAL" clId="{2B7CF7D0-FB54-486E-9AA4-44C39C42300E}" dt="2026-07-23T12:28:31.840" v="1384" actId="1076"/>
          <ac:picMkLst>
            <pc:docMk/>
            <pc:sldMk cId="83750196" sldId="296"/>
            <ac:picMk id="26" creationId="{F0AB1FE4-0DD6-4924-0D5D-2BA9E5612338}"/>
          </ac:picMkLst>
        </pc:picChg>
        <pc:picChg chg="add mod">
          <ac:chgData name="Jack Daneshyar" userId="bc75b157-0f8b-4609-bc6b-a7bb694bedd3" providerId="ADAL" clId="{2B7CF7D0-FB54-486E-9AA4-44C39C42300E}" dt="2026-07-23T12:28:08.678" v="1368" actId="1076"/>
          <ac:picMkLst>
            <pc:docMk/>
            <pc:sldMk cId="83750196" sldId="296"/>
            <ac:picMk id="28" creationId="{D4BF3B32-533E-E3DF-2A62-12157851C673}"/>
          </ac:picMkLst>
        </pc:picChg>
      </pc:sldChg>
      <pc:sldChg chg="modSp mod">
        <pc:chgData name="Jack Daneshyar" userId="bc75b157-0f8b-4609-bc6b-a7bb694bedd3" providerId="ADAL" clId="{2B7CF7D0-FB54-486E-9AA4-44C39C42300E}" dt="2026-08-10T14:30:11.171" v="1663" actId="5793"/>
        <pc:sldMkLst>
          <pc:docMk/>
          <pc:sldMk cId="1539195114" sldId="297"/>
        </pc:sldMkLst>
        <pc:spChg chg="mod">
          <ac:chgData name="Jack Daneshyar" userId="bc75b157-0f8b-4609-bc6b-a7bb694bedd3" providerId="ADAL" clId="{2B7CF7D0-FB54-486E-9AA4-44C39C42300E}" dt="2026-08-10T14:30:11.171" v="1663" actId="5793"/>
          <ac:spMkLst>
            <pc:docMk/>
            <pc:sldMk cId="1539195114" sldId="297"/>
            <ac:spMk id="3" creationId="{FE10BCFE-FA28-3CCA-A7EB-510354588605}"/>
          </ac:spMkLst>
        </pc:spChg>
      </pc:sldChg>
    </pc:docChg>
  </pc:docChgLst>
  <pc:docChgLst>
    <pc:chgData name="Kieran Coyle" userId="1c887d24-b20d-477f-ba0b-6f630996c0af" providerId="ADAL" clId="{A13B9CE3-8312-4266-AF88-01B7770FC31D}"/>
    <pc:docChg chg="undo custSel addSld modSld sldOrd">
      <pc:chgData name="Kieran Coyle" userId="1c887d24-b20d-477f-ba0b-6f630996c0af" providerId="ADAL" clId="{A13B9CE3-8312-4266-AF88-01B7770FC31D}" dt="2026-07-23T15:34:02.495" v="1209" actId="1076"/>
      <pc:docMkLst>
        <pc:docMk/>
      </pc:docMkLst>
      <pc:sldChg chg="modSp mod">
        <pc:chgData name="Kieran Coyle" userId="1c887d24-b20d-477f-ba0b-6f630996c0af" providerId="ADAL" clId="{A13B9CE3-8312-4266-AF88-01B7770FC31D}" dt="2026-07-23T14:51:24.888" v="41" actId="14100"/>
        <pc:sldMkLst>
          <pc:docMk/>
          <pc:sldMk cId="3523941963" sldId="265"/>
        </pc:sldMkLst>
        <pc:spChg chg="mod">
          <ac:chgData name="Kieran Coyle" userId="1c887d24-b20d-477f-ba0b-6f630996c0af" providerId="ADAL" clId="{A13B9CE3-8312-4266-AF88-01B7770FC31D}" dt="2026-07-23T14:51:19.410" v="39" actId="1076"/>
          <ac:spMkLst>
            <pc:docMk/>
            <pc:sldMk cId="3523941963" sldId="265"/>
            <ac:spMk id="2" creationId="{00000000-0000-0000-0000-000000000000}"/>
          </ac:spMkLst>
        </pc:spChg>
        <pc:picChg chg="mod">
          <ac:chgData name="Kieran Coyle" userId="1c887d24-b20d-477f-ba0b-6f630996c0af" providerId="ADAL" clId="{A13B9CE3-8312-4266-AF88-01B7770FC31D}" dt="2026-07-23T14:51:24.888" v="41" actId="14100"/>
          <ac:picMkLst>
            <pc:docMk/>
            <pc:sldMk cId="3523941963" sldId="265"/>
            <ac:picMk id="13" creationId="{18F80FED-EF20-1DCB-DB37-847732FED324}"/>
          </ac:picMkLst>
        </pc:picChg>
      </pc:sldChg>
      <pc:sldChg chg="modSp mod">
        <pc:chgData name="Kieran Coyle" userId="1c887d24-b20d-477f-ba0b-6f630996c0af" providerId="ADAL" clId="{A13B9CE3-8312-4266-AF88-01B7770FC31D}" dt="2026-07-23T14:47:13.014" v="17" actId="20577"/>
        <pc:sldMkLst>
          <pc:docMk/>
          <pc:sldMk cId="3070030468" sldId="272"/>
        </pc:sldMkLst>
        <pc:spChg chg="mod">
          <ac:chgData name="Kieran Coyle" userId="1c887d24-b20d-477f-ba0b-6f630996c0af" providerId="ADAL" clId="{A13B9CE3-8312-4266-AF88-01B7770FC31D}" dt="2026-07-23T14:47:13.014" v="17" actId="20577"/>
          <ac:spMkLst>
            <pc:docMk/>
            <pc:sldMk cId="3070030468" sldId="272"/>
            <ac:spMk id="3" creationId="{00000000-0000-0000-0000-000000000000}"/>
          </ac:spMkLst>
        </pc:spChg>
      </pc:sldChg>
      <pc:sldChg chg="modSp mod">
        <pc:chgData name="Kieran Coyle" userId="1c887d24-b20d-477f-ba0b-6f630996c0af" providerId="ADAL" clId="{A13B9CE3-8312-4266-AF88-01B7770FC31D}" dt="2026-07-23T14:48:01.993" v="22" actId="1076"/>
        <pc:sldMkLst>
          <pc:docMk/>
          <pc:sldMk cId="859122594" sldId="285"/>
        </pc:sldMkLst>
        <pc:spChg chg="mod">
          <ac:chgData name="Kieran Coyle" userId="1c887d24-b20d-477f-ba0b-6f630996c0af" providerId="ADAL" clId="{A13B9CE3-8312-4266-AF88-01B7770FC31D}" dt="2026-07-23T14:48:01.993" v="22" actId="1076"/>
          <ac:spMkLst>
            <pc:docMk/>
            <pc:sldMk cId="859122594" sldId="285"/>
            <ac:spMk id="4" creationId="{E50181FF-B920-A0F9-148B-B1D58E83363A}"/>
          </ac:spMkLst>
        </pc:spChg>
      </pc:sldChg>
      <pc:sldChg chg="modSp mod">
        <pc:chgData name="Kieran Coyle" userId="1c887d24-b20d-477f-ba0b-6f630996c0af" providerId="ADAL" clId="{A13B9CE3-8312-4266-AF88-01B7770FC31D}" dt="2026-07-23T15:33:36.891" v="1202" actId="1076"/>
        <pc:sldMkLst>
          <pc:docMk/>
          <pc:sldMk cId="2895883683" sldId="294"/>
        </pc:sldMkLst>
        <pc:spChg chg="mod">
          <ac:chgData name="Kieran Coyle" userId="1c887d24-b20d-477f-ba0b-6f630996c0af" providerId="ADAL" clId="{A13B9CE3-8312-4266-AF88-01B7770FC31D}" dt="2026-07-23T15:33:36.891" v="1202" actId="1076"/>
          <ac:spMkLst>
            <pc:docMk/>
            <pc:sldMk cId="2895883683" sldId="294"/>
            <ac:spMk id="2" creationId="{00000000-0000-0000-0000-000000000000}"/>
          </ac:spMkLst>
        </pc:spChg>
        <pc:spChg chg="mod">
          <ac:chgData name="Kieran Coyle" userId="1c887d24-b20d-477f-ba0b-6f630996c0af" providerId="ADAL" clId="{A13B9CE3-8312-4266-AF88-01B7770FC31D}" dt="2026-07-23T15:27:30.065" v="944" actId="27636"/>
          <ac:spMkLst>
            <pc:docMk/>
            <pc:sldMk cId="2895883683" sldId="294"/>
            <ac:spMk id="3" creationId="{00000000-0000-0000-0000-000000000000}"/>
          </ac:spMkLst>
        </pc:spChg>
      </pc:sldChg>
      <pc:sldChg chg="modSp mod">
        <pc:chgData name="Kieran Coyle" userId="1c887d24-b20d-477f-ba0b-6f630996c0af" providerId="ADAL" clId="{A13B9CE3-8312-4266-AF88-01B7770FC31D}" dt="2026-07-23T15:02:33.267" v="90" actId="1076"/>
        <pc:sldMkLst>
          <pc:docMk/>
          <pc:sldMk cId="775920078" sldId="295"/>
        </pc:sldMkLst>
        <pc:spChg chg="mod">
          <ac:chgData name="Kieran Coyle" userId="1c887d24-b20d-477f-ba0b-6f630996c0af" providerId="ADAL" clId="{A13B9CE3-8312-4266-AF88-01B7770FC31D}" dt="2026-07-23T15:00:57.920" v="69" actId="1076"/>
          <ac:spMkLst>
            <pc:docMk/>
            <pc:sldMk cId="775920078" sldId="295"/>
            <ac:spMk id="2" creationId="{88835E32-5692-FF8B-2640-D5200384AA51}"/>
          </ac:spMkLst>
        </pc:spChg>
        <pc:spChg chg="mod">
          <ac:chgData name="Kieran Coyle" userId="1c887d24-b20d-477f-ba0b-6f630996c0af" providerId="ADAL" clId="{A13B9CE3-8312-4266-AF88-01B7770FC31D}" dt="2026-07-23T15:02:24.828" v="88" actId="255"/>
          <ac:spMkLst>
            <pc:docMk/>
            <pc:sldMk cId="775920078" sldId="295"/>
            <ac:spMk id="3" creationId="{C7D062F2-BCD6-8D58-A75A-548E8866A94A}"/>
          </ac:spMkLst>
        </pc:spChg>
        <pc:picChg chg="mod">
          <ac:chgData name="Kieran Coyle" userId="1c887d24-b20d-477f-ba0b-6f630996c0af" providerId="ADAL" clId="{A13B9CE3-8312-4266-AF88-01B7770FC31D}" dt="2026-07-23T15:02:33.267" v="90" actId="1076"/>
          <ac:picMkLst>
            <pc:docMk/>
            <pc:sldMk cId="775920078" sldId="295"/>
            <ac:picMk id="6" creationId="{9B9EDEA0-3368-7D8C-876C-E814DDD4683A}"/>
          </ac:picMkLst>
        </pc:picChg>
      </pc:sldChg>
      <pc:sldChg chg="addSp modSp mod">
        <pc:chgData name="Kieran Coyle" userId="1c887d24-b20d-477f-ba0b-6f630996c0af" providerId="ADAL" clId="{A13B9CE3-8312-4266-AF88-01B7770FC31D}" dt="2026-07-23T14:54:40.683" v="64" actId="1076"/>
        <pc:sldMkLst>
          <pc:docMk/>
          <pc:sldMk cId="83750196" sldId="296"/>
        </pc:sldMkLst>
        <pc:picChg chg="mod">
          <ac:chgData name="Kieran Coyle" userId="1c887d24-b20d-477f-ba0b-6f630996c0af" providerId="ADAL" clId="{A13B9CE3-8312-4266-AF88-01B7770FC31D}" dt="2026-07-23T14:54:40.683" v="64" actId="1076"/>
          <ac:picMkLst>
            <pc:docMk/>
            <pc:sldMk cId="83750196" sldId="296"/>
            <ac:picMk id="4" creationId="{EBB4F95E-DBB0-ABD5-C00D-780127CFD9AD}"/>
          </ac:picMkLst>
        </pc:picChg>
        <pc:picChg chg="add mod">
          <ac:chgData name="Kieran Coyle" userId="1c887d24-b20d-477f-ba0b-6f630996c0af" providerId="ADAL" clId="{A13B9CE3-8312-4266-AF88-01B7770FC31D}" dt="2026-07-23T14:51:56.504" v="45" actId="1076"/>
          <ac:picMkLst>
            <pc:docMk/>
            <pc:sldMk cId="83750196" sldId="296"/>
            <ac:picMk id="5" creationId="{E0FF4304-6102-C086-1866-DE99652A6517}"/>
          </ac:picMkLst>
        </pc:picChg>
        <pc:picChg chg="mod">
          <ac:chgData name="Kieran Coyle" userId="1c887d24-b20d-477f-ba0b-6f630996c0af" providerId="ADAL" clId="{A13B9CE3-8312-4266-AF88-01B7770FC31D}" dt="2026-07-23T14:54:32.436" v="60" actId="1076"/>
          <ac:picMkLst>
            <pc:docMk/>
            <pc:sldMk cId="83750196" sldId="296"/>
            <ac:picMk id="8" creationId="{1A702CDA-D278-6987-6895-BB18B996C491}"/>
          </ac:picMkLst>
        </pc:picChg>
        <pc:picChg chg="mod">
          <ac:chgData name="Kieran Coyle" userId="1c887d24-b20d-477f-ba0b-6f630996c0af" providerId="ADAL" clId="{A13B9CE3-8312-4266-AF88-01B7770FC31D}" dt="2026-07-23T14:54:27.573" v="57" actId="1076"/>
          <ac:picMkLst>
            <pc:docMk/>
            <pc:sldMk cId="83750196" sldId="296"/>
            <ac:picMk id="10" creationId="{50539E19-035A-B611-2B2E-F971995E0DB2}"/>
          </ac:picMkLst>
        </pc:picChg>
        <pc:picChg chg="mod">
          <ac:chgData name="Kieran Coyle" userId="1c887d24-b20d-477f-ba0b-6f630996c0af" providerId="ADAL" clId="{A13B9CE3-8312-4266-AF88-01B7770FC31D}" dt="2026-07-23T14:52:17.630" v="54" actId="1076"/>
          <ac:picMkLst>
            <pc:docMk/>
            <pc:sldMk cId="83750196" sldId="296"/>
            <ac:picMk id="12" creationId="{BE2C819B-9358-3C62-4585-D81DD966E90E}"/>
          </ac:picMkLst>
        </pc:picChg>
        <pc:picChg chg="mod">
          <ac:chgData name="Kieran Coyle" userId="1c887d24-b20d-477f-ba0b-6f630996c0af" providerId="ADAL" clId="{A13B9CE3-8312-4266-AF88-01B7770FC31D}" dt="2026-07-23T14:54:39.507" v="63" actId="1076"/>
          <ac:picMkLst>
            <pc:docMk/>
            <pc:sldMk cId="83750196" sldId="296"/>
            <ac:picMk id="14" creationId="{1B795A88-3A3C-AFA6-EC61-4F4EC5570E76}"/>
          </ac:picMkLst>
        </pc:picChg>
        <pc:picChg chg="mod">
          <ac:chgData name="Kieran Coyle" userId="1c887d24-b20d-477f-ba0b-6f630996c0af" providerId="ADAL" clId="{A13B9CE3-8312-4266-AF88-01B7770FC31D}" dt="2026-07-23T14:49:29.828" v="25" actId="1076"/>
          <ac:picMkLst>
            <pc:docMk/>
            <pc:sldMk cId="83750196" sldId="296"/>
            <ac:picMk id="15" creationId="{41675F6D-8CFF-9809-EE2A-2FBC79A58536}"/>
          </ac:picMkLst>
        </pc:picChg>
        <pc:picChg chg="mod">
          <ac:chgData name="Kieran Coyle" userId="1c887d24-b20d-477f-ba0b-6f630996c0af" providerId="ADAL" clId="{A13B9CE3-8312-4266-AF88-01B7770FC31D}" dt="2026-07-23T14:54:35.326" v="61" actId="1076"/>
          <ac:picMkLst>
            <pc:docMk/>
            <pc:sldMk cId="83750196" sldId="296"/>
            <ac:picMk id="24" creationId="{810401DA-8464-BD51-28D3-A00C8D9E0F17}"/>
          </ac:picMkLst>
        </pc:picChg>
        <pc:picChg chg="mod">
          <ac:chgData name="Kieran Coyle" userId="1c887d24-b20d-477f-ba0b-6f630996c0af" providerId="ADAL" clId="{A13B9CE3-8312-4266-AF88-01B7770FC31D}" dt="2026-07-23T14:52:11.395" v="50" actId="1076"/>
          <ac:picMkLst>
            <pc:docMk/>
            <pc:sldMk cId="83750196" sldId="296"/>
            <ac:picMk id="26" creationId="{F0AB1FE4-0DD6-4924-0D5D-2BA9E5612338}"/>
          </ac:picMkLst>
        </pc:picChg>
      </pc:sldChg>
      <pc:sldChg chg="modSp add mod ord">
        <pc:chgData name="Kieran Coyle" userId="1c887d24-b20d-477f-ba0b-6f630996c0af" providerId="ADAL" clId="{A13B9CE3-8312-4266-AF88-01B7770FC31D}" dt="2026-07-23T15:34:02.495" v="1209" actId="1076"/>
        <pc:sldMkLst>
          <pc:docMk/>
          <pc:sldMk cId="1539195114" sldId="297"/>
        </pc:sldMkLst>
        <pc:spChg chg="mod">
          <ac:chgData name="Kieran Coyle" userId="1c887d24-b20d-477f-ba0b-6f630996c0af" providerId="ADAL" clId="{A13B9CE3-8312-4266-AF88-01B7770FC31D}" dt="2026-07-23T15:34:02.495" v="1209" actId="1076"/>
          <ac:spMkLst>
            <pc:docMk/>
            <pc:sldMk cId="1539195114" sldId="297"/>
            <ac:spMk id="2" creationId="{DC93CC4D-6B62-6C19-D980-3E5E4EFB9D66}"/>
          </ac:spMkLst>
        </pc:spChg>
        <pc:spChg chg="mod">
          <ac:chgData name="Kieran Coyle" userId="1c887d24-b20d-477f-ba0b-6f630996c0af" providerId="ADAL" clId="{A13B9CE3-8312-4266-AF88-01B7770FC31D}" dt="2026-07-23T15:33:59.067" v="1208" actId="14100"/>
          <ac:spMkLst>
            <pc:docMk/>
            <pc:sldMk cId="1539195114" sldId="297"/>
            <ac:spMk id="3" creationId="{FE10BCFE-FA28-3CCA-A7EB-51035458860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893333-67F0-4C56-A792-6751C16B6B85}" type="datetimeFigureOut">
              <a:rPr lang="en-GB" smtClean="0"/>
              <a:t>10/08/2026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A967B-892E-43F9-B23B-766DEDFFE079}" type="slidenum">
              <a:rPr lang="en-GB" smtClean="0"/>
              <a:t>‹#›</a:t>
            </a:fld>
            <a:endParaRPr lang="en-GB"/>
          </a:p>
        </p:txBody>
      </p:sp>
    </p:spTree>
    <p:extLst>
      <p:ext uri="{BB962C8B-B14F-4D97-AF65-F5344CB8AC3E}">
        <p14:creationId xmlns:p14="http://schemas.microsoft.com/office/powerpoint/2010/main" val="134014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47A967B-892E-43F9-B23B-766DEDFFE079}" type="slidenum">
              <a:rPr lang="en-GB" smtClean="0"/>
              <a:t>1</a:t>
            </a:fld>
            <a:endParaRPr lang="en-GB"/>
          </a:p>
        </p:txBody>
      </p:sp>
    </p:spTree>
    <p:extLst>
      <p:ext uri="{BB962C8B-B14F-4D97-AF65-F5344CB8AC3E}">
        <p14:creationId xmlns:p14="http://schemas.microsoft.com/office/powerpoint/2010/main" val="1924186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47A967B-892E-43F9-B23B-766DEDFFE079}" type="slidenum">
              <a:rPr lang="en-GB" smtClean="0"/>
              <a:t>2</a:t>
            </a:fld>
            <a:endParaRPr lang="en-GB"/>
          </a:p>
        </p:txBody>
      </p:sp>
    </p:spTree>
    <p:extLst>
      <p:ext uri="{BB962C8B-B14F-4D97-AF65-F5344CB8AC3E}">
        <p14:creationId xmlns:p14="http://schemas.microsoft.com/office/powerpoint/2010/main" val="230516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75D03-E773-1C3E-2700-2A702FD32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3EBEF-EFBA-B11B-8929-75EEDC0E2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4BE07-6635-AB88-3093-628337D0E78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456885-4086-262F-12DE-46C2EEAEFD9A}"/>
              </a:ext>
            </a:extLst>
          </p:cNvPr>
          <p:cNvSpPr>
            <a:spLocks noGrp="1"/>
          </p:cNvSpPr>
          <p:nvPr>
            <p:ph type="sldNum" sz="quarter" idx="10"/>
          </p:nvPr>
        </p:nvSpPr>
        <p:spPr/>
        <p:txBody>
          <a:bodyPr/>
          <a:lstStyle/>
          <a:p>
            <a:fld id="{447A967B-892E-43F9-B23B-766DEDFFE079}" type="slidenum">
              <a:rPr lang="en-GB" smtClean="0"/>
              <a:t>3</a:t>
            </a:fld>
            <a:endParaRPr lang="en-GB"/>
          </a:p>
        </p:txBody>
      </p:sp>
    </p:spTree>
    <p:extLst>
      <p:ext uri="{BB962C8B-B14F-4D97-AF65-F5344CB8AC3E}">
        <p14:creationId xmlns:p14="http://schemas.microsoft.com/office/powerpoint/2010/main" val="3797403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B9EBBA-996F-894A-B54A-D6246ED52CEA}"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07068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343234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7822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047522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108417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0258825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52C72-DE31-F449-A4ED-4C594FD91407}"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0801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2726E-379B-B349-9EED-81ED093FA806}"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90319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64906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3A1323-8D79-1946-B0D7-40001CF92E9D}"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59325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6628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302355-E14B-8545-A8F8-0FE83CC9D524}"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3443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640F58-564D-2B4F-AE67-E407BA4FCF45}"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2253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F13A34C8-038E-2045-AF43-DF7DBB8E0E9E}"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08939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2621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7706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5" name="Date Placeholder 4"/>
          <p:cNvSpPr>
            <a:spLocks noGrp="1"/>
          </p:cNvSpPr>
          <p:nvPr>
            <p:ph type="dt" sz="half" idx="10"/>
          </p:nvPr>
        </p:nvSpPr>
        <p:spPr/>
        <p:txBody>
          <a:bodyPr/>
          <a:lstStyle/>
          <a:p>
            <a:fld id="{09B482E8-6E0E-1B4F-B1FD-C69DB9E858D9}" type="datetimeFigureOut">
              <a:rPr lang="en-US" smtClean="0"/>
              <a:pPr/>
              <a:t>8/10/2026</a:t>
            </a:fld>
            <a:endParaRPr lang="en-US"/>
          </a:p>
        </p:txBody>
      </p:sp>
    </p:spTree>
    <p:extLst>
      <p:ext uri="{BB962C8B-B14F-4D97-AF65-F5344CB8AC3E}">
        <p14:creationId xmlns:p14="http://schemas.microsoft.com/office/powerpoint/2010/main" val="331493972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B482E8-6E0E-1B4F-B1FD-C69DB9E858D9}" type="datetimeFigureOut">
              <a:rPr lang="en-US" smtClean="0"/>
              <a:pPr/>
              <a:t>8/10/2026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029469036"/>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 id="2147483870"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wetravel.com/i/6a58ed24112fc5e84527ab67#elite-madrid-football-development-experience-6-days"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1142277" y="1884270"/>
            <a:ext cx="9168494" cy="1077218"/>
          </a:xfrm>
          <a:prstGeom prst="rect">
            <a:avLst/>
          </a:prstGeom>
          <a:noFill/>
        </p:spPr>
        <p:txBody>
          <a:bodyPr wrap="square" rtlCol="0">
            <a:spAutoFit/>
          </a:bodyPr>
          <a:lstStyle/>
          <a:p>
            <a:pPr algn="ctr"/>
            <a:r>
              <a:rPr lang="en-GB" sz="3200" b="1">
                <a:solidFill>
                  <a:schemeClr val="accent1">
                    <a:lumMod val="75000"/>
                  </a:schemeClr>
                </a:solidFill>
                <a:latin typeface="Calibri" panose="020F0502020204030204" pitchFamily="34" charset="0"/>
                <a:cs typeface="Calibri" panose="020F0502020204030204" pitchFamily="34" charset="0"/>
              </a:rPr>
              <a:t>Bloomingdale Lightning FC</a:t>
            </a:r>
            <a:endParaRPr lang="en-GB" sz="1200" b="1">
              <a:solidFill>
                <a:schemeClr val="accent1">
                  <a:lumMod val="75000"/>
                </a:schemeClr>
              </a:solidFill>
              <a:latin typeface="Calibri" panose="020F0502020204030204" pitchFamily="34" charset="0"/>
              <a:cs typeface="Calibri" panose="020F0502020204030204" pitchFamily="34" charset="0"/>
            </a:endParaRPr>
          </a:p>
          <a:p>
            <a:pPr algn="ctr"/>
            <a:r>
              <a:rPr lang="en-GB" sz="3200" b="1">
                <a:solidFill>
                  <a:schemeClr val="accent1">
                    <a:lumMod val="75000"/>
                  </a:schemeClr>
                </a:solidFill>
                <a:latin typeface="Calibri" panose="020F0502020204030204" pitchFamily="34" charset="0"/>
                <a:cs typeface="Calibri" panose="020F0502020204030204" pitchFamily="34" charset="0"/>
              </a:rPr>
              <a:t>Elite Madrid Football Experience</a:t>
            </a:r>
            <a:endParaRPr lang="en-GB" sz="3200" b="1">
              <a:solidFill>
                <a:schemeClr val="accent1">
                  <a:lumMod val="75000"/>
                </a:schemeClr>
              </a:solidFill>
            </a:endParaRPr>
          </a:p>
        </p:txBody>
      </p:sp>
      <p:cxnSp>
        <p:nvCxnSpPr>
          <p:cNvPr id="14" name="Straight Connector 13"/>
          <p:cNvCxnSpPr/>
          <p:nvPr/>
        </p:nvCxnSpPr>
        <p:spPr>
          <a:xfrm>
            <a:off x="694043" y="3360154"/>
            <a:ext cx="10803914" cy="9331"/>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94043" y="5509305"/>
            <a:ext cx="10803914" cy="6221"/>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FE89F98-6B39-1D36-CB94-A8FF81EE9092}"/>
              </a:ext>
            </a:extLst>
          </p:cNvPr>
          <p:cNvSpPr txBox="1"/>
          <p:nvPr/>
        </p:nvSpPr>
        <p:spPr>
          <a:xfrm>
            <a:off x="3332693" y="5737561"/>
            <a:ext cx="4787661" cy="523220"/>
          </a:xfrm>
          <a:prstGeom prst="rect">
            <a:avLst/>
          </a:prstGeom>
          <a:noFill/>
        </p:spPr>
        <p:txBody>
          <a:bodyPr wrap="square" rtlCol="0">
            <a:spAutoFit/>
          </a:bodyPr>
          <a:lstStyle/>
          <a:p>
            <a:pPr algn="ctr"/>
            <a:r>
              <a:rPr lang="en-GB" sz="2800">
                <a:latin typeface="Calibri" panose="020F0502020204030204" pitchFamily="34" charset="0"/>
                <a:cs typeface="Calibri" panose="020F0502020204030204" pitchFamily="34" charset="0"/>
              </a:rPr>
              <a:t>7</a:t>
            </a:r>
            <a:r>
              <a:rPr lang="en-GB" sz="2800" baseline="30000">
                <a:latin typeface="Calibri" panose="020F0502020204030204" pitchFamily="34" charset="0"/>
                <a:cs typeface="Calibri" panose="020F0502020204030204" pitchFamily="34" charset="0"/>
              </a:rPr>
              <a:t>th</a:t>
            </a:r>
            <a:r>
              <a:rPr lang="en-GB" sz="2800">
                <a:latin typeface="Calibri" panose="020F0502020204030204" pitchFamily="34" charset="0"/>
                <a:cs typeface="Calibri" panose="020F0502020204030204" pitchFamily="34" charset="0"/>
              </a:rPr>
              <a:t> – 12</a:t>
            </a:r>
            <a:r>
              <a:rPr lang="en-GB" sz="2800" baseline="30000">
                <a:latin typeface="Calibri" panose="020F0502020204030204" pitchFamily="34" charset="0"/>
                <a:cs typeface="Calibri" panose="020F0502020204030204" pitchFamily="34" charset="0"/>
              </a:rPr>
              <a:t>th</a:t>
            </a:r>
            <a:r>
              <a:rPr lang="en-GB" sz="2800">
                <a:latin typeface="Calibri" panose="020F0502020204030204" pitchFamily="34" charset="0"/>
                <a:cs typeface="Calibri" panose="020F0502020204030204" pitchFamily="34" charset="0"/>
              </a:rPr>
              <a:t> April 2027</a:t>
            </a:r>
            <a:endParaRPr lang="en-GB" sz="2800"/>
          </a:p>
        </p:txBody>
      </p:sp>
      <p:pic>
        <p:nvPicPr>
          <p:cNvPr id="17" name="Picture 16">
            <a:extLst>
              <a:ext uri="{FF2B5EF4-FFF2-40B4-BE49-F238E27FC236}">
                <a16:creationId xmlns:a16="http://schemas.microsoft.com/office/drawing/2014/main" id="{6AABEA8A-A72D-2918-594F-0AD93B1877F2}"/>
              </a:ext>
            </a:extLst>
          </p:cNvPr>
          <p:cNvPicPr>
            <a:picLocks noChangeAspect="1"/>
          </p:cNvPicPr>
          <p:nvPr/>
        </p:nvPicPr>
        <p:blipFill rotWithShape="1">
          <a:blip r:embed="rId3"/>
          <a:srcRect l="-681" r="-1713"/>
          <a:stretch/>
        </p:blipFill>
        <p:spPr>
          <a:xfrm>
            <a:off x="159352" y="225772"/>
            <a:ext cx="4366337" cy="929245"/>
          </a:xfrm>
          <a:prstGeom prst="rect">
            <a:avLst/>
          </a:prstGeom>
        </p:spPr>
      </p:pic>
      <p:pic>
        <p:nvPicPr>
          <p:cNvPr id="5" name="Picture 4">
            <a:extLst>
              <a:ext uri="{FF2B5EF4-FFF2-40B4-BE49-F238E27FC236}">
                <a16:creationId xmlns:a16="http://schemas.microsoft.com/office/drawing/2014/main" id="{8410695C-D10B-84A3-6388-ED2A5BF144E3}"/>
              </a:ext>
            </a:extLst>
          </p:cNvPr>
          <p:cNvPicPr>
            <a:picLocks noChangeAspect="1"/>
          </p:cNvPicPr>
          <p:nvPr/>
        </p:nvPicPr>
        <p:blipFill>
          <a:blip r:embed="rId4"/>
          <a:srcRect/>
          <a:stretch/>
        </p:blipFill>
        <p:spPr>
          <a:xfrm>
            <a:off x="965529" y="3414550"/>
            <a:ext cx="3055596" cy="2041200"/>
          </a:xfrm>
          <a:prstGeom prst="rect">
            <a:avLst/>
          </a:prstGeom>
        </p:spPr>
      </p:pic>
      <p:pic>
        <p:nvPicPr>
          <p:cNvPr id="10" name="Picture 9">
            <a:extLst>
              <a:ext uri="{FF2B5EF4-FFF2-40B4-BE49-F238E27FC236}">
                <a16:creationId xmlns:a16="http://schemas.microsoft.com/office/drawing/2014/main" id="{E2CCD8A2-0E47-8559-BEAF-422650AF3DE8}"/>
              </a:ext>
            </a:extLst>
          </p:cNvPr>
          <p:cNvPicPr>
            <a:picLocks noChangeAspect="1"/>
          </p:cNvPicPr>
          <p:nvPr/>
        </p:nvPicPr>
        <p:blipFill>
          <a:blip r:embed="rId5"/>
          <a:srcRect/>
          <a:stretch/>
        </p:blipFill>
        <p:spPr>
          <a:xfrm>
            <a:off x="4393504" y="3414550"/>
            <a:ext cx="3062691" cy="2041794"/>
          </a:xfrm>
          <a:prstGeom prst="rect">
            <a:avLst/>
          </a:prstGeom>
        </p:spPr>
      </p:pic>
      <p:pic>
        <p:nvPicPr>
          <p:cNvPr id="12" name="Picture 11">
            <a:extLst>
              <a:ext uri="{FF2B5EF4-FFF2-40B4-BE49-F238E27FC236}">
                <a16:creationId xmlns:a16="http://schemas.microsoft.com/office/drawing/2014/main" id="{FCBC27BB-30E9-2D18-026C-DD01374200F7}"/>
              </a:ext>
            </a:extLst>
          </p:cNvPr>
          <p:cNvPicPr>
            <a:picLocks noChangeAspect="1"/>
          </p:cNvPicPr>
          <p:nvPr/>
        </p:nvPicPr>
        <p:blipFill>
          <a:blip r:embed="rId6"/>
          <a:srcRect/>
          <a:stretch/>
        </p:blipFill>
        <p:spPr>
          <a:xfrm>
            <a:off x="7828574" y="3414550"/>
            <a:ext cx="3280990" cy="2041200"/>
          </a:xfrm>
          <a:prstGeom prst="rect">
            <a:avLst/>
          </a:prstGeom>
        </p:spPr>
      </p:pic>
      <p:pic>
        <p:nvPicPr>
          <p:cNvPr id="13" name="Picture 12" descr="Bloomingdale Lightning FC">
            <a:extLst>
              <a:ext uri="{FF2B5EF4-FFF2-40B4-BE49-F238E27FC236}">
                <a16:creationId xmlns:a16="http://schemas.microsoft.com/office/drawing/2014/main" id="{18F80FED-EF20-1DCB-DB37-847732FED324}"/>
              </a:ext>
            </a:extLst>
          </p:cNvPr>
          <p:cNvPicPr>
            <a:picLocks noChangeAspect="1"/>
          </p:cNvPicPr>
          <p:nvPr/>
        </p:nvPicPr>
        <p:blipFill>
          <a:blip r:embed="rId7"/>
          <a:stretch>
            <a:fillRect/>
          </a:stretch>
        </p:blipFill>
        <p:spPr>
          <a:xfrm>
            <a:off x="7828574" y="167709"/>
            <a:ext cx="1283342" cy="1653203"/>
          </a:xfrm>
          <a:prstGeom prst="rect">
            <a:avLst/>
          </a:prstGeom>
        </p:spPr>
      </p:pic>
    </p:spTree>
    <p:extLst>
      <p:ext uri="{BB962C8B-B14F-4D97-AF65-F5344CB8AC3E}">
        <p14:creationId xmlns:p14="http://schemas.microsoft.com/office/powerpoint/2010/main" val="352394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3429506" y="475047"/>
            <a:ext cx="4305300" cy="646331"/>
          </a:xfrm>
          <a:prstGeom prst="rect">
            <a:avLst/>
          </a:prstGeom>
          <a:noFill/>
        </p:spPr>
        <p:txBody>
          <a:bodyPr wrap="square" rtlCol="0">
            <a:spAutoFit/>
          </a:bodyPr>
          <a:lstStyle/>
          <a:p>
            <a:pPr algn="ctr"/>
            <a:r>
              <a:rPr lang="en-GB" sz="3600">
                <a:solidFill>
                  <a:schemeClr val="accent1">
                    <a:lumMod val="75000"/>
                  </a:schemeClr>
                </a:solidFill>
                <a:latin typeface="+mj-lt"/>
                <a:cs typeface="Calibri" panose="020F0502020204030204" pitchFamily="34" charset="0"/>
              </a:rPr>
              <a:t>Who are we ? </a:t>
            </a:r>
          </a:p>
        </p:txBody>
      </p:sp>
      <p:pic>
        <p:nvPicPr>
          <p:cNvPr id="3" name="Picture 2">
            <a:extLst>
              <a:ext uri="{FF2B5EF4-FFF2-40B4-BE49-F238E27FC236}">
                <a16:creationId xmlns:a16="http://schemas.microsoft.com/office/drawing/2014/main" id="{93F90B95-8BCA-706E-4827-D03A28115F39}"/>
              </a:ext>
            </a:extLst>
          </p:cNvPr>
          <p:cNvPicPr>
            <a:picLocks noChangeAspect="1"/>
          </p:cNvPicPr>
          <p:nvPr/>
        </p:nvPicPr>
        <p:blipFill>
          <a:blip r:embed="rId3"/>
          <a:srcRect l="15438" r="15438"/>
          <a:stretch/>
        </p:blipFill>
        <p:spPr>
          <a:xfrm>
            <a:off x="132155" y="56431"/>
            <a:ext cx="1538025" cy="1483564"/>
          </a:xfrm>
          <a:prstGeom prst="rect">
            <a:avLst/>
          </a:prstGeom>
        </p:spPr>
      </p:pic>
      <p:sp>
        <p:nvSpPr>
          <p:cNvPr id="4" name="Text Placeholder 9">
            <a:extLst>
              <a:ext uri="{FF2B5EF4-FFF2-40B4-BE49-F238E27FC236}">
                <a16:creationId xmlns:a16="http://schemas.microsoft.com/office/drawing/2014/main" id="{E50181FF-B920-A0F9-148B-B1D58E83363A}"/>
              </a:ext>
            </a:extLst>
          </p:cNvPr>
          <p:cNvSpPr txBox="1">
            <a:spLocks/>
          </p:cNvSpPr>
          <p:nvPr/>
        </p:nvSpPr>
        <p:spPr>
          <a:xfrm>
            <a:off x="770123" y="1387775"/>
            <a:ext cx="8227228" cy="4012096"/>
          </a:xfrm>
          <a:prstGeom prst="rect">
            <a:avLst/>
          </a:prstGeom>
        </p:spPr>
        <p:txBody>
          <a:bodyPr anchor="ct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Award Winning Global Sports Tour Operator</a:t>
            </a:r>
          </a:p>
          <a:p>
            <a:endParaRPr lang="en-US" sz="1600"/>
          </a:p>
          <a:p>
            <a:r>
              <a:rPr lang="en-US" sz="1600" err="1"/>
              <a:t>Specialise</a:t>
            </a:r>
            <a:r>
              <a:rPr lang="en-US" sz="1600"/>
              <a:t> in providing bespoke experiences in partnership with the biggest names in world sport &amp; entertainment </a:t>
            </a:r>
          </a:p>
          <a:p>
            <a:endParaRPr lang="en-US" sz="1600"/>
          </a:p>
          <a:p>
            <a:r>
              <a:rPr lang="en-US" sz="1600"/>
              <a:t>Offices in UK, China, Australia and UAE</a:t>
            </a:r>
          </a:p>
          <a:p>
            <a:endParaRPr lang="en-US" sz="1600"/>
          </a:p>
          <a:p>
            <a:r>
              <a:rPr lang="en-US" sz="1600"/>
              <a:t>Since 2010 we have arranged experiences for over 250,000+ people </a:t>
            </a:r>
          </a:p>
          <a:p>
            <a:endParaRPr lang="en-US" sz="1600"/>
          </a:p>
          <a:p>
            <a:r>
              <a:rPr lang="en-GB" sz="1600"/>
              <a:t>97% of all our groups book again over an 18 month period – testament to the hard work of our team in providing the highest quality of experience.</a:t>
            </a:r>
          </a:p>
          <a:p>
            <a:pPr marL="0" indent="0">
              <a:buNone/>
            </a:pPr>
            <a:endParaRPr lang="en-GB" sz="1600"/>
          </a:p>
        </p:txBody>
      </p:sp>
      <p:pic>
        <p:nvPicPr>
          <p:cNvPr id="5" name="Picture 4">
            <a:extLst>
              <a:ext uri="{FF2B5EF4-FFF2-40B4-BE49-F238E27FC236}">
                <a16:creationId xmlns:a16="http://schemas.microsoft.com/office/drawing/2014/main" id="{4047FAED-A237-9D7C-D8B4-7B33C379AD7B}"/>
              </a:ext>
            </a:extLst>
          </p:cNvPr>
          <p:cNvPicPr>
            <a:picLocks noChangeAspect="1"/>
          </p:cNvPicPr>
          <p:nvPr/>
        </p:nvPicPr>
        <p:blipFill>
          <a:blip r:embed="rId4"/>
          <a:stretch>
            <a:fillRect/>
          </a:stretch>
        </p:blipFill>
        <p:spPr>
          <a:xfrm>
            <a:off x="770123" y="5666269"/>
            <a:ext cx="6230652" cy="981541"/>
          </a:xfrm>
          <a:prstGeom prst="rect">
            <a:avLst/>
          </a:prstGeom>
        </p:spPr>
      </p:pic>
    </p:spTree>
    <p:extLst>
      <p:ext uri="{BB962C8B-B14F-4D97-AF65-F5344CB8AC3E}">
        <p14:creationId xmlns:p14="http://schemas.microsoft.com/office/powerpoint/2010/main" val="859122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47A6B-F200-7484-BB1C-494E8E6B29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BDA50A-6A2C-ADC7-F60E-EBFD5C3D02D8}"/>
              </a:ext>
            </a:extLst>
          </p:cNvPr>
          <p:cNvSpPr txBox="1"/>
          <p:nvPr/>
        </p:nvSpPr>
        <p:spPr>
          <a:xfrm>
            <a:off x="2035834" y="475047"/>
            <a:ext cx="6918385" cy="646331"/>
          </a:xfrm>
          <a:prstGeom prst="rect">
            <a:avLst/>
          </a:prstGeom>
          <a:noFill/>
        </p:spPr>
        <p:txBody>
          <a:bodyPr wrap="square" rtlCol="0">
            <a:spAutoFit/>
          </a:bodyPr>
          <a:lstStyle/>
          <a:p>
            <a:pPr algn="ctr"/>
            <a:r>
              <a:rPr lang="en-GB" sz="3600">
                <a:solidFill>
                  <a:schemeClr val="accent1">
                    <a:lumMod val="75000"/>
                  </a:schemeClr>
                </a:solidFill>
                <a:latin typeface="+mj-lt"/>
                <a:cs typeface="Calibri" panose="020F0502020204030204" pitchFamily="34" charset="0"/>
              </a:rPr>
              <a:t>Our Academy &amp; School Partners</a:t>
            </a:r>
          </a:p>
        </p:txBody>
      </p:sp>
      <p:pic>
        <p:nvPicPr>
          <p:cNvPr id="3" name="Picture 2">
            <a:extLst>
              <a:ext uri="{FF2B5EF4-FFF2-40B4-BE49-F238E27FC236}">
                <a16:creationId xmlns:a16="http://schemas.microsoft.com/office/drawing/2014/main" id="{A390F35C-F3DD-5948-BCC8-D3D87E8A17AA}"/>
              </a:ext>
            </a:extLst>
          </p:cNvPr>
          <p:cNvPicPr>
            <a:picLocks noChangeAspect="1"/>
          </p:cNvPicPr>
          <p:nvPr/>
        </p:nvPicPr>
        <p:blipFill>
          <a:blip r:embed="rId3"/>
          <a:srcRect l="15438" r="15438"/>
          <a:stretch/>
        </p:blipFill>
        <p:spPr>
          <a:xfrm>
            <a:off x="132155" y="56431"/>
            <a:ext cx="1538025" cy="1483564"/>
          </a:xfrm>
          <a:prstGeom prst="rect">
            <a:avLst/>
          </a:prstGeom>
        </p:spPr>
      </p:pic>
      <p:pic>
        <p:nvPicPr>
          <p:cNvPr id="6" name="Picture 5" descr="Broxham - Leigh Broxham here! I'm super excited for the new partnership  with Chelsea Football Club- Australia. Broxham Football will run, in  conjunction with Chelsea FC, a year-round (4 term) training program">
            <a:extLst>
              <a:ext uri="{FF2B5EF4-FFF2-40B4-BE49-F238E27FC236}">
                <a16:creationId xmlns:a16="http://schemas.microsoft.com/office/drawing/2014/main" id="{ED04C24D-86C0-3B07-BC1F-A44B18FEADCD}"/>
              </a:ext>
            </a:extLst>
          </p:cNvPr>
          <p:cNvPicPr>
            <a:picLocks noChangeAspect="1"/>
          </p:cNvPicPr>
          <p:nvPr/>
        </p:nvPicPr>
        <p:blipFill>
          <a:blip r:embed="rId4"/>
          <a:srcRect b="55117"/>
          <a:stretch>
            <a:fillRect/>
          </a:stretch>
        </p:blipFill>
        <p:spPr>
          <a:xfrm>
            <a:off x="1185246" y="1462128"/>
            <a:ext cx="1701176" cy="1078302"/>
          </a:xfrm>
          <a:prstGeom prst="rect">
            <a:avLst/>
          </a:prstGeom>
        </p:spPr>
      </p:pic>
      <p:pic>
        <p:nvPicPr>
          <p:cNvPr id="8" name="Picture 4">
            <a:extLst>
              <a:ext uri="{FF2B5EF4-FFF2-40B4-BE49-F238E27FC236}">
                <a16:creationId xmlns:a16="http://schemas.microsoft.com/office/drawing/2014/main" id="{1A702CDA-D278-6987-6895-BB18B996C4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5007" y="3663014"/>
            <a:ext cx="1107385" cy="11073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Gulf United FC - Wikipedia">
            <a:extLst>
              <a:ext uri="{FF2B5EF4-FFF2-40B4-BE49-F238E27FC236}">
                <a16:creationId xmlns:a16="http://schemas.microsoft.com/office/drawing/2014/main" id="{50539E19-035A-B611-2B2E-F971995E0D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6422" y="3255219"/>
            <a:ext cx="1105927" cy="12203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DB WA ACADEMY">
            <a:extLst>
              <a:ext uri="{FF2B5EF4-FFF2-40B4-BE49-F238E27FC236}">
                <a16:creationId xmlns:a16="http://schemas.microsoft.com/office/drawing/2014/main" id="{BE2C819B-9358-3C62-4585-D81DD966E9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3116" y="2725605"/>
            <a:ext cx="1220334" cy="12203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1B795A88-3A3C-AFA6-EC61-4F4EC5570E76}"/>
              </a:ext>
            </a:extLst>
          </p:cNvPr>
          <p:cNvPicPr>
            <a:picLocks noChangeAspect="1" noChangeArrowheads="1"/>
          </p:cNvPicPr>
          <p:nvPr/>
        </p:nvPicPr>
        <p:blipFill rotWithShape="1">
          <a:blip r:embed="rId8"/>
          <a:srcRect t="23180"/>
          <a:stretch>
            <a:fillRect/>
          </a:stretch>
        </p:blipFill>
        <p:spPr bwMode="auto">
          <a:xfrm>
            <a:off x="7344302" y="4095629"/>
            <a:ext cx="1343479" cy="12800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GEMS Education - Wikipedia">
            <a:extLst>
              <a:ext uri="{FF2B5EF4-FFF2-40B4-BE49-F238E27FC236}">
                <a16:creationId xmlns:a16="http://schemas.microsoft.com/office/drawing/2014/main" id="{41675F6D-8CFF-9809-EE2A-2FBC79A58536}"/>
              </a:ext>
            </a:extLst>
          </p:cNvPr>
          <p:cNvPicPr>
            <a:picLocks noChangeAspect="1"/>
          </p:cNvPicPr>
          <p:nvPr/>
        </p:nvPicPr>
        <p:blipFill>
          <a:blip r:embed="rId9"/>
          <a:stretch>
            <a:fillRect/>
          </a:stretch>
        </p:blipFill>
        <p:spPr>
          <a:xfrm>
            <a:off x="3838537" y="1824302"/>
            <a:ext cx="2257463" cy="1014312"/>
          </a:xfrm>
          <a:prstGeom prst="rect">
            <a:avLst/>
          </a:prstGeom>
        </p:spPr>
      </p:pic>
      <p:pic>
        <p:nvPicPr>
          <p:cNvPr id="21" name="Picture 20" descr="Week Without Walls - ALDAR - Camps International">
            <a:extLst>
              <a:ext uri="{FF2B5EF4-FFF2-40B4-BE49-F238E27FC236}">
                <a16:creationId xmlns:a16="http://schemas.microsoft.com/office/drawing/2014/main" id="{F2FADE98-0046-A8E3-86E9-4920BA6F6409}"/>
              </a:ext>
            </a:extLst>
          </p:cNvPr>
          <p:cNvPicPr>
            <a:picLocks noChangeAspect="1"/>
          </p:cNvPicPr>
          <p:nvPr/>
        </p:nvPicPr>
        <p:blipFill>
          <a:blip r:embed="rId10"/>
          <a:stretch>
            <a:fillRect/>
          </a:stretch>
        </p:blipFill>
        <p:spPr>
          <a:xfrm>
            <a:off x="901167" y="5284438"/>
            <a:ext cx="2682277" cy="1003128"/>
          </a:xfrm>
          <a:prstGeom prst="rect">
            <a:avLst/>
          </a:prstGeom>
        </p:spPr>
      </p:pic>
      <p:pic>
        <p:nvPicPr>
          <p:cNvPr id="24" name="Picture 23" descr="Customer Experience Training for Cognita Schools - Sales Training  International">
            <a:extLst>
              <a:ext uri="{FF2B5EF4-FFF2-40B4-BE49-F238E27FC236}">
                <a16:creationId xmlns:a16="http://schemas.microsoft.com/office/drawing/2014/main" id="{810401DA-8464-BD51-28D3-A00C8D9E0F17}"/>
              </a:ext>
            </a:extLst>
          </p:cNvPr>
          <p:cNvPicPr>
            <a:picLocks noChangeAspect="1"/>
          </p:cNvPicPr>
          <p:nvPr/>
        </p:nvPicPr>
        <p:blipFill>
          <a:blip r:embed="rId11"/>
          <a:srcRect t="28435" b="30471"/>
          <a:stretch>
            <a:fillRect/>
          </a:stretch>
        </p:blipFill>
        <p:spPr>
          <a:xfrm>
            <a:off x="4621399" y="5129062"/>
            <a:ext cx="2581985" cy="707367"/>
          </a:xfrm>
          <a:prstGeom prst="rect">
            <a:avLst/>
          </a:prstGeom>
        </p:spPr>
      </p:pic>
      <p:pic>
        <p:nvPicPr>
          <p:cNvPr id="26" name="Picture 25" descr="St Catherine's School, Waverley - Wikipedia">
            <a:extLst>
              <a:ext uri="{FF2B5EF4-FFF2-40B4-BE49-F238E27FC236}">
                <a16:creationId xmlns:a16="http://schemas.microsoft.com/office/drawing/2014/main" id="{F0AB1FE4-0DD6-4924-0D5D-2BA9E56123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7820" r="24909"/>
          <a:stretch>
            <a:fillRect/>
          </a:stretch>
        </p:blipFill>
        <p:spPr bwMode="auto">
          <a:xfrm>
            <a:off x="9000830" y="1090625"/>
            <a:ext cx="771743" cy="13474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Cranbrook School – Anglican independent day and boarding school for boys.">
            <a:extLst>
              <a:ext uri="{FF2B5EF4-FFF2-40B4-BE49-F238E27FC236}">
                <a16:creationId xmlns:a16="http://schemas.microsoft.com/office/drawing/2014/main" id="{D4BF3B32-533E-E3DF-2A62-12157851C67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6914" y="3122248"/>
            <a:ext cx="1944923" cy="161850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96B8E8A3-981E-D83C-89C4-973F3C687C20}"/>
              </a:ext>
            </a:extLst>
          </p:cNvPr>
          <p:cNvSpPr txBox="1"/>
          <p:nvPr/>
        </p:nvSpPr>
        <p:spPr>
          <a:xfrm>
            <a:off x="4874489" y="6195092"/>
            <a:ext cx="4079730" cy="646331"/>
          </a:xfrm>
          <a:prstGeom prst="rect">
            <a:avLst/>
          </a:prstGeom>
          <a:noFill/>
        </p:spPr>
        <p:txBody>
          <a:bodyPr wrap="square" rtlCol="0">
            <a:spAutoFit/>
          </a:bodyPr>
          <a:lstStyle/>
          <a:p>
            <a:pPr algn="ctr"/>
            <a:r>
              <a:rPr lang="en-GB" sz="3600">
                <a:solidFill>
                  <a:schemeClr val="accent1">
                    <a:lumMod val="75000"/>
                  </a:schemeClr>
                </a:solidFill>
                <a:latin typeface="+mj-lt"/>
                <a:cs typeface="Calibri" panose="020F0502020204030204" pitchFamily="34" charset="0"/>
              </a:rPr>
              <a:t>Plus, many more…</a:t>
            </a:r>
          </a:p>
        </p:txBody>
      </p:sp>
      <p:pic>
        <p:nvPicPr>
          <p:cNvPr id="4" name="Picture 3" descr="Houston Dynamo FC - Wikipedia">
            <a:extLst>
              <a:ext uri="{FF2B5EF4-FFF2-40B4-BE49-F238E27FC236}">
                <a16:creationId xmlns:a16="http://schemas.microsoft.com/office/drawing/2014/main" id="{EBB4F95E-DBB0-ABD5-C00D-780127CFD9AD}"/>
              </a:ext>
            </a:extLst>
          </p:cNvPr>
          <p:cNvPicPr>
            <a:picLocks noChangeAspect="1"/>
          </p:cNvPicPr>
          <p:nvPr/>
        </p:nvPicPr>
        <p:blipFill>
          <a:blip r:embed="rId14"/>
          <a:stretch>
            <a:fillRect/>
          </a:stretch>
        </p:blipFill>
        <p:spPr>
          <a:xfrm>
            <a:off x="8573005" y="2696789"/>
            <a:ext cx="1097299" cy="1347483"/>
          </a:xfrm>
          <a:prstGeom prst="rect">
            <a:avLst/>
          </a:prstGeom>
        </p:spPr>
      </p:pic>
      <p:pic>
        <p:nvPicPr>
          <p:cNvPr id="5" name="Picture 4" descr="New York City FC - Wikipedia">
            <a:extLst>
              <a:ext uri="{FF2B5EF4-FFF2-40B4-BE49-F238E27FC236}">
                <a16:creationId xmlns:a16="http://schemas.microsoft.com/office/drawing/2014/main" id="{E0FF4304-6102-C086-1866-DE99652A6517}"/>
              </a:ext>
            </a:extLst>
          </p:cNvPr>
          <p:cNvPicPr>
            <a:picLocks noChangeAspect="1"/>
          </p:cNvPicPr>
          <p:nvPr/>
        </p:nvPicPr>
        <p:blipFill>
          <a:blip r:embed="rId15"/>
          <a:stretch>
            <a:fillRect/>
          </a:stretch>
        </p:blipFill>
        <p:spPr>
          <a:xfrm>
            <a:off x="6914354" y="1227182"/>
            <a:ext cx="1114322" cy="1114322"/>
          </a:xfrm>
          <a:prstGeom prst="rect">
            <a:avLst/>
          </a:prstGeom>
        </p:spPr>
      </p:pic>
    </p:spTree>
    <p:extLst>
      <p:ext uri="{BB962C8B-B14F-4D97-AF65-F5344CB8AC3E}">
        <p14:creationId xmlns:p14="http://schemas.microsoft.com/office/powerpoint/2010/main" val="83750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1325" y="280571"/>
            <a:ext cx="6206164" cy="780746"/>
          </a:xfrm>
        </p:spPr>
        <p:txBody>
          <a:bodyPr/>
          <a:lstStyle/>
          <a:p>
            <a:r>
              <a:rPr lang="en-GB"/>
              <a:t>What is included?</a:t>
            </a:r>
          </a:p>
        </p:txBody>
      </p:sp>
      <p:sp>
        <p:nvSpPr>
          <p:cNvPr id="3" name="Content Placeholder 2"/>
          <p:cNvSpPr>
            <a:spLocks noGrp="1"/>
          </p:cNvSpPr>
          <p:nvPr>
            <p:ph idx="1"/>
          </p:nvPr>
        </p:nvSpPr>
        <p:spPr>
          <a:xfrm>
            <a:off x="783294" y="1235603"/>
            <a:ext cx="8752592" cy="5536939"/>
          </a:xfrm>
        </p:spPr>
        <p:txBody>
          <a:bodyPr>
            <a:normAutofit/>
          </a:bodyPr>
          <a:lstStyle/>
          <a:p>
            <a:pPr lvl="0"/>
            <a:r>
              <a:rPr lang="en-GB"/>
              <a:t>Accommodation at a 4* Partner Hotel on a half board basis</a:t>
            </a:r>
          </a:p>
          <a:p>
            <a:pPr lvl="0"/>
            <a:r>
              <a:rPr lang="en-GB"/>
              <a:t>3 x Training Development Sessions with professional Real Madrid coaches at official training complex</a:t>
            </a:r>
          </a:p>
          <a:p>
            <a:pPr lvl="0"/>
            <a:r>
              <a:rPr lang="en-GB"/>
              <a:t>Three Challenge matches vs local opposition for each travelling team </a:t>
            </a:r>
          </a:p>
          <a:p>
            <a:pPr lvl="0"/>
            <a:r>
              <a:rPr lang="en-GB"/>
              <a:t>Behind the Scenes Tours of both the Atletico Madrid Stadium and the Bernabeu Stadium </a:t>
            </a:r>
          </a:p>
          <a:p>
            <a:pPr lvl="0"/>
            <a:r>
              <a:rPr lang="en-GB"/>
              <a:t>Tickets to a Live La Liga Fixture </a:t>
            </a:r>
            <a:endParaRPr lang="en-GB" i="1"/>
          </a:p>
          <a:p>
            <a:pPr lvl="0"/>
            <a:r>
              <a:rPr lang="en-GB"/>
              <a:t>Entry to Warner Bros. Theme Park</a:t>
            </a:r>
          </a:p>
          <a:p>
            <a:pPr lvl="0"/>
            <a:r>
              <a:rPr lang="en-GB"/>
              <a:t>Evening entertainment x 1 night </a:t>
            </a:r>
            <a:r>
              <a:rPr lang="en-GB" i="1"/>
              <a:t>(e.g. bowling)</a:t>
            </a:r>
            <a:r>
              <a:rPr lang="en-GB"/>
              <a:t> </a:t>
            </a:r>
          </a:p>
          <a:p>
            <a:pPr lvl="0"/>
            <a:r>
              <a:rPr lang="en-GB"/>
              <a:t>Private executive coach transportation throughout the experience</a:t>
            </a:r>
          </a:p>
          <a:p>
            <a:pPr lvl="0"/>
            <a:r>
              <a:rPr lang="en-GB"/>
              <a:t>Free time to explore the culture, history and key shopping &amp; entertainment destinations in Madrid</a:t>
            </a:r>
          </a:p>
          <a:p>
            <a:pPr lvl="0"/>
            <a:r>
              <a:rPr lang="en-GB"/>
              <a:t>A 24/7 Premiership Experience tour manager with you for the duration of the experience</a:t>
            </a:r>
          </a:p>
        </p:txBody>
      </p:sp>
      <p:pic>
        <p:nvPicPr>
          <p:cNvPr id="5" name="Picture 4">
            <a:extLst>
              <a:ext uri="{FF2B5EF4-FFF2-40B4-BE49-F238E27FC236}">
                <a16:creationId xmlns:a16="http://schemas.microsoft.com/office/drawing/2014/main" id="{62CACA58-6776-7C92-2697-A901222C844E}"/>
              </a:ext>
            </a:extLst>
          </p:cNvPr>
          <p:cNvPicPr>
            <a:picLocks noChangeAspect="1"/>
          </p:cNvPicPr>
          <p:nvPr/>
        </p:nvPicPr>
        <p:blipFill>
          <a:blip r:embed="rId2"/>
          <a:srcRect t="189" b="189"/>
          <a:stretch/>
        </p:blipFill>
        <p:spPr>
          <a:xfrm>
            <a:off x="160240" y="-70838"/>
            <a:ext cx="1538025" cy="1483564"/>
          </a:xfrm>
          <a:prstGeom prst="rect">
            <a:avLst/>
          </a:prstGeom>
        </p:spPr>
      </p:pic>
    </p:spTree>
    <p:extLst>
      <p:ext uri="{BB962C8B-B14F-4D97-AF65-F5344CB8AC3E}">
        <p14:creationId xmlns:p14="http://schemas.microsoft.com/office/powerpoint/2010/main" val="3070030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1AF0E-C255-EC83-E947-8C8DA38BD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35E32-5692-FF8B-2640-D5200384AA51}"/>
              </a:ext>
            </a:extLst>
          </p:cNvPr>
          <p:cNvSpPr>
            <a:spLocks noGrp="1"/>
          </p:cNvSpPr>
          <p:nvPr>
            <p:ph type="title"/>
          </p:nvPr>
        </p:nvSpPr>
        <p:spPr>
          <a:xfrm>
            <a:off x="3355952" y="391690"/>
            <a:ext cx="4667424" cy="780746"/>
          </a:xfrm>
        </p:spPr>
        <p:txBody>
          <a:bodyPr/>
          <a:lstStyle/>
          <a:p>
            <a:r>
              <a:rPr lang="en-GB"/>
              <a:t>Madrid Trip Overview</a:t>
            </a:r>
          </a:p>
        </p:txBody>
      </p:sp>
      <p:sp>
        <p:nvSpPr>
          <p:cNvPr id="3" name="Content Placeholder 2">
            <a:extLst>
              <a:ext uri="{FF2B5EF4-FFF2-40B4-BE49-F238E27FC236}">
                <a16:creationId xmlns:a16="http://schemas.microsoft.com/office/drawing/2014/main" id="{C7D062F2-BCD6-8D58-A75A-548E8866A94A}"/>
              </a:ext>
            </a:extLst>
          </p:cNvPr>
          <p:cNvSpPr>
            <a:spLocks noGrp="1"/>
          </p:cNvSpPr>
          <p:nvPr>
            <p:ph idx="1"/>
          </p:nvPr>
        </p:nvSpPr>
        <p:spPr>
          <a:xfrm>
            <a:off x="1909011" y="1412726"/>
            <a:ext cx="7457255" cy="1699442"/>
          </a:xfrm>
        </p:spPr>
        <p:txBody>
          <a:bodyPr>
            <a:normAutofit/>
          </a:bodyPr>
          <a:lstStyle/>
          <a:p>
            <a:pPr marL="0" lvl="0" indent="0" algn="ctr">
              <a:buSzPts val="1000"/>
              <a:buNone/>
              <a:tabLst>
                <a:tab pos="457200" algn="l"/>
              </a:tabLst>
            </a:pPr>
            <a:r>
              <a:rPr lang="en-US" sz="2200">
                <a:solidFill>
                  <a:srgbClr val="1F4E79"/>
                </a:solidFill>
                <a:effectLst/>
                <a:latin typeface="Calibri" panose="020F0502020204030204" pitchFamily="34" charset="0"/>
                <a:ea typeface="Calibri" panose="020F0502020204030204" pitchFamily="34" charset="0"/>
              </a:rPr>
              <a:t>All details of the Elite Madrid Football Experience can be found on the following link:</a:t>
            </a:r>
          </a:p>
          <a:p>
            <a:pPr marL="0" lvl="0" indent="0" algn="ctr">
              <a:buSzPts val="1000"/>
              <a:buNone/>
              <a:tabLst>
                <a:tab pos="457200" algn="l"/>
              </a:tabLst>
            </a:pPr>
            <a:endParaRPr lang="en-US" sz="1200">
              <a:solidFill>
                <a:srgbClr val="1F4E79"/>
              </a:solidFill>
              <a:latin typeface="Calibri" panose="020F0502020204030204" pitchFamily="34" charset="0"/>
              <a:ea typeface="Calibri" panose="020F0502020204030204" pitchFamily="34" charset="0"/>
            </a:endParaRPr>
          </a:p>
          <a:p>
            <a:pPr marL="0" lvl="0" indent="0" algn="ctr">
              <a:buSzPts val="1000"/>
              <a:buNone/>
              <a:tabLst>
                <a:tab pos="457200" algn="l"/>
              </a:tabLst>
            </a:pPr>
            <a:r>
              <a:rPr lang="es-ES" sz="2200">
                <a:solidFill>
                  <a:srgbClr val="1F4E79"/>
                </a:solidFill>
                <a:latin typeface="Calibri" panose="020F0502020204030204" pitchFamily="34" charset="0"/>
                <a:ea typeface="Calibri" panose="020F0502020204030204" pitchFamily="34" charset="0"/>
                <a:hlinkClick r:id="rId2"/>
              </a:rPr>
              <a:t>Bloomingdale Elite Madrid Experience</a:t>
            </a:r>
            <a:r>
              <a:rPr lang="en-US" sz="2200">
                <a:solidFill>
                  <a:srgbClr val="1F4E79"/>
                </a:solidFill>
                <a:latin typeface="Calibri" panose="020F0502020204030204" pitchFamily="34" charset="0"/>
                <a:ea typeface="Calibri" panose="020F0502020204030204" pitchFamily="34" charset="0"/>
              </a:rPr>
              <a:t> </a:t>
            </a:r>
          </a:p>
          <a:p>
            <a:pPr marL="0" lvl="0" indent="0" algn="ctr">
              <a:buSzPts val="1000"/>
              <a:buNone/>
              <a:tabLst>
                <a:tab pos="457200" algn="l"/>
              </a:tabLst>
            </a:pPr>
            <a:endParaRPr lang="en-US" sz="2000">
              <a:solidFill>
                <a:srgbClr val="1F4E79"/>
              </a:solidFill>
              <a:effectLst/>
              <a:latin typeface="Calibri" panose="020F0502020204030204" pitchFamily="34" charset="0"/>
              <a:ea typeface="Calibri" panose="020F0502020204030204" pitchFamily="34" charset="0"/>
            </a:endParaRPr>
          </a:p>
          <a:p>
            <a:pPr marL="0" lvl="0" indent="0">
              <a:buSzPts val="1000"/>
              <a:buNone/>
              <a:tabLst>
                <a:tab pos="457200" algn="l"/>
              </a:tabLst>
            </a:pPr>
            <a:endParaRPr lang="en-US" sz="2000">
              <a:solidFill>
                <a:srgbClr val="1F4E79"/>
              </a:solidFill>
              <a:effectLst/>
              <a:latin typeface="Calibri" panose="020F0502020204030204" pitchFamily="34" charset="0"/>
              <a:ea typeface="Calibri" panose="020F0502020204030204" pitchFamily="34" charset="0"/>
            </a:endParaRPr>
          </a:p>
        </p:txBody>
      </p:sp>
      <p:pic>
        <p:nvPicPr>
          <p:cNvPr id="5" name="Picture 4">
            <a:extLst>
              <a:ext uri="{FF2B5EF4-FFF2-40B4-BE49-F238E27FC236}">
                <a16:creationId xmlns:a16="http://schemas.microsoft.com/office/drawing/2014/main" id="{89E0BD08-0623-9447-B884-AF7D94579DF4}"/>
              </a:ext>
            </a:extLst>
          </p:cNvPr>
          <p:cNvPicPr>
            <a:picLocks noChangeAspect="1"/>
          </p:cNvPicPr>
          <p:nvPr/>
        </p:nvPicPr>
        <p:blipFill>
          <a:blip r:embed="rId3"/>
          <a:srcRect t="189" b="189"/>
          <a:stretch/>
        </p:blipFill>
        <p:spPr>
          <a:xfrm>
            <a:off x="160240" y="-70838"/>
            <a:ext cx="1538025" cy="1483564"/>
          </a:xfrm>
          <a:prstGeom prst="rect">
            <a:avLst/>
          </a:prstGeom>
        </p:spPr>
      </p:pic>
      <p:pic>
        <p:nvPicPr>
          <p:cNvPr id="6" name="Picture 5">
            <a:extLst>
              <a:ext uri="{FF2B5EF4-FFF2-40B4-BE49-F238E27FC236}">
                <a16:creationId xmlns:a16="http://schemas.microsoft.com/office/drawing/2014/main" id="{9B9EDEA0-3368-7D8C-876C-E814DDD4683A}"/>
              </a:ext>
            </a:extLst>
          </p:cNvPr>
          <p:cNvPicPr>
            <a:picLocks noChangeAspect="1"/>
          </p:cNvPicPr>
          <p:nvPr/>
        </p:nvPicPr>
        <p:blipFill>
          <a:blip r:embed="rId4"/>
          <a:srcRect/>
          <a:stretch/>
        </p:blipFill>
        <p:spPr>
          <a:xfrm>
            <a:off x="2874275" y="3112168"/>
            <a:ext cx="5630778" cy="3448591"/>
          </a:xfrm>
          <a:prstGeom prst="rect">
            <a:avLst/>
          </a:prstGeom>
        </p:spPr>
      </p:pic>
    </p:spTree>
    <p:extLst>
      <p:ext uri="{BB962C8B-B14F-4D97-AF65-F5344CB8AC3E}">
        <p14:creationId xmlns:p14="http://schemas.microsoft.com/office/powerpoint/2010/main" val="775920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Considerations</a:t>
            </a:r>
          </a:p>
        </p:txBody>
      </p:sp>
      <p:sp>
        <p:nvSpPr>
          <p:cNvPr id="3" name="Content Placeholder 2"/>
          <p:cNvSpPr>
            <a:spLocks noGrp="1"/>
          </p:cNvSpPr>
          <p:nvPr>
            <p:ph idx="1"/>
          </p:nvPr>
        </p:nvSpPr>
        <p:spPr>
          <a:xfrm>
            <a:off x="677334" y="1509184"/>
            <a:ext cx="10360780" cy="4739216"/>
          </a:xfrm>
        </p:spPr>
        <p:txBody>
          <a:bodyPr>
            <a:normAutofit fontScale="92500" lnSpcReduction="10000"/>
          </a:bodyPr>
          <a:lstStyle/>
          <a:p>
            <a:r>
              <a:rPr lang="en-GB" sz="2400" b="1">
                <a:latin typeface="Calibri" panose="020F0502020204030204" pitchFamily="34" charset="0"/>
                <a:cs typeface="Calibri" panose="020F0502020204030204" pitchFamily="34" charset="0"/>
              </a:rPr>
              <a:t>Travel Window / Dates – </a:t>
            </a:r>
            <a:r>
              <a:rPr lang="en-GB" sz="2400">
                <a:latin typeface="Calibri" panose="020F0502020204030204" pitchFamily="34" charset="0"/>
                <a:cs typeface="Calibri" panose="020F0502020204030204" pitchFamily="34" charset="0"/>
              </a:rPr>
              <a:t>This is a 6 day/5 night experience. The travel dates for the trip are 7</a:t>
            </a:r>
            <a:r>
              <a:rPr lang="en-GB" sz="2400" baseline="30000">
                <a:latin typeface="Calibri" panose="020F0502020204030204" pitchFamily="34" charset="0"/>
                <a:cs typeface="Calibri" panose="020F0502020204030204" pitchFamily="34" charset="0"/>
              </a:rPr>
              <a:t>th</a:t>
            </a:r>
            <a:r>
              <a:rPr lang="en-GB" sz="2400">
                <a:latin typeface="Calibri" panose="020F0502020204030204" pitchFamily="34" charset="0"/>
                <a:cs typeface="Calibri" panose="020F0502020204030204" pitchFamily="34" charset="0"/>
              </a:rPr>
              <a:t> – 12</a:t>
            </a:r>
            <a:r>
              <a:rPr lang="en-GB" sz="2400" baseline="30000">
                <a:latin typeface="Calibri" panose="020F0502020204030204" pitchFamily="34" charset="0"/>
                <a:cs typeface="Calibri" panose="020F0502020204030204" pitchFamily="34" charset="0"/>
              </a:rPr>
              <a:t>th</a:t>
            </a:r>
            <a:r>
              <a:rPr lang="en-GB" sz="2400">
                <a:latin typeface="Calibri" panose="020F0502020204030204" pitchFamily="34" charset="0"/>
                <a:cs typeface="Calibri" panose="020F0502020204030204" pitchFamily="34" charset="0"/>
              </a:rPr>
              <a:t> April 2027 (travelling on 6</a:t>
            </a:r>
            <a:r>
              <a:rPr lang="en-GB" sz="2400" baseline="30000">
                <a:latin typeface="Calibri" panose="020F0502020204030204" pitchFamily="34" charset="0"/>
                <a:cs typeface="Calibri" panose="020F0502020204030204" pitchFamily="34" charset="0"/>
              </a:rPr>
              <a:t>th</a:t>
            </a:r>
            <a:r>
              <a:rPr lang="en-GB" sz="2400">
                <a:latin typeface="Calibri" panose="020F0502020204030204" pitchFamily="34" charset="0"/>
                <a:cs typeface="Calibri" panose="020F0502020204030204" pitchFamily="34" charset="0"/>
              </a:rPr>
              <a:t> April overnight to arrive on 7</a:t>
            </a:r>
            <a:r>
              <a:rPr lang="en-GB" sz="2400" baseline="30000">
                <a:latin typeface="Calibri" panose="020F0502020204030204" pitchFamily="34" charset="0"/>
                <a:cs typeface="Calibri" panose="020F0502020204030204" pitchFamily="34" charset="0"/>
              </a:rPr>
              <a:t>th</a:t>
            </a:r>
            <a:r>
              <a:rPr lang="en-GB" sz="2400">
                <a:latin typeface="Calibri" panose="020F0502020204030204" pitchFamily="34" charset="0"/>
                <a:cs typeface="Calibri" panose="020F0502020204030204" pitchFamily="34" charset="0"/>
              </a:rPr>
              <a:t> April) </a:t>
            </a:r>
          </a:p>
          <a:p>
            <a:endParaRPr lang="en-GB" sz="2400">
              <a:latin typeface="Calibri" panose="020F0502020204030204" pitchFamily="34" charset="0"/>
              <a:cs typeface="Calibri" panose="020F0502020204030204" pitchFamily="34" charset="0"/>
            </a:endParaRPr>
          </a:p>
          <a:p>
            <a:r>
              <a:rPr lang="en-GB" sz="2400" b="1">
                <a:latin typeface="Calibri" panose="020F0502020204030204" pitchFamily="34" charset="0"/>
                <a:cs typeface="Calibri" panose="020F0502020204030204" pitchFamily="34" charset="0"/>
              </a:rPr>
              <a:t>Passport</a:t>
            </a:r>
            <a:r>
              <a:rPr lang="en-GB" sz="2400">
                <a:latin typeface="Calibri" panose="020F0502020204030204" pitchFamily="34" charset="0"/>
                <a:cs typeface="Calibri" panose="020F0502020204030204" pitchFamily="34" charset="0"/>
              </a:rPr>
              <a:t> – At least 6 months validity from return date of travel is required</a:t>
            </a:r>
          </a:p>
          <a:p>
            <a:endParaRPr lang="en-GB" sz="2400">
              <a:latin typeface="Calibri" panose="020F0502020204030204" pitchFamily="34" charset="0"/>
              <a:cs typeface="Calibri" panose="020F0502020204030204" pitchFamily="34" charset="0"/>
            </a:endParaRPr>
          </a:p>
          <a:p>
            <a:r>
              <a:rPr lang="en-GB" sz="2400" b="1">
                <a:latin typeface="Calibri" panose="020F0502020204030204" pitchFamily="34" charset="0"/>
                <a:cs typeface="Calibri" panose="020F0502020204030204" pitchFamily="34" charset="0"/>
              </a:rPr>
              <a:t>Visas </a:t>
            </a:r>
            <a:r>
              <a:rPr lang="en-GB" sz="2400">
                <a:latin typeface="Calibri" panose="020F0502020204030204" pitchFamily="34" charset="0"/>
                <a:cs typeface="Calibri" panose="020F0502020204030204" pitchFamily="34" charset="0"/>
              </a:rPr>
              <a:t>– It is the responsibility of each individual to ensure they have a valid visa in advance of travel. </a:t>
            </a:r>
          </a:p>
          <a:p>
            <a:pPr marL="0" indent="0">
              <a:buNone/>
            </a:pPr>
            <a:endParaRPr lang="en-GB" sz="2400">
              <a:latin typeface="Calibri" panose="020F0502020204030204" pitchFamily="34" charset="0"/>
              <a:cs typeface="Calibri" panose="020F0502020204030204" pitchFamily="34" charset="0"/>
            </a:endParaRPr>
          </a:p>
          <a:p>
            <a:r>
              <a:rPr lang="en-GB" sz="2400" b="1">
                <a:latin typeface="Calibri" panose="020F0502020204030204" pitchFamily="34" charset="0"/>
                <a:cs typeface="Calibri" panose="020F0502020204030204" pitchFamily="34" charset="0"/>
              </a:rPr>
              <a:t>Travel Insurance </a:t>
            </a:r>
            <a:r>
              <a:rPr lang="en-GB" sz="2400">
                <a:latin typeface="Calibri" panose="020F0502020204030204" pitchFamily="34" charset="0"/>
                <a:cs typeface="Calibri" panose="020F0502020204030204" pitchFamily="34" charset="0"/>
              </a:rPr>
              <a:t>– Each traveller must have fully comprehensive travel insurance prior to departure. It must cover full medical &amp; repatriation needs as a minimum. A copy of each players insurance policy must be submitted to Real/Atletico Madrid for training sessions to be permitted. </a:t>
            </a:r>
          </a:p>
        </p:txBody>
      </p:sp>
    </p:spTree>
    <p:extLst>
      <p:ext uri="{BB962C8B-B14F-4D97-AF65-F5344CB8AC3E}">
        <p14:creationId xmlns:p14="http://schemas.microsoft.com/office/powerpoint/2010/main" val="2456645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342900"/>
            <a:ext cx="8596668" cy="1320800"/>
          </a:xfrm>
        </p:spPr>
        <p:txBody>
          <a:bodyPr/>
          <a:lstStyle/>
          <a:p>
            <a:r>
              <a:rPr lang="en-GB"/>
              <a:t>Considerations</a:t>
            </a:r>
          </a:p>
        </p:txBody>
      </p:sp>
      <p:sp>
        <p:nvSpPr>
          <p:cNvPr id="3" name="Content Placeholder 2"/>
          <p:cNvSpPr>
            <a:spLocks noGrp="1"/>
          </p:cNvSpPr>
          <p:nvPr>
            <p:ph idx="1"/>
          </p:nvPr>
        </p:nvSpPr>
        <p:spPr>
          <a:xfrm>
            <a:off x="677334" y="1645920"/>
            <a:ext cx="8935589" cy="4869180"/>
          </a:xfrm>
        </p:spPr>
        <p:txBody>
          <a:bodyPr>
            <a:normAutofit fontScale="92500" lnSpcReduction="20000"/>
          </a:bodyPr>
          <a:lstStyle/>
          <a:p>
            <a:r>
              <a:rPr lang="en-GB" sz="2400" b="1">
                <a:latin typeface="Calibri" panose="020F0502020204030204" pitchFamily="34" charset="0"/>
                <a:cs typeface="Calibri" panose="020F0502020204030204" pitchFamily="34" charset="0"/>
              </a:rPr>
              <a:t>Dietary/Medical</a:t>
            </a:r>
            <a:r>
              <a:rPr lang="en-GB" sz="2400">
                <a:latin typeface="Calibri" panose="020F0502020204030204" pitchFamily="34" charset="0"/>
                <a:cs typeface="Calibri" panose="020F0502020204030204" pitchFamily="34" charset="0"/>
              </a:rPr>
              <a:t>- If you have any dietary/nutritional requirements or medical conditions please make sure this is communicated in advance of the trip. </a:t>
            </a:r>
          </a:p>
          <a:p>
            <a:endParaRPr lang="en-GB" sz="2400">
              <a:latin typeface="Calibri" panose="020F0502020204030204" pitchFamily="34" charset="0"/>
              <a:cs typeface="Calibri" panose="020F0502020204030204" pitchFamily="34" charset="0"/>
            </a:endParaRPr>
          </a:p>
          <a:p>
            <a:r>
              <a:rPr lang="en-GB" sz="2400" b="1">
                <a:latin typeface="Calibri" panose="020F0502020204030204" pitchFamily="34" charset="0"/>
                <a:cs typeface="Calibri" panose="020F0502020204030204" pitchFamily="34" charset="0"/>
              </a:rPr>
              <a:t>Lunch</a:t>
            </a:r>
            <a:r>
              <a:rPr lang="en-GB" sz="2400">
                <a:latin typeface="Calibri" panose="020F0502020204030204" pitchFamily="34" charset="0"/>
                <a:cs typeface="Calibri" panose="020F0502020204030204" pitchFamily="34" charset="0"/>
              </a:rPr>
              <a:t> – The package does not include lunch as the itinerary does not permit time each day for a reserved sit-down meal at a restaurant. There will of course be an opportunity for the group to purchase lunch on each day of their experience. It will mostly likely be grab and go lunch based on the schedule to maximise time. The tour manager from Premiership Experience will advise of different food options to choose from on each day of the experience. </a:t>
            </a:r>
          </a:p>
          <a:p>
            <a:endParaRPr lang="en-GB" sz="2400">
              <a:latin typeface="Calibri" panose="020F0502020204030204" pitchFamily="34" charset="0"/>
              <a:cs typeface="Calibri" panose="020F0502020204030204" pitchFamily="34" charset="0"/>
            </a:endParaRPr>
          </a:p>
          <a:p>
            <a:r>
              <a:rPr lang="en-GB" sz="2400" b="1">
                <a:latin typeface="Calibri" panose="020F0502020204030204" pitchFamily="34" charset="0"/>
                <a:cs typeface="Calibri" panose="020F0502020204030204" pitchFamily="34" charset="0"/>
              </a:rPr>
              <a:t>Rooms</a:t>
            </a:r>
            <a:r>
              <a:rPr lang="en-GB" sz="2400">
                <a:latin typeface="Calibri" panose="020F0502020204030204" pitchFamily="34" charset="0"/>
                <a:cs typeface="Calibri" panose="020F0502020204030204" pitchFamily="34" charset="0"/>
              </a:rPr>
              <a:t> – Players travelling independently will share with teammates in triple or twin rooms. Any parents accompanying their child will share a twin room as part of the same family. </a:t>
            </a:r>
          </a:p>
        </p:txBody>
      </p:sp>
    </p:spTree>
    <p:extLst>
      <p:ext uri="{BB962C8B-B14F-4D97-AF65-F5344CB8AC3E}">
        <p14:creationId xmlns:p14="http://schemas.microsoft.com/office/powerpoint/2010/main" val="2895883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694CCB6-CE28-AFFE-4A23-C0C1B9D8CF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3CC4D-6B62-6C19-D980-3E5E4EFB9D66}"/>
              </a:ext>
            </a:extLst>
          </p:cNvPr>
          <p:cNvSpPr>
            <a:spLocks noGrp="1"/>
          </p:cNvSpPr>
          <p:nvPr>
            <p:ph type="title"/>
          </p:nvPr>
        </p:nvSpPr>
        <p:spPr>
          <a:xfrm>
            <a:off x="677334" y="393032"/>
            <a:ext cx="8596668" cy="641684"/>
          </a:xfrm>
        </p:spPr>
        <p:txBody>
          <a:bodyPr/>
          <a:lstStyle/>
          <a:p>
            <a:r>
              <a:rPr lang="en-GB"/>
              <a:t>Considerations</a:t>
            </a:r>
          </a:p>
        </p:txBody>
      </p:sp>
      <p:sp>
        <p:nvSpPr>
          <p:cNvPr id="3" name="Content Placeholder 2">
            <a:extLst>
              <a:ext uri="{FF2B5EF4-FFF2-40B4-BE49-F238E27FC236}">
                <a16:creationId xmlns:a16="http://schemas.microsoft.com/office/drawing/2014/main" id="{FE10BCFE-FA28-3CCA-A7EB-510354588605}"/>
              </a:ext>
            </a:extLst>
          </p:cNvPr>
          <p:cNvSpPr>
            <a:spLocks noGrp="1"/>
          </p:cNvSpPr>
          <p:nvPr>
            <p:ph idx="1"/>
          </p:nvPr>
        </p:nvSpPr>
        <p:spPr>
          <a:xfrm>
            <a:off x="677334" y="1300636"/>
            <a:ext cx="10360780" cy="5388922"/>
          </a:xfrm>
        </p:spPr>
        <p:txBody>
          <a:bodyPr>
            <a:noAutofit/>
          </a:bodyPr>
          <a:lstStyle/>
          <a:p>
            <a:r>
              <a:rPr lang="en-GB" sz="2000" b="1">
                <a:latin typeface="Calibri" panose="020F0502020204030204" pitchFamily="34" charset="0"/>
                <a:cs typeface="Calibri" panose="020F0502020204030204" pitchFamily="34" charset="0"/>
              </a:rPr>
              <a:t>Flights – </a:t>
            </a:r>
            <a:r>
              <a:rPr lang="en-GB" sz="2000">
                <a:latin typeface="Calibri" panose="020F0502020204030204" pitchFamily="34" charset="0"/>
                <a:cs typeface="Calibri" panose="020F0502020204030204" pitchFamily="34" charset="0"/>
              </a:rPr>
              <a:t>Flights are not included to allow those who may wish to add some time before/after the trip to do so – or for those who wish to use points to purchase their airfare. All participants must ensure they are in destination for by lunchtime on 7</a:t>
            </a:r>
            <a:r>
              <a:rPr lang="en-GB" sz="2000" baseline="30000">
                <a:latin typeface="Calibri" panose="020F0502020204030204" pitchFamily="34" charset="0"/>
                <a:cs typeface="Calibri" panose="020F0502020204030204" pitchFamily="34" charset="0"/>
              </a:rPr>
              <a:t>th</a:t>
            </a:r>
            <a:r>
              <a:rPr lang="en-GB" sz="2000">
                <a:latin typeface="Calibri" panose="020F0502020204030204" pitchFamily="34" charset="0"/>
                <a:cs typeface="Calibri" panose="020F0502020204030204" pitchFamily="34" charset="0"/>
              </a:rPr>
              <a:t> April 2027 to allow the programme to commence. </a:t>
            </a:r>
          </a:p>
          <a:p>
            <a:endParaRPr lang="en-GB" sz="1400">
              <a:latin typeface="Calibri" panose="020F0502020204030204" pitchFamily="34" charset="0"/>
              <a:cs typeface="Calibri" panose="020F0502020204030204" pitchFamily="34" charset="0"/>
            </a:endParaRPr>
          </a:p>
          <a:p>
            <a:r>
              <a:rPr lang="en-GB" sz="2000" b="1">
                <a:latin typeface="Calibri" panose="020F0502020204030204" pitchFamily="34" charset="0"/>
                <a:cs typeface="Calibri" panose="020F0502020204030204" pitchFamily="34" charset="0"/>
              </a:rPr>
              <a:t>Potential Flight </a:t>
            </a:r>
            <a:r>
              <a:rPr lang="en-GB" sz="2000">
                <a:latin typeface="Calibri" panose="020F0502020204030204" pitchFamily="34" charset="0"/>
                <a:cs typeface="Calibri" panose="020F0502020204030204" pitchFamily="34" charset="0"/>
              </a:rPr>
              <a:t>(Trip Dates only) – Both American Airlines and United fly direct to Madrid with flights leaving on the evening of 6th April and arriving in the morning on 7</a:t>
            </a:r>
            <a:r>
              <a:rPr lang="en-GB" sz="2000" baseline="30000">
                <a:latin typeface="Calibri" panose="020F0502020204030204" pitchFamily="34" charset="0"/>
                <a:cs typeface="Calibri" panose="020F0502020204030204" pitchFamily="34" charset="0"/>
              </a:rPr>
              <a:t>th</a:t>
            </a:r>
            <a:r>
              <a:rPr lang="en-GB" sz="2000">
                <a:latin typeface="Calibri" panose="020F0502020204030204" pitchFamily="34" charset="0"/>
                <a:cs typeface="Calibri" panose="020F0502020204030204" pitchFamily="34" charset="0"/>
              </a:rPr>
              <a:t> April. </a:t>
            </a:r>
          </a:p>
          <a:p>
            <a:endParaRPr lang="en-GB" sz="1400" b="1">
              <a:latin typeface="Calibri" panose="020F0502020204030204" pitchFamily="34" charset="0"/>
              <a:cs typeface="Calibri" panose="020F0502020204030204" pitchFamily="34" charset="0"/>
            </a:endParaRPr>
          </a:p>
          <a:p>
            <a:r>
              <a:rPr lang="en-GB" sz="2000" b="1">
                <a:latin typeface="Calibri" panose="020F0502020204030204" pitchFamily="34" charset="0"/>
                <a:cs typeface="Calibri" panose="020F0502020204030204" pitchFamily="34" charset="0"/>
              </a:rPr>
              <a:t>Total Cost –</a:t>
            </a:r>
            <a:r>
              <a:rPr lang="en-GB" sz="2000">
                <a:latin typeface="Calibri" panose="020F0502020204030204" pitchFamily="34" charset="0"/>
                <a:cs typeface="Calibri" panose="020F0502020204030204" pitchFamily="34" charset="0"/>
              </a:rPr>
              <a:t> Parent Price - $1999 per person / Player Price - $2499 per person</a:t>
            </a:r>
          </a:p>
          <a:p>
            <a:endParaRPr lang="en-GB" sz="1400">
              <a:latin typeface="Calibri" panose="020F0502020204030204" pitchFamily="34" charset="0"/>
              <a:cs typeface="Calibri" panose="020F0502020204030204" pitchFamily="34" charset="0"/>
            </a:endParaRPr>
          </a:p>
          <a:p>
            <a:r>
              <a:rPr lang="en-GB" sz="2000" b="1">
                <a:latin typeface="Calibri" panose="020F0502020204030204" pitchFamily="34" charset="0"/>
                <a:cs typeface="Calibri" panose="020F0502020204030204" pitchFamily="34" charset="0"/>
              </a:rPr>
              <a:t>Deposit </a:t>
            </a:r>
            <a:r>
              <a:rPr lang="en-GB" sz="2000">
                <a:latin typeface="Calibri" panose="020F0502020204030204" pitchFamily="34" charset="0"/>
                <a:cs typeface="Calibri" panose="020F0502020204030204" pitchFamily="34" charset="0"/>
              </a:rPr>
              <a:t>– $400pp required by Friday 28</a:t>
            </a:r>
            <a:r>
              <a:rPr lang="en-GB" sz="2000" baseline="30000">
                <a:latin typeface="Calibri" panose="020F0502020204030204" pitchFamily="34" charset="0"/>
                <a:cs typeface="Calibri" panose="020F0502020204030204" pitchFamily="34" charset="0"/>
              </a:rPr>
              <a:t>th</a:t>
            </a:r>
            <a:r>
              <a:rPr lang="en-GB" sz="2000">
                <a:latin typeface="Calibri" panose="020F0502020204030204" pitchFamily="34" charset="0"/>
                <a:cs typeface="Calibri" panose="020F0502020204030204" pitchFamily="34" charset="0"/>
              </a:rPr>
              <a:t> August to secure your place. First come first serve due to demand.  </a:t>
            </a:r>
          </a:p>
          <a:p>
            <a:endParaRPr lang="en-GB" sz="1400">
              <a:latin typeface="Calibri" panose="020F0502020204030204" pitchFamily="34" charset="0"/>
              <a:cs typeface="Calibri" panose="020F0502020204030204" pitchFamily="34" charset="0"/>
            </a:endParaRPr>
          </a:p>
          <a:p>
            <a:r>
              <a:rPr lang="en-GB" sz="2000" b="1">
                <a:latin typeface="Calibri" panose="020F0502020204030204" pitchFamily="34" charset="0"/>
                <a:cs typeface="Calibri" panose="020F0502020204030204" pitchFamily="34" charset="0"/>
              </a:rPr>
              <a:t>Payment Plan </a:t>
            </a:r>
            <a:r>
              <a:rPr lang="en-GB" sz="2000">
                <a:latin typeface="Calibri" panose="020F0502020204030204" pitchFamily="34" charset="0"/>
                <a:cs typeface="Calibri" panose="020F0502020204030204" pitchFamily="34" charset="0"/>
              </a:rPr>
              <a:t>– Bloomingdale LFC to confirm. Suggested monthly payment plan to ensure affordable for all families with last payment to be made 4 weeks out from departure. </a:t>
            </a:r>
          </a:p>
          <a:p>
            <a:endParaRPr lang="en-GB" sz="2000">
              <a:latin typeface="Calibri" panose="020F0502020204030204" pitchFamily="34" charset="0"/>
              <a:cs typeface="Calibri" panose="020F0502020204030204" pitchFamily="34" charset="0"/>
            </a:endParaRPr>
          </a:p>
          <a:p>
            <a:endParaRPr lang="en-GB" sz="2000">
              <a:latin typeface="Calibri" panose="020F0502020204030204" pitchFamily="34" charset="0"/>
              <a:cs typeface="Calibri" panose="020F0502020204030204" pitchFamily="34" charset="0"/>
            </a:endParaRPr>
          </a:p>
          <a:p>
            <a:pPr marL="0" indent="0">
              <a:buNone/>
            </a:pPr>
            <a:endParaRPr lang="en-GB"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9195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18">
            <a:extLst>
              <a:ext uri="{FF2B5EF4-FFF2-40B4-BE49-F238E27FC236}">
                <a16:creationId xmlns:a16="http://schemas.microsoft.com/office/drawing/2014/main" id="{08A50D02-735E-EFBA-DAFF-180640D6454F}"/>
              </a:ext>
            </a:extLst>
          </p:cNvPr>
          <p:cNvPicPr>
            <a:picLocks noGrp="1" noChangeAspect="1"/>
          </p:cNvPicPr>
          <p:nvPr>
            <p:ph type="pic" sz="quarter" idx="13"/>
          </p:nvPr>
        </p:nvPicPr>
        <p:blipFill>
          <a:blip r:embed="rId2"/>
          <a:srcRect l="6681" r="6681"/>
          <a:stretch/>
        </p:blipFill>
        <p:spPr>
          <a:xfrm>
            <a:off x="4217727" y="8466"/>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grpSp>
        <p:nvGrpSpPr>
          <p:cNvPr id="45" name="Group 44">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46"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47" name="Straight Connector 46">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9"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1" name="Isosceles Triangle 50">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3"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5" name="Isosceles Triangle 54">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5" name="Title 1">
            <a:extLst>
              <a:ext uri="{FF2B5EF4-FFF2-40B4-BE49-F238E27FC236}">
                <a16:creationId xmlns:a16="http://schemas.microsoft.com/office/drawing/2014/main" id="{3408FB90-2161-2345-A491-FFCE77733D1A}"/>
              </a:ext>
            </a:extLst>
          </p:cNvPr>
          <p:cNvSpPr txBox="1">
            <a:spLocks/>
          </p:cNvSpPr>
          <p:nvPr/>
        </p:nvSpPr>
        <p:spPr>
          <a:xfrm>
            <a:off x="707368" y="1938217"/>
            <a:ext cx="4461398" cy="2219566"/>
          </a:xfrm>
          <a:prstGeom prst="rect">
            <a:avLst/>
          </a:prstGeom>
        </p:spPr>
        <p:txBody>
          <a:bodyPr vert="horz" lIns="91440" tIns="45720" rIns="91440" bIns="45720" rtlCol="0" anchor="b">
            <a:normAutofit/>
          </a:bodyPr>
          <a:lstStyle>
            <a:lvl1pPr algn="l" defTabSz="457200" rtl="0" eaLnBrk="1" latinLnBrk="0" hangingPunct="1">
              <a:spcBef>
                <a:spcPct val="0"/>
              </a:spcBef>
              <a:buNone/>
              <a:defRPr sz="2400" b="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spcAft>
                <a:spcPts val="600"/>
              </a:spcAft>
            </a:pPr>
            <a:r>
              <a:rPr lang="en-US" sz="4800"/>
              <a:t>Any Questions ? </a:t>
            </a:r>
          </a:p>
        </p:txBody>
      </p:sp>
      <p:cxnSp>
        <p:nvCxnSpPr>
          <p:cNvPr id="57" name="Straight Connector 56">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3"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5"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7"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9"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1"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3"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6019849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0898D9BB68BC4E8DAA91A247EE1E54" ma:contentTypeVersion="18" ma:contentTypeDescription="Create a new document." ma:contentTypeScope="" ma:versionID="55b78aa2b9b7f89b14561690a80573a5">
  <xsd:schema xmlns:xsd="http://www.w3.org/2001/XMLSchema" xmlns:xs="http://www.w3.org/2001/XMLSchema" xmlns:p="http://schemas.microsoft.com/office/2006/metadata/properties" xmlns:ns2="9a05bd31-098c-47f8-9fa5-2288333f2c87" xmlns:ns3="3a2cdd54-bfd1-42fe-9464-d04dadee3983" targetNamespace="http://schemas.microsoft.com/office/2006/metadata/properties" ma:root="true" ma:fieldsID="da1c4fb48ad2782dc7b67d6d80296858" ns2:_="" ns3:_="">
    <xsd:import namespace="9a05bd31-098c-47f8-9fa5-2288333f2c87"/>
    <xsd:import namespace="3a2cdd54-bfd1-42fe-9464-d04dadee398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05bd31-098c-47f8-9fa5-2288333f2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33b9f9-d46e-4273-a190-b3dc55ae3b1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2cdd54-bfd1-42fe-9464-d04dadee398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b23fc9a-14a4-432e-b610-4f23a854cea3}" ma:internalName="TaxCatchAll" ma:showField="CatchAllData" ma:web="3a2cdd54-bfd1-42fe-9464-d04dadee39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a05bd31-098c-47f8-9fa5-2288333f2c87">
      <Terms xmlns="http://schemas.microsoft.com/office/infopath/2007/PartnerControls"/>
    </lcf76f155ced4ddcb4097134ff3c332f>
    <TaxCatchAll xmlns="3a2cdd54-bfd1-42fe-9464-d04dadee3983" xsi:nil="true"/>
  </documentManagement>
</p:properties>
</file>

<file path=customXml/itemProps1.xml><?xml version="1.0" encoding="utf-8"?>
<ds:datastoreItem xmlns:ds="http://schemas.openxmlformats.org/officeDocument/2006/customXml" ds:itemID="{65FBDB63-6AFB-45D1-91F3-18B437AA8D42}">
  <ds:schemaRefs>
    <ds:schemaRef ds:uri="3a2cdd54-bfd1-42fe-9464-d04dadee3983"/>
    <ds:schemaRef ds:uri="9a05bd31-098c-47f8-9fa5-2288333f2c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9BFEF7F-D40A-44BC-BFFD-468A8A569D44}">
  <ds:schemaRefs>
    <ds:schemaRef ds:uri="http://schemas.microsoft.com/sharepoint/v3/contenttype/forms"/>
  </ds:schemaRefs>
</ds:datastoreItem>
</file>

<file path=customXml/itemProps3.xml><?xml version="1.0" encoding="utf-8"?>
<ds:datastoreItem xmlns:ds="http://schemas.openxmlformats.org/officeDocument/2006/customXml" ds:itemID="{94DEDDAD-C05D-4611-B293-4C09E72B6939}">
  <ds:schemaRefs>
    <ds:schemaRef ds:uri="3a2cdd54-bfd1-42fe-9464-d04dadee3983"/>
    <ds:schemaRef ds:uri="9a05bd31-098c-47f8-9fa5-2288333f2c87"/>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678</Words>
  <Application>Microsoft Office PowerPoint</Application>
  <PresentationFormat>Widescreen</PresentationFormat>
  <Paragraphs>59</Paragraphs>
  <Slides>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Trebuchet MS</vt:lpstr>
      <vt:lpstr>Wingdings 3</vt:lpstr>
      <vt:lpstr>Facet</vt:lpstr>
      <vt:lpstr>PowerPoint Presentation</vt:lpstr>
      <vt:lpstr>PowerPoint Presentation</vt:lpstr>
      <vt:lpstr>PowerPoint Presentation</vt:lpstr>
      <vt:lpstr>What is included?</vt:lpstr>
      <vt:lpstr>Madrid Trip Overview</vt:lpstr>
      <vt:lpstr>Considerations</vt:lpstr>
      <vt:lpstr>Considerations</vt:lpstr>
      <vt:lpstr>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Premiership Experience</dc:title>
  <dc:creator>Premiership Experience</dc:creator>
  <cp:lastModifiedBy>Jack Daneshyar</cp:lastModifiedBy>
  <cp:revision>1</cp:revision>
  <dcterms:created xsi:type="dcterms:W3CDTF">2016-06-06T11:20:31Z</dcterms:created>
  <dcterms:modified xsi:type="dcterms:W3CDTF">2026-08-10T14:31:17Z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0x010100F00898D9BB68BC4E8DAA91A247EE1E54</vt:lpwstr>
  </property>
  <property fmtid="{D5CDD505-2E9C-101B-9397-08002B2CF9AE}" pid="3" name="MediaServiceImageTags">
    <vt:lpwstr/>
  </property>
</Properties>
</file>