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697" r:id="rId2"/>
    <p:sldMasterId id="2147483709" r:id="rId3"/>
    <p:sldMasterId id="2147483721" r:id="rId4"/>
  </p:sldMasterIdLst>
  <p:notesMasterIdLst>
    <p:notesMasterId r:id="rId13"/>
  </p:notesMasterIdLst>
  <p:sldIdLst>
    <p:sldId id="256" r:id="rId5"/>
    <p:sldId id="257" r:id="rId6"/>
    <p:sldId id="263" r:id="rId7"/>
    <p:sldId id="280" r:id="rId8"/>
    <p:sldId id="465" r:id="rId9"/>
    <p:sldId id="261" r:id="rId10"/>
    <p:sldId id="264" r:id="rId11"/>
    <p:sldId id="459" r:id="rId12"/>
  </p:sldIdLst>
  <p:sldSz cx="15998825" cy="89995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E49"/>
    <a:srgbClr val="9EC239"/>
    <a:srgbClr val="FFFFFF"/>
    <a:srgbClr val="00617C"/>
    <a:srgbClr val="002240"/>
    <a:srgbClr val="006418"/>
    <a:srgbClr val="002E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76"/>
    <p:restoredTop sz="90676"/>
  </p:normalViewPr>
  <p:slideViewPr>
    <p:cSldViewPr snapToGrid="0" snapToObjects="1">
      <p:cViewPr varScale="1">
        <p:scale>
          <a:sx n="48" d="100"/>
          <a:sy n="48" d="100"/>
        </p:scale>
        <p:origin x="127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D4D4C7-C5C3-EF4B-82E4-3838354E15C3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85A4D1-C7BC-AD4E-A757-051038BEA5D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63536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Cambiar el logo de summum.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5A4D1-C7BC-AD4E-A757-051038BEA5D7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999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5A4D1-C7BC-AD4E-A757-051038BEA5D7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34940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Logo cabe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5A4D1-C7BC-AD4E-A757-051038BEA5D7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76898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2854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Logo cabe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85A4D1-C7BC-AD4E-A757-051038BEA5D7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014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Logo cabe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5A4D1-C7BC-AD4E-A757-051038BEA5D7}" type="slidenum">
              <a:rPr lang="es-ES_tradnl" smtClean="0"/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9933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5A4D1-C7BC-AD4E-A757-051038BEA5D7}" type="slidenum">
              <a:rPr lang="es-ES_tradnl" smtClean="0"/>
              <a:t>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84837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A53B5640-AEF8-7943-9DD3-542F242A79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7036" y="94596"/>
            <a:ext cx="7585629" cy="3931654"/>
          </a:xfrm>
        </p:spPr>
        <p:txBody>
          <a:bodyPr/>
          <a:lstStyle/>
          <a:p>
            <a:endParaRPr lang="es-ES_tradnl"/>
          </a:p>
        </p:txBody>
      </p:sp>
      <p:sp>
        <p:nvSpPr>
          <p:cNvPr id="10" name="Marcador de posición de imagen 9">
            <a:extLst>
              <a:ext uri="{FF2B5EF4-FFF2-40B4-BE49-F238E27FC236}">
                <a16:creationId xmlns:a16="http://schemas.microsoft.com/office/drawing/2014/main" id="{DDB53508-80A3-3E41-987C-C30860EDF9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50566" y="88706"/>
            <a:ext cx="3847739" cy="3937544"/>
          </a:xfrm>
        </p:spPr>
        <p:txBody>
          <a:bodyPr/>
          <a:lstStyle/>
          <a:p>
            <a:endParaRPr lang="es-ES_tradnl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0A2F1A0B-5611-0248-98BB-C4EC9E31BE9E}"/>
              </a:ext>
            </a:extLst>
          </p:cNvPr>
          <p:cNvSpPr/>
          <p:nvPr userDrawn="1"/>
        </p:nvSpPr>
        <p:spPr>
          <a:xfrm>
            <a:off x="11947957" y="47142"/>
            <a:ext cx="3940439" cy="3979108"/>
          </a:xfrm>
          <a:prstGeom prst="rect">
            <a:avLst/>
          </a:prstGeom>
          <a:solidFill>
            <a:srgbClr val="00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" name="Marcador de posición de imagen 9">
            <a:extLst>
              <a:ext uri="{FF2B5EF4-FFF2-40B4-BE49-F238E27FC236}">
                <a16:creationId xmlns:a16="http://schemas.microsoft.com/office/drawing/2014/main" id="{764BD1DE-C04A-734C-9A21-53BB49EA5CE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72867" y="4199344"/>
            <a:ext cx="3847739" cy="3937544"/>
          </a:xfrm>
        </p:spPr>
        <p:txBody>
          <a:bodyPr/>
          <a:lstStyle/>
          <a:p>
            <a:endParaRPr lang="es-ES_tradnl"/>
          </a:p>
        </p:txBody>
      </p:sp>
      <p:sp>
        <p:nvSpPr>
          <p:cNvPr id="18" name="Marcador de posición de imagen 9">
            <a:extLst>
              <a:ext uri="{FF2B5EF4-FFF2-40B4-BE49-F238E27FC236}">
                <a16:creationId xmlns:a16="http://schemas.microsoft.com/office/drawing/2014/main" id="{9724BDC8-4EE0-5642-A8B6-D2BD245CA87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987306" y="4199344"/>
            <a:ext cx="3847739" cy="3937544"/>
          </a:xfrm>
        </p:spPr>
        <p:txBody>
          <a:bodyPr/>
          <a:lstStyle/>
          <a:p>
            <a:endParaRPr lang="es-ES_tradnl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FB3E8A73-B2A0-6C41-BFD8-96BF14C97C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3800" y="8260180"/>
            <a:ext cx="16083889" cy="64948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E0D00DB2-945A-ED45-9434-7381CE89FE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3077" y="8324984"/>
            <a:ext cx="721334" cy="51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693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2004" y="599969"/>
            <a:ext cx="5160037" cy="2099892"/>
          </a:xfrm>
        </p:spPr>
        <p:txBody>
          <a:bodyPr anchor="b"/>
          <a:lstStyle>
            <a:lvl1pPr>
              <a:defRPr sz="4199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1585" y="1295767"/>
            <a:ext cx="8099405" cy="6395505"/>
          </a:xfrm>
        </p:spPr>
        <p:txBody>
          <a:bodyPr anchor="t"/>
          <a:lstStyle>
            <a:lvl1pPr marL="0" indent="0">
              <a:buNone/>
              <a:defRPr sz="4199"/>
            </a:lvl1pPr>
            <a:lvl2pPr marL="599938" indent="0">
              <a:buNone/>
              <a:defRPr sz="3674"/>
            </a:lvl2pPr>
            <a:lvl3pPr marL="1199876" indent="0">
              <a:buNone/>
              <a:defRPr sz="3149"/>
            </a:lvl3pPr>
            <a:lvl4pPr marL="1799814" indent="0">
              <a:buNone/>
              <a:defRPr sz="2624"/>
            </a:lvl4pPr>
            <a:lvl5pPr marL="2399751" indent="0">
              <a:buNone/>
              <a:defRPr sz="2624"/>
            </a:lvl5pPr>
            <a:lvl6pPr marL="2999689" indent="0">
              <a:buNone/>
              <a:defRPr sz="2624"/>
            </a:lvl6pPr>
            <a:lvl7pPr marL="3599627" indent="0">
              <a:buNone/>
              <a:defRPr sz="2624"/>
            </a:lvl7pPr>
            <a:lvl8pPr marL="4199565" indent="0">
              <a:buNone/>
              <a:defRPr sz="2624"/>
            </a:lvl8pPr>
            <a:lvl9pPr marL="4799503" indent="0">
              <a:buNone/>
              <a:defRPr sz="2624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2004" y="2699862"/>
            <a:ext cx="5160037" cy="5001827"/>
          </a:xfrm>
        </p:spPr>
        <p:txBody>
          <a:bodyPr/>
          <a:lstStyle>
            <a:lvl1pPr marL="0" indent="0">
              <a:buNone/>
              <a:defRPr sz="2100"/>
            </a:lvl1pPr>
            <a:lvl2pPr marL="599938" indent="0">
              <a:buNone/>
              <a:defRPr sz="1837"/>
            </a:lvl2pPr>
            <a:lvl3pPr marL="1199876" indent="0">
              <a:buNone/>
              <a:defRPr sz="1575"/>
            </a:lvl3pPr>
            <a:lvl4pPr marL="1799814" indent="0">
              <a:buNone/>
              <a:defRPr sz="1312"/>
            </a:lvl4pPr>
            <a:lvl5pPr marL="2399751" indent="0">
              <a:buNone/>
              <a:defRPr sz="1312"/>
            </a:lvl5pPr>
            <a:lvl6pPr marL="2999689" indent="0">
              <a:buNone/>
              <a:defRPr sz="1312"/>
            </a:lvl6pPr>
            <a:lvl7pPr marL="3599627" indent="0">
              <a:buNone/>
              <a:defRPr sz="1312"/>
            </a:lvl7pPr>
            <a:lvl8pPr marL="4199565" indent="0">
              <a:buNone/>
              <a:defRPr sz="1312"/>
            </a:lvl8pPr>
            <a:lvl9pPr marL="4799503" indent="0">
              <a:buNone/>
              <a:defRPr sz="1312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E410F-45CF-7D40-A1C8-47124B8833F2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8D375-F3BE-EA45-AE91-3F25CE5DF9C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84726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E410F-45CF-7D40-A1C8-47124B8833F2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8D375-F3BE-EA45-AE91-3F25CE5DF9C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95537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449159" y="479142"/>
            <a:ext cx="3449747" cy="7626692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99919" y="479142"/>
            <a:ext cx="10149255" cy="7626692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E410F-45CF-7D40-A1C8-47124B8833F2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8D375-F3BE-EA45-AE91-3F25CE5DF9C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000031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865264-B557-124B-9A03-23B53B1C1C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0250" y="1473200"/>
            <a:ext cx="11998325" cy="3132138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83E1B88-F4BD-4541-A0E6-09E431EC80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00250" y="4727575"/>
            <a:ext cx="11998325" cy="2171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0594DA-C9B5-5640-A0D0-7FED4ECC86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00138" y="8340725"/>
            <a:ext cx="3598862" cy="479425"/>
          </a:xfrm>
          <a:prstGeom prst="rect">
            <a:avLst/>
          </a:prstGeom>
        </p:spPr>
        <p:txBody>
          <a:bodyPr/>
          <a:lstStyle/>
          <a:p>
            <a:fld id="{C46A9926-2D25-6A48-BEDC-F7F8DF95AB4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AAA012E-49AD-8644-8CDC-5DBAB104C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99075" y="8340725"/>
            <a:ext cx="5400675" cy="4794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47A585D-2860-9543-A564-12C9964DC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9825" y="8340725"/>
            <a:ext cx="3598863" cy="479425"/>
          </a:xfrm>
          <a:prstGeom prst="rect">
            <a:avLst/>
          </a:prstGeom>
        </p:spPr>
        <p:txBody>
          <a:bodyPr/>
          <a:lstStyle/>
          <a:p>
            <a:fld id="{078D2208-5292-1A44-8CAC-60717EAB29E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07217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A183FA-B7CA-7F40-885A-5A78D8558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38" y="479425"/>
            <a:ext cx="13798550" cy="17399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C37A124-A2A1-D940-9FB1-2BE7F1E31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138" y="2395538"/>
            <a:ext cx="13798550" cy="57102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6E888BB-AD6D-4145-8128-48B62D6983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00138" y="8340725"/>
            <a:ext cx="3598862" cy="479425"/>
          </a:xfrm>
          <a:prstGeom prst="rect">
            <a:avLst/>
          </a:prstGeom>
        </p:spPr>
        <p:txBody>
          <a:bodyPr/>
          <a:lstStyle/>
          <a:p>
            <a:fld id="{C46A9926-2D25-6A48-BEDC-F7F8DF95AB4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50683C3-3ECF-BF44-9D85-AF508061D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99075" y="8340725"/>
            <a:ext cx="5400675" cy="4794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F430817-53CF-0E4B-8CE9-8D1E648C7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9825" y="8340725"/>
            <a:ext cx="3598863" cy="479425"/>
          </a:xfrm>
          <a:prstGeom prst="rect">
            <a:avLst/>
          </a:prstGeom>
        </p:spPr>
        <p:txBody>
          <a:bodyPr/>
          <a:lstStyle/>
          <a:p>
            <a:fld id="{078D2208-5292-1A44-8CAC-60717EAB29E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921514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E01CC1-4BDC-4346-B3E6-2E1FFBFFC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00" y="2243138"/>
            <a:ext cx="13798550" cy="374332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7D4BE8F-1FEB-9447-B6A9-EFF16D542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2200" y="6022975"/>
            <a:ext cx="13798550" cy="1968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E848E5C-8EAE-7147-9CC4-4286E337FB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00138" y="8340725"/>
            <a:ext cx="3598862" cy="479425"/>
          </a:xfrm>
          <a:prstGeom prst="rect">
            <a:avLst/>
          </a:prstGeom>
        </p:spPr>
        <p:txBody>
          <a:bodyPr/>
          <a:lstStyle/>
          <a:p>
            <a:fld id="{C46A9926-2D25-6A48-BEDC-F7F8DF95AB4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02896A-20F2-CC48-98EE-5A7A0FEFE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99075" y="8340725"/>
            <a:ext cx="5400675" cy="4794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BD49F2-0CEB-EF45-80AD-A73A9AC15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9825" y="8340725"/>
            <a:ext cx="3598863" cy="479425"/>
          </a:xfrm>
          <a:prstGeom prst="rect">
            <a:avLst/>
          </a:prstGeom>
        </p:spPr>
        <p:txBody>
          <a:bodyPr/>
          <a:lstStyle/>
          <a:p>
            <a:fld id="{078D2208-5292-1A44-8CAC-60717EAB29E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889004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2876BC-A6AE-7D48-888A-B315E1E6F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38" y="479425"/>
            <a:ext cx="13798550" cy="17399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E96911E-1642-7B49-BBA2-C799AE003E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0138" y="2395538"/>
            <a:ext cx="6823075" cy="57102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63A3C74-7FC0-9946-BD9A-E566C94BA3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75613" y="2395538"/>
            <a:ext cx="6823075" cy="57102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4C15E56-AE30-BE45-8AF4-39E518056C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00138" y="8340725"/>
            <a:ext cx="3598862" cy="479425"/>
          </a:xfrm>
          <a:prstGeom prst="rect">
            <a:avLst/>
          </a:prstGeom>
        </p:spPr>
        <p:txBody>
          <a:bodyPr/>
          <a:lstStyle/>
          <a:p>
            <a:fld id="{C46A9926-2D25-6A48-BEDC-F7F8DF95AB4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103A70-2699-B745-AF56-9A1E09A4B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99075" y="8340725"/>
            <a:ext cx="5400675" cy="4794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EA279A-C63C-FA45-B2B0-F5FEB28FE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9825" y="8340725"/>
            <a:ext cx="3598863" cy="479425"/>
          </a:xfrm>
          <a:prstGeom prst="rect">
            <a:avLst/>
          </a:prstGeom>
        </p:spPr>
        <p:txBody>
          <a:bodyPr/>
          <a:lstStyle/>
          <a:p>
            <a:fld id="{078D2208-5292-1A44-8CAC-60717EAB29E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87390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DAFF43-A3A5-F843-8E03-ADF24FF7E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725" y="479425"/>
            <a:ext cx="13798550" cy="17399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D8F33C0-4B73-4A4A-80D6-4F7E475FBA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1725" y="2206625"/>
            <a:ext cx="6769100" cy="10810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A5BB7A5-55DA-094E-BD71-48ED4C6431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01725" y="3287713"/>
            <a:ext cx="6769100" cy="4835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874F970-D0D3-2047-AAE8-4AA9A9D958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099425" y="2206625"/>
            <a:ext cx="6800850" cy="10810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EB91838-2250-C146-A12F-2FCD59D598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099425" y="3287713"/>
            <a:ext cx="6800850" cy="4835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0E02BAC-334B-3D4E-A7BE-F2DFEDC04E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00138" y="8340725"/>
            <a:ext cx="3598862" cy="479425"/>
          </a:xfrm>
          <a:prstGeom prst="rect">
            <a:avLst/>
          </a:prstGeom>
        </p:spPr>
        <p:txBody>
          <a:bodyPr/>
          <a:lstStyle/>
          <a:p>
            <a:fld id="{C46A9926-2D25-6A48-BEDC-F7F8DF95AB4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91FEEDB-8166-444C-B3F5-8E4C239CE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99075" y="8340725"/>
            <a:ext cx="5400675" cy="4794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5E7F9F4-4F9A-774C-B446-D95CB939C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9825" y="8340725"/>
            <a:ext cx="3598863" cy="479425"/>
          </a:xfrm>
          <a:prstGeom prst="rect">
            <a:avLst/>
          </a:prstGeom>
        </p:spPr>
        <p:txBody>
          <a:bodyPr/>
          <a:lstStyle/>
          <a:p>
            <a:fld id="{078D2208-5292-1A44-8CAC-60717EAB29E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065401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850601-612A-B34F-8A94-B503B29D6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38" y="479425"/>
            <a:ext cx="13798550" cy="17399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0D942CC-36EA-C442-A30C-02F0F01D1B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00138" y="8340725"/>
            <a:ext cx="3598862" cy="479425"/>
          </a:xfrm>
          <a:prstGeom prst="rect">
            <a:avLst/>
          </a:prstGeom>
        </p:spPr>
        <p:txBody>
          <a:bodyPr/>
          <a:lstStyle/>
          <a:p>
            <a:fld id="{C46A9926-2D25-6A48-BEDC-F7F8DF95AB4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BF85DA5-131E-0145-9F77-795DADB55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99075" y="8340725"/>
            <a:ext cx="5400675" cy="4794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DCA700E-5D5F-F84B-8CDD-A77C45921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9825" y="8340725"/>
            <a:ext cx="3598863" cy="479425"/>
          </a:xfrm>
          <a:prstGeom prst="rect">
            <a:avLst/>
          </a:prstGeom>
        </p:spPr>
        <p:txBody>
          <a:bodyPr/>
          <a:lstStyle/>
          <a:p>
            <a:fld id="{078D2208-5292-1A44-8CAC-60717EAB29E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237245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8661DAE-3DEA-3C41-B02A-7B28D68F2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00138" y="8340725"/>
            <a:ext cx="3598862" cy="479425"/>
          </a:xfrm>
          <a:prstGeom prst="rect">
            <a:avLst/>
          </a:prstGeom>
        </p:spPr>
        <p:txBody>
          <a:bodyPr/>
          <a:lstStyle/>
          <a:p>
            <a:fld id="{C46A9926-2D25-6A48-BEDC-F7F8DF95AB4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32508F2-4A62-9F42-9C22-E808069B3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99075" y="8340725"/>
            <a:ext cx="5400675" cy="4794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FD36217-91EE-E949-9FD1-5429C679C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9825" y="8340725"/>
            <a:ext cx="3598863" cy="479425"/>
          </a:xfrm>
          <a:prstGeom prst="rect">
            <a:avLst/>
          </a:prstGeom>
        </p:spPr>
        <p:txBody>
          <a:bodyPr/>
          <a:lstStyle/>
          <a:p>
            <a:fld id="{078D2208-5292-1A44-8CAC-60717EAB29E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69498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E410F-45CF-7D40-A1C8-47124B8833F2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8D375-F3BE-EA45-AE91-3F25CE5DF9C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41785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21E960-F7BE-CF4F-B335-9BE37DC80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725" y="600075"/>
            <a:ext cx="5160963" cy="2100263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D26EE3-729F-2042-B4D7-15B430B63B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0850" y="1295400"/>
            <a:ext cx="8099425" cy="639603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522E174-0980-4A49-8F14-09297E755F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1725" y="2700338"/>
            <a:ext cx="5160963" cy="5000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B8F5248-1F83-674D-A0C1-C2945AD197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00138" y="8340725"/>
            <a:ext cx="3598862" cy="479425"/>
          </a:xfrm>
          <a:prstGeom prst="rect">
            <a:avLst/>
          </a:prstGeom>
        </p:spPr>
        <p:txBody>
          <a:bodyPr/>
          <a:lstStyle/>
          <a:p>
            <a:fld id="{C46A9926-2D25-6A48-BEDC-F7F8DF95AB4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68033E4-95C3-4345-A765-EF1C2D76B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99075" y="8340725"/>
            <a:ext cx="5400675" cy="4794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1142F9E-828F-CD40-BB00-FAA470719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9825" y="8340725"/>
            <a:ext cx="3598863" cy="479425"/>
          </a:xfrm>
          <a:prstGeom prst="rect">
            <a:avLst/>
          </a:prstGeom>
        </p:spPr>
        <p:txBody>
          <a:bodyPr/>
          <a:lstStyle/>
          <a:p>
            <a:fld id="{078D2208-5292-1A44-8CAC-60717EAB29E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670594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A2DD1C-9FF8-2B49-941D-58083346D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725" y="600075"/>
            <a:ext cx="5160963" cy="2100263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6408DBE-B346-A549-9B65-858D4664AE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800850" y="1295400"/>
            <a:ext cx="8099425" cy="63960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CA1C11F-8C4B-B24C-AD91-5A530A15F0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1725" y="2700338"/>
            <a:ext cx="5160963" cy="5000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CBD8E61-081D-A144-A0D8-3CD489846F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00138" y="8340725"/>
            <a:ext cx="3598862" cy="479425"/>
          </a:xfrm>
          <a:prstGeom prst="rect">
            <a:avLst/>
          </a:prstGeom>
        </p:spPr>
        <p:txBody>
          <a:bodyPr/>
          <a:lstStyle/>
          <a:p>
            <a:fld id="{C46A9926-2D25-6A48-BEDC-F7F8DF95AB4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EAA203-D4DC-3E44-9592-782F4DF1F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99075" y="8340725"/>
            <a:ext cx="5400675" cy="4794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D6CE423-86E0-AF49-AE04-274661915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9825" y="8340725"/>
            <a:ext cx="3598863" cy="479425"/>
          </a:xfrm>
          <a:prstGeom prst="rect">
            <a:avLst/>
          </a:prstGeom>
        </p:spPr>
        <p:txBody>
          <a:bodyPr/>
          <a:lstStyle/>
          <a:p>
            <a:fld id="{078D2208-5292-1A44-8CAC-60717EAB29E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902492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635E10-85D0-DF46-9781-5C66CAD88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38" y="479425"/>
            <a:ext cx="13798550" cy="17399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A8B553E-295B-E74D-8ABE-34AC03348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00138" y="2395538"/>
            <a:ext cx="13798550" cy="57102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F43446D-EDA8-1941-9234-3EF7920F19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00138" y="8340725"/>
            <a:ext cx="3598862" cy="479425"/>
          </a:xfrm>
          <a:prstGeom prst="rect">
            <a:avLst/>
          </a:prstGeom>
        </p:spPr>
        <p:txBody>
          <a:bodyPr/>
          <a:lstStyle/>
          <a:p>
            <a:fld id="{C46A9926-2D25-6A48-BEDC-F7F8DF95AB4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990A61-EC5E-1240-B5C9-1011477CB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99075" y="8340725"/>
            <a:ext cx="5400675" cy="4794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5450714-8B5B-BF4C-8231-AE486C36F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9825" y="8340725"/>
            <a:ext cx="3598863" cy="479425"/>
          </a:xfrm>
          <a:prstGeom prst="rect">
            <a:avLst/>
          </a:prstGeom>
        </p:spPr>
        <p:txBody>
          <a:bodyPr/>
          <a:lstStyle/>
          <a:p>
            <a:fld id="{078D2208-5292-1A44-8CAC-60717EAB29E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653022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4B2373C-B7C1-6944-A881-E0FDCD5F94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449050" y="479425"/>
            <a:ext cx="3449638" cy="7626350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8D83DD8-78D0-254A-8C27-2CC414DD72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00138" y="479425"/>
            <a:ext cx="10196512" cy="76263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23E3553-41DF-FA4A-BE75-C57BD1BDDE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00138" y="8340725"/>
            <a:ext cx="3598862" cy="479425"/>
          </a:xfrm>
          <a:prstGeom prst="rect">
            <a:avLst/>
          </a:prstGeom>
        </p:spPr>
        <p:txBody>
          <a:bodyPr/>
          <a:lstStyle/>
          <a:p>
            <a:fld id="{C46A9926-2D25-6A48-BEDC-F7F8DF95AB4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F4E2A3-6BC6-D940-8F6D-087340F22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99075" y="8340725"/>
            <a:ext cx="5400675" cy="4794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FE1804-D216-F542-89E8-9136D0071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9825" y="8340725"/>
            <a:ext cx="3598863" cy="479425"/>
          </a:xfrm>
          <a:prstGeom prst="rect">
            <a:avLst/>
          </a:prstGeom>
        </p:spPr>
        <p:txBody>
          <a:bodyPr/>
          <a:lstStyle/>
          <a:p>
            <a:fld id="{078D2208-5292-1A44-8CAC-60717EAB29E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896307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99912" y="2795773"/>
            <a:ext cx="13599001" cy="1929068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399824" y="5099738"/>
            <a:ext cx="11199178" cy="229988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11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22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33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844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556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267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9784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689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A741E-BE1A-B94B-A4B7-54B5FBB2C17A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28/02/2023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4B47-674D-9C49-877F-9783478493DD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08734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A741E-BE1A-B94B-A4B7-54B5FBB2C17A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28/02/2023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4B47-674D-9C49-877F-9783478493DD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89325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3797" y="5783039"/>
            <a:ext cx="13599001" cy="1787408"/>
          </a:xfrm>
        </p:spPr>
        <p:txBody>
          <a:bodyPr anchor="t"/>
          <a:lstStyle>
            <a:lvl1pPr algn="l">
              <a:defRPr sz="6124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263797" y="3814389"/>
            <a:ext cx="13599001" cy="1968648"/>
          </a:xfrm>
        </p:spPr>
        <p:txBody>
          <a:bodyPr anchor="b"/>
          <a:lstStyle>
            <a:lvl1pPr marL="0" indent="0">
              <a:buNone/>
              <a:defRPr sz="3149">
                <a:solidFill>
                  <a:schemeClr val="tx1">
                    <a:tint val="75000"/>
                  </a:schemeClr>
                </a:solidFill>
              </a:defRPr>
            </a:lvl1pPr>
            <a:lvl2pPr marL="711199" indent="0">
              <a:buNone/>
              <a:defRPr sz="2799">
                <a:solidFill>
                  <a:schemeClr val="tx1">
                    <a:tint val="75000"/>
                  </a:schemeClr>
                </a:solidFill>
              </a:defRPr>
            </a:lvl2pPr>
            <a:lvl3pPr marL="1422404" indent="0">
              <a:buNone/>
              <a:defRPr sz="2450">
                <a:solidFill>
                  <a:schemeClr val="tx1">
                    <a:tint val="75000"/>
                  </a:schemeClr>
                </a:solidFill>
              </a:defRPr>
            </a:lvl3pPr>
            <a:lvl4pPr marL="213363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84482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55605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26726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97847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68968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A741E-BE1A-B94B-A4B7-54B5FBB2C17A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28/02/2023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4B47-674D-9C49-877F-9783478493DD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63633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799941" y="2099894"/>
            <a:ext cx="7066148" cy="5939279"/>
          </a:xfrm>
        </p:spPr>
        <p:txBody>
          <a:bodyPr/>
          <a:lstStyle>
            <a:lvl1pPr>
              <a:defRPr sz="4374"/>
            </a:lvl1pPr>
            <a:lvl2pPr>
              <a:defRPr sz="3674"/>
            </a:lvl2pPr>
            <a:lvl3pPr>
              <a:defRPr sz="3149"/>
            </a:lvl3pPr>
            <a:lvl4pPr>
              <a:defRPr sz="2799"/>
            </a:lvl4pPr>
            <a:lvl5pPr>
              <a:defRPr sz="2799"/>
            </a:lvl5pPr>
            <a:lvl6pPr>
              <a:defRPr sz="2799"/>
            </a:lvl6pPr>
            <a:lvl7pPr>
              <a:defRPr sz="2799"/>
            </a:lvl7pPr>
            <a:lvl8pPr>
              <a:defRPr sz="2799"/>
            </a:lvl8pPr>
            <a:lvl9pPr>
              <a:defRPr sz="2799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132736" y="2099894"/>
            <a:ext cx="7066148" cy="5939279"/>
          </a:xfrm>
        </p:spPr>
        <p:txBody>
          <a:bodyPr/>
          <a:lstStyle>
            <a:lvl1pPr>
              <a:defRPr sz="4374"/>
            </a:lvl1pPr>
            <a:lvl2pPr>
              <a:defRPr sz="3674"/>
            </a:lvl2pPr>
            <a:lvl3pPr>
              <a:defRPr sz="3149"/>
            </a:lvl3pPr>
            <a:lvl4pPr>
              <a:defRPr sz="2799"/>
            </a:lvl4pPr>
            <a:lvl5pPr>
              <a:defRPr sz="2799"/>
            </a:lvl5pPr>
            <a:lvl6pPr>
              <a:defRPr sz="2799"/>
            </a:lvl6pPr>
            <a:lvl7pPr>
              <a:defRPr sz="2799"/>
            </a:lvl7pPr>
            <a:lvl8pPr>
              <a:defRPr sz="2799"/>
            </a:lvl8pPr>
            <a:lvl9pPr>
              <a:defRPr sz="2799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A741E-BE1A-B94B-A4B7-54B5FBB2C17A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28/02/2023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4B47-674D-9C49-877F-9783478493DD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36207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99942" y="2014481"/>
            <a:ext cx="7068926" cy="839541"/>
          </a:xfrm>
        </p:spPr>
        <p:txBody>
          <a:bodyPr anchor="b"/>
          <a:lstStyle>
            <a:lvl1pPr marL="0" indent="0">
              <a:buNone/>
              <a:defRPr sz="3674" b="1"/>
            </a:lvl1pPr>
            <a:lvl2pPr marL="711199" indent="0">
              <a:buNone/>
              <a:defRPr sz="3149" b="1"/>
            </a:lvl2pPr>
            <a:lvl3pPr marL="1422404" indent="0">
              <a:buNone/>
              <a:defRPr sz="2799" b="1"/>
            </a:lvl3pPr>
            <a:lvl4pPr marL="2133631" indent="0">
              <a:buNone/>
              <a:defRPr sz="2450" b="1"/>
            </a:lvl4pPr>
            <a:lvl5pPr marL="2844827" indent="0">
              <a:buNone/>
              <a:defRPr sz="2450" b="1"/>
            </a:lvl5pPr>
            <a:lvl6pPr marL="3556055" indent="0">
              <a:buNone/>
              <a:defRPr sz="2450" b="1"/>
            </a:lvl6pPr>
            <a:lvl7pPr marL="4267264" indent="0">
              <a:buNone/>
              <a:defRPr sz="2450" b="1"/>
            </a:lvl7pPr>
            <a:lvl8pPr marL="4978474" indent="0">
              <a:buNone/>
              <a:defRPr sz="2450" b="1"/>
            </a:lvl8pPr>
            <a:lvl9pPr marL="5689680" indent="0">
              <a:buNone/>
              <a:defRPr sz="245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799942" y="2854022"/>
            <a:ext cx="7068926" cy="5185151"/>
          </a:xfrm>
        </p:spPr>
        <p:txBody>
          <a:bodyPr/>
          <a:lstStyle>
            <a:lvl1pPr>
              <a:defRPr sz="3674"/>
            </a:lvl1pPr>
            <a:lvl2pPr>
              <a:defRPr sz="3149"/>
            </a:lvl2pPr>
            <a:lvl3pPr>
              <a:defRPr sz="2799"/>
            </a:lvl3pPr>
            <a:lvl4pPr>
              <a:defRPr sz="2450"/>
            </a:lvl4pPr>
            <a:lvl5pPr>
              <a:defRPr sz="2450"/>
            </a:lvl5pPr>
            <a:lvl6pPr>
              <a:defRPr sz="2450"/>
            </a:lvl6pPr>
            <a:lvl7pPr>
              <a:defRPr sz="2450"/>
            </a:lvl7pPr>
            <a:lvl8pPr>
              <a:defRPr sz="2450"/>
            </a:lvl8pPr>
            <a:lvl9pPr>
              <a:defRPr sz="245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8127265" y="2014481"/>
            <a:ext cx="7071702" cy="839541"/>
          </a:xfrm>
        </p:spPr>
        <p:txBody>
          <a:bodyPr anchor="b"/>
          <a:lstStyle>
            <a:lvl1pPr marL="0" indent="0">
              <a:buNone/>
              <a:defRPr sz="3674" b="1"/>
            </a:lvl1pPr>
            <a:lvl2pPr marL="711199" indent="0">
              <a:buNone/>
              <a:defRPr sz="3149" b="1"/>
            </a:lvl2pPr>
            <a:lvl3pPr marL="1422404" indent="0">
              <a:buNone/>
              <a:defRPr sz="2799" b="1"/>
            </a:lvl3pPr>
            <a:lvl4pPr marL="2133631" indent="0">
              <a:buNone/>
              <a:defRPr sz="2450" b="1"/>
            </a:lvl4pPr>
            <a:lvl5pPr marL="2844827" indent="0">
              <a:buNone/>
              <a:defRPr sz="2450" b="1"/>
            </a:lvl5pPr>
            <a:lvl6pPr marL="3556055" indent="0">
              <a:buNone/>
              <a:defRPr sz="2450" b="1"/>
            </a:lvl6pPr>
            <a:lvl7pPr marL="4267264" indent="0">
              <a:buNone/>
              <a:defRPr sz="2450" b="1"/>
            </a:lvl7pPr>
            <a:lvl8pPr marL="4978474" indent="0">
              <a:buNone/>
              <a:defRPr sz="2450" b="1"/>
            </a:lvl8pPr>
            <a:lvl9pPr marL="5689680" indent="0">
              <a:buNone/>
              <a:defRPr sz="245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8127265" y="2854022"/>
            <a:ext cx="7071702" cy="5185151"/>
          </a:xfrm>
        </p:spPr>
        <p:txBody>
          <a:bodyPr/>
          <a:lstStyle>
            <a:lvl1pPr>
              <a:defRPr sz="3674"/>
            </a:lvl1pPr>
            <a:lvl2pPr>
              <a:defRPr sz="3149"/>
            </a:lvl2pPr>
            <a:lvl3pPr>
              <a:defRPr sz="2799"/>
            </a:lvl3pPr>
            <a:lvl4pPr>
              <a:defRPr sz="2450"/>
            </a:lvl4pPr>
            <a:lvl5pPr>
              <a:defRPr sz="2450"/>
            </a:lvl5pPr>
            <a:lvl6pPr>
              <a:defRPr sz="2450"/>
            </a:lvl6pPr>
            <a:lvl7pPr>
              <a:defRPr sz="2450"/>
            </a:lvl7pPr>
            <a:lvl8pPr>
              <a:defRPr sz="2450"/>
            </a:lvl8pPr>
            <a:lvl9pPr>
              <a:defRPr sz="245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A741E-BE1A-B94B-A4B7-54B5FBB2C17A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28/02/2023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4B47-674D-9C49-877F-9783478493DD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95930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A741E-BE1A-B94B-A4B7-54B5FBB2C17A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28/02/2023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4B47-674D-9C49-877F-9783478493DD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5667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586" y="2243636"/>
            <a:ext cx="13798987" cy="3743557"/>
          </a:xfrm>
        </p:spPr>
        <p:txBody>
          <a:bodyPr anchor="b"/>
          <a:lstStyle>
            <a:lvl1pPr>
              <a:defRPr sz="7873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1586" y="6022609"/>
            <a:ext cx="13798987" cy="1968648"/>
          </a:xfrm>
        </p:spPr>
        <p:txBody>
          <a:bodyPr/>
          <a:lstStyle>
            <a:lvl1pPr marL="0" indent="0">
              <a:buNone/>
              <a:defRPr sz="3149">
                <a:solidFill>
                  <a:schemeClr val="tx1">
                    <a:tint val="75000"/>
                  </a:schemeClr>
                </a:solidFill>
              </a:defRPr>
            </a:lvl1pPr>
            <a:lvl2pPr marL="599938" indent="0">
              <a:buNone/>
              <a:defRPr sz="2624">
                <a:solidFill>
                  <a:schemeClr val="tx1">
                    <a:tint val="75000"/>
                  </a:schemeClr>
                </a:solidFill>
              </a:defRPr>
            </a:lvl2pPr>
            <a:lvl3pPr marL="1199876" indent="0">
              <a:buNone/>
              <a:defRPr sz="2362">
                <a:solidFill>
                  <a:schemeClr val="tx1">
                    <a:tint val="75000"/>
                  </a:schemeClr>
                </a:solidFill>
              </a:defRPr>
            </a:lvl3pPr>
            <a:lvl4pPr marL="179981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39975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299968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59962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19956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79950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E410F-45CF-7D40-A1C8-47124B8833F2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8D375-F3BE-EA45-AE91-3F25CE5DF9C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537301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A741E-BE1A-B94B-A4B7-54B5FBB2C17A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28/02/2023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4B47-674D-9C49-877F-9783478493DD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46728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9944" y="358314"/>
            <a:ext cx="5263503" cy="1524923"/>
          </a:xfrm>
        </p:spPr>
        <p:txBody>
          <a:bodyPr anchor="b"/>
          <a:lstStyle>
            <a:lvl1pPr algn="l">
              <a:defRPr sz="3149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55099" y="358318"/>
            <a:ext cx="8943788" cy="7680856"/>
          </a:xfrm>
        </p:spPr>
        <p:txBody>
          <a:bodyPr/>
          <a:lstStyle>
            <a:lvl1pPr>
              <a:defRPr sz="5074"/>
            </a:lvl1pPr>
            <a:lvl2pPr>
              <a:defRPr sz="4374"/>
            </a:lvl2pPr>
            <a:lvl3pPr>
              <a:defRPr sz="3674"/>
            </a:lvl3pPr>
            <a:lvl4pPr>
              <a:defRPr sz="3149"/>
            </a:lvl4pPr>
            <a:lvl5pPr>
              <a:defRPr sz="3149"/>
            </a:lvl5pPr>
            <a:lvl6pPr>
              <a:defRPr sz="3149"/>
            </a:lvl6pPr>
            <a:lvl7pPr>
              <a:defRPr sz="3149"/>
            </a:lvl7pPr>
            <a:lvl8pPr>
              <a:defRPr sz="3149"/>
            </a:lvl8pPr>
            <a:lvl9pPr>
              <a:defRPr sz="3149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99944" y="1883238"/>
            <a:ext cx="5263503" cy="6155935"/>
          </a:xfrm>
        </p:spPr>
        <p:txBody>
          <a:bodyPr/>
          <a:lstStyle>
            <a:lvl1pPr marL="0" indent="0">
              <a:buNone/>
              <a:defRPr sz="2100"/>
            </a:lvl1pPr>
            <a:lvl2pPr marL="711199" indent="0">
              <a:buNone/>
              <a:defRPr sz="1925"/>
            </a:lvl2pPr>
            <a:lvl3pPr marL="1422404" indent="0">
              <a:buNone/>
              <a:defRPr sz="1575"/>
            </a:lvl3pPr>
            <a:lvl4pPr marL="2133631" indent="0">
              <a:buNone/>
              <a:defRPr sz="1400"/>
            </a:lvl4pPr>
            <a:lvl5pPr marL="2844827" indent="0">
              <a:buNone/>
              <a:defRPr sz="1400"/>
            </a:lvl5pPr>
            <a:lvl6pPr marL="3556055" indent="0">
              <a:buNone/>
              <a:defRPr sz="1400"/>
            </a:lvl6pPr>
            <a:lvl7pPr marL="4267264" indent="0">
              <a:buNone/>
              <a:defRPr sz="1400"/>
            </a:lvl7pPr>
            <a:lvl8pPr marL="4978474" indent="0">
              <a:buNone/>
              <a:defRPr sz="1400"/>
            </a:lvl8pPr>
            <a:lvl9pPr marL="5689680" indent="0">
              <a:buNone/>
              <a:defRPr sz="14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A741E-BE1A-B94B-A4B7-54B5FBB2C17A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28/02/2023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4B47-674D-9C49-877F-9783478493DD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47283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35881" y="6299680"/>
            <a:ext cx="9599295" cy="743711"/>
          </a:xfrm>
        </p:spPr>
        <p:txBody>
          <a:bodyPr anchor="b"/>
          <a:lstStyle>
            <a:lvl1pPr algn="l">
              <a:defRPr sz="3149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135881" y="804125"/>
            <a:ext cx="9599295" cy="5399723"/>
          </a:xfrm>
        </p:spPr>
        <p:txBody>
          <a:bodyPr/>
          <a:lstStyle>
            <a:lvl1pPr marL="0" indent="0">
              <a:buNone/>
              <a:defRPr sz="5074"/>
            </a:lvl1pPr>
            <a:lvl2pPr marL="711199" indent="0">
              <a:buNone/>
              <a:defRPr sz="4374"/>
            </a:lvl2pPr>
            <a:lvl3pPr marL="1422404" indent="0">
              <a:buNone/>
              <a:defRPr sz="3674"/>
            </a:lvl3pPr>
            <a:lvl4pPr marL="2133631" indent="0">
              <a:buNone/>
              <a:defRPr sz="3149"/>
            </a:lvl4pPr>
            <a:lvl5pPr marL="2844827" indent="0">
              <a:buNone/>
              <a:defRPr sz="3149"/>
            </a:lvl5pPr>
            <a:lvl6pPr marL="3556055" indent="0">
              <a:buNone/>
              <a:defRPr sz="3149"/>
            </a:lvl6pPr>
            <a:lvl7pPr marL="4267264" indent="0">
              <a:buNone/>
              <a:defRPr sz="3149"/>
            </a:lvl7pPr>
            <a:lvl8pPr marL="4978474" indent="0">
              <a:buNone/>
              <a:defRPr sz="3149"/>
            </a:lvl8pPr>
            <a:lvl9pPr marL="5689680" indent="0">
              <a:buNone/>
              <a:defRPr sz="3149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3135881" y="7043391"/>
            <a:ext cx="9599295" cy="1056196"/>
          </a:xfrm>
        </p:spPr>
        <p:txBody>
          <a:bodyPr/>
          <a:lstStyle>
            <a:lvl1pPr marL="0" indent="0">
              <a:buNone/>
              <a:defRPr sz="2100"/>
            </a:lvl1pPr>
            <a:lvl2pPr marL="711199" indent="0">
              <a:buNone/>
              <a:defRPr sz="1925"/>
            </a:lvl2pPr>
            <a:lvl3pPr marL="1422404" indent="0">
              <a:buNone/>
              <a:defRPr sz="1575"/>
            </a:lvl3pPr>
            <a:lvl4pPr marL="2133631" indent="0">
              <a:buNone/>
              <a:defRPr sz="1400"/>
            </a:lvl4pPr>
            <a:lvl5pPr marL="2844827" indent="0">
              <a:buNone/>
              <a:defRPr sz="1400"/>
            </a:lvl5pPr>
            <a:lvl6pPr marL="3556055" indent="0">
              <a:buNone/>
              <a:defRPr sz="1400"/>
            </a:lvl6pPr>
            <a:lvl7pPr marL="4267264" indent="0">
              <a:buNone/>
              <a:defRPr sz="1400"/>
            </a:lvl7pPr>
            <a:lvl8pPr marL="4978474" indent="0">
              <a:buNone/>
              <a:defRPr sz="1400"/>
            </a:lvl8pPr>
            <a:lvl9pPr marL="5689680" indent="0">
              <a:buNone/>
              <a:defRPr sz="14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A741E-BE1A-B94B-A4B7-54B5FBB2C17A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28/02/2023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4B47-674D-9C49-877F-9783478493DD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85034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A741E-BE1A-B94B-A4B7-54B5FBB2C17A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28/02/2023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4B47-674D-9C49-877F-9783478493DD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48857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1599149" y="360401"/>
            <a:ext cx="3599736" cy="7678772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799941" y="360401"/>
            <a:ext cx="10532560" cy="7678772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A741E-BE1A-B94B-A4B7-54B5FBB2C17A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28/02/2023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4B47-674D-9C49-877F-9783478493DD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87829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2EFFA1-26AD-9EDC-D884-2F8F3328E7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9853" y="1472842"/>
            <a:ext cx="11999119" cy="3133172"/>
          </a:xfrm>
        </p:spPr>
        <p:txBody>
          <a:bodyPr anchor="b"/>
          <a:lstStyle>
            <a:lvl1pPr algn="ctr">
              <a:defRPr sz="7873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013888F-30FE-97AD-142D-9836D9705C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99853" y="4726842"/>
            <a:ext cx="11999119" cy="2172804"/>
          </a:xfrm>
        </p:spPr>
        <p:txBody>
          <a:bodyPr/>
          <a:lstStyle>
            <a:lvl1pPr marL="0" indent="0" algn="ctr">
              <a:buNone/>
              <a:defRPr sz="3149"/>
            </a:lvl1pPr>
            <a:lvl2pPr marL="599938" indent="0" algn="ctr">
              <a:buNone/>
              <a:defRPr sz="2624"/>
            </a:lvl2pPr>
            <a:lvl3pPr marL="1199876" indent="0" algn="ctr">
              <a:buNone/>
              <a:defRPr sz="2362"/>
            </a:lvl3pPr>
            <a:lvl4pPr marL="1799814" indent="0" algn="ctr">
              <a:buNone/>
              <a:defRPr sz="2100"/>
            </a:lvl4pPr>
            <a:lvl5pPr marL="2399751" indent="0" algn="ctr">
              <a:buNone/>
              <a:defRPr sz="2100"/>
            </a:lvl5pPr>
            <a:lvl6pPr marL="2999689" indent="0" algn="ctr">
              <a:buNone/>
              <a:defRPr sz="2100"/>
            </a:lvl6pPr>
            <a:lvl7pPr marL="3599627" indent="0" algn="ctr">
              <a:buNone/>
              <a:defRPr sz="2100"/>
            </a:lvl7pPr>
            <a:lvl8pPr marL="4199565" indent="0" algn="ctr">
              <a:buNone/>
              <a:defRPr sz="2100"/>
            </a:lvl8pPr>
            <a:lvl9pPr marL="4799503" indent="0" algn="ctr">
              <a:buNone/>
              <a:defRPr sz="21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E45A38-4011-6EFC-85D5-916B126B5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DC176-AAB1-46D9-A3DF-52D83FDD204A}" type="datetimeFigureOut">
              <a:rPr lang="es-CO" smtClean="0"/>
              <a:t>28/02/2023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05B6ECD-ECC4-4FF8-4349-19722BCE2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AFE7F2-F5F7-71B5-A62F-7727D3DC6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9F48F-F9DD-42E1-816E-302855AF0C8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028218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B3CA83-9549-CA47-ADAE-8BB2F94B0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99B310-3945-AE21-C1F0-80C4E2AF14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F4F72CA-5BCD-25C8-A7B4-07E6988CF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DC176-AAB1-46D9-A3DF-52D83FDD204A}" type="datetimeFigureOut">
              <a:rPr lang="es-CO" smtClean="0"/>
              <a:t>28/02/2023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F96260-FE66-0064-24AC-73F416FBC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D8673C-3FA3-65EF-51D1-C0EE5F8DA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9F48F-F9DD-42E1-816E-302855AF0C8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652893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774724-FDA5-121E-2BD0-5559E7590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586" y="2243636"/>
            <a:ext cx="13798987" cy="3743557"/>
          </a:xfrm>
        </p:spPr>
        <p:txBody>
          <a:bodyPr anchor="b"/>
          <a:lstStyle>
            <a:lvl1pPr>
              <a:defRPr sz="7873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19EC0B9-69B4-19C7-DC2C-F56D109CE2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1586" y="6022609"/>
            <a:ext cx="13798987" cy="1968648"/>
          </a:xfrm>
        </p:spPr>
        <p:txBody>
          <a:bodyPr/>
          <a:lstStyle>
            <a:lvl1pPr marL="0" indent="0">
              <a:buNone/>
              <a:defRPr sz="3149">
                <a:solidFill>
                  <a:schemeClr val="tx1">
                    <a:tint val="75000"/>
                  </a:schemeClr>
                </a:solidFill>
              </a:defRPr>
            </a:lvl1pPr>
            <a:lvl2pPr marL="599938" indent="0">
              <a:buNone/>
              <a:defRPr sz="2624">
                <a:solidFill>
                  <a:schemeClr val="tx1">
                    <a:tint val="75000"/>
                  </a:schemeClr>
                </a:solidFill>
              </a:defRPr>
            </a:lvl2pPr>
            <a:lvl3pPr marL="1199876" indent="0">
              <a:buNone/>
              <a:defRPr sz="2362">
                <a:solidFill>
                  <a:schemeClr val="tx1">
                    <a:tint val="75000"/>
                  </a:schemeClr>
                </a:solidFill>
              </a:defRPr>
            </a:lvl3pPr>
            <a:lvl4pPr marL="179981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39975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299968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59962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19956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79950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C75FF0-5F68-10FD-E9FD-2736E5600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DC176-AAB1-46D9-A3DF-52D83FDD204A}" type="datetimeFigureOut">
              <a:rPr lang="es-CO" smtClean="0"/>
              <a:t>28/02/2023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826F08-973A-7720-324F-73CF96C22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242673-9F82-7C11-944A-0B6ED5E83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9F48F-F9DD-42E1-816E-302855AF0C8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948833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643DEC-EBB0-BF33-C5D2-CB8BC7761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ADBEE50-0B04-FE3E-756E-6FE62BEBF5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9919" y="2395710"/>
            <a:ext cx="6799501" cy="571012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562B800-4B6F-199B-09FF-282D265B4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99405" y="2395710"/>
            <a:ext cx="6799501" cy="571012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2047985-AB38-8679-C5D1-8FEEE92B8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DC176-AAB1-46D9-A3DF-52D83FDD204A}" type="datetimeFigureOut">
              <a:rPr lang="es-CO" smtClean="0"/>
              <a:t>28/02/2023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441D040-B067-72F1-3340-32E98868B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F380EB-5962-1911-221F-4EE07EC56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9F48F-F9DD-42E1-816E-302855AF0C8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883098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8CB5CD-82AA-0FCE-5C9F-A3A7F80D3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003" y="479143"/>
            <a:ext cx="13798987" cy="173949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10C5923-2AAA-3A7F-CF9E-C2C8C60446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2004" y="2206137"/>
            <a:ext cx="6768252" cy="1081194"/>
          </a:xfrm>
        </p:spPr>
        <p:txBody>
          <a:bodyPr anchor="b"/>
          <a:lstStyle>
            <a:lvl1pPr marL="0" indent="0">
              <a:buNone/>
              <a:defRPr sz="3149" b="1"/>
            </a:lvl1pPr>
            <a:lvl2pPr marL="599938" indent="0">
              <a:buNone/>
              <a:defRPr sz="2624" b="1"/>
            </a:lvl2pPr>
            <a:lvl3pPr marL="1199876" indent="0">
              <a:buNone/>
              <a:defRPr sz="2362" b="1"/>
            </a:lvl3pPr>
            <a:lvl4pPr marL="1799814" indent="0">
              <a:buNone/>
              <a:defRPr sz="2100" b="1"/>
            </a:lvl4pPr>
            <a:lvl5pPr marL="2399751" indent="0">
              <a:buNone/>
              <a:defRPr sz="2100" b="1"/>
            </a:lvl5pPr>
            <a:lvl6pPr marL="2999689" indent="0">
              <a:buNone/>
              <a:defRPr sz="2100" b="1"/>
            </a:lvl6pPr>
            <a:lvl7pPr marL="3599627" indent="0">
              <a:buNone/>
              <a:defRPr sz="2100" b="1"/>
            </a:lvl7pPr>
            <a:lvl8pPr marL="4199565" indent="0">
              <a:buNone/>
              <a:defRPr sz="2100" b="1"/>
            </a:lvl8pPr>
            <a:lvl9pPr marL="4799503" indent="0">
              <a:buNone/>
              <a:defRPr sz="21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80B0EA3-DB59-6375-A98D-29BE4DDB14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02004" y="3287331"/>
            <a:ext cx="6768252" cy="483516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EE54778-7802-1853-EDE7-C94C3114B0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099405" y="2206137"/>
            <a:ext cx="6801584" cy="1081194"/>
          </a:xfrm>
        </p:spPr>
        <p:txBody>
          <a:bodyPr anchor="b"/>
          <a:lstStyle>
            <a:lvl1pPr marL="0" indent="0">
              <a:buNone/>
              <a:defRPr sz="3149" b="1"/>
            </a:lvl1pPr>
            <a:lvl2pPr marL="599938" indent="0">
              <a:buNone/>
              <a:defRPr sz="2624" b="1"/>
            </a:lvl2pPr>
            <a:lvl3pPr marL="1199876" indent="0">
              <a:buNone/>
              <a:defRPr sz="2362" b="1"/>
            </a:lvl3pPr>
            <a:lvl4pPr marL="1799814" indent="0">
              <a:buNone/>
              <a:defRPr sz="2100" b="1"/>
            </a:lvl4pPr>
            <a:lvl5pPr marL="2399751" indent="0">
              <a:buNone/>
              <a:defRPr sz="2100" b="1"/>
            </a:lvl5pPr>
            <a:lvl6pPr marL="2999689" indent="0">
              <a:buNone/>
              <a:defRPr sz="2100" b="1"/>
            </a:lvl6pPr>
            <a:lvl7pPr marL="3599627" indent="0">
              <a:buNone/>
              <a:defRPr sz="2100" b="1"/>
            </a:lvl7pPr>
            <a:lvl8pPr marL="4199565" indent="0">
              <a:buNone/>
              <a:defRPr sz="2100" b="1"/>
            </a:lvl8pPr>
            <a:lvl9pPr marL="4799503" indent="0">
              <a:buNone/>
              <a:defRPr sz="21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9ED2B98-DFCB-2687-342E-2BAFE889C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099405" y="3287331"/>
            <a:ext cx="6801584" cy="483516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C0C64E5-6587-21B3-358A-D88B2D2E9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DC176-AAB1-46D9-A3DF-52D83FDD204A}" type="datetimeFigureOut">
              <a:rPr lang="es-CO" smtClean="0"/>
              <a:t>28/02/2023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1EDEE78-236E-AB87-546C-F157F631D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0F99E6A-39E3-7543-EAFE-B969C6EC4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9F48F-F9DD-42E1-816E-302855AF0C8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01669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9919" y="2395710"/>
            <a:ext cx="6799501" cy="571012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9405" y="2395710"/>
            <a:ext cx="6799501" cy="571012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E410F-45CF-7D40-A1C8-47124B8833F2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8D375-F3BE-EA45-AE91-3F25CE5DF9C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409268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B2A0FB-5A18-5615-0877-E08F6CEC6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75E77E2-0E36-14FF-05CB-D50C47035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DC176-AAB1-46D9-A3DF-52D83FDD204A}" type="datetimeFigureOut">
              <a:rPr lang="es-CO" smtClean="0"/>
              <a:t>28/02/2023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027D1B0-26DD-C296-076B-E856B89C2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34B3D5D-ECD4-6260-5C47-3188EBD81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9F48F-F9DD-42E1-816E-302855AF0C8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712306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CA1719E-D7DA-1223-832A-C172B0F08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DC176-AAB1-46D9-A3DF-52D83FDD204A}" type="datetimeFigureOut">
              <a:rPr lang="es-CO" smtClean="0"/>
              <a:t>28/02/2023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BE3137-940A-E311-9819-A51C269B0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4FC6C28-CEFA-788E-CD10-8F9650D1D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9F48F-F9DD-42E1-816E-302855AF0C8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568073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968870-761D-AAF9-28DD-262D4B202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004" y="599969"/>
            <a:ext cx="5160037" cy="2099892"/>
          </a:xfrm>
        </p:spPr>
        <p:txBody>
          <a:bodyPr anchor="b"/>
          <a:lstStyle>
            <a:lvl1pPr>
              <a:defRPr sz="4199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171677B-FE4F-4026-138E-383E5F4027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1585" y="1295767"/>
            <a:ext cx="8099405" cy="6395505"/>
          </a:xfrm>
        </p:spPr>
        <p:txBody>
          <a:bodyPr/>
          <a:lstStyle>
            <a:lvl1pPr>
              <a:defRPr sz="4199"/>
            </a:lvl1pPr>
            <a:lvl2pPr>
              <a:defRPr sz="3674"/>
            </a:lvl2pPr>
            <a:lvl3pPr>
              <a:defRPr sz="3149"/>
            </a:lvl3pPr>
            <a:lvl4pPr>
              <a:defRPr sz="2624"/>
            </a:lvl4pPr>
            <a:lvl5pPr>
              <a:defRPr sz="2624"/>
            </a:lvl5pPr>
            <a:lvl6pPr>
              <a:defRPr sz="2624"/>
            </a:lvl6pPr>
            <a:lvl7pPr>
              <a:defRPr sz="2624"/>
            </a:lvl7pPr>
            <a:lvl8pPr>
              <a:defRPr sz="2624"/>
            </a:lvl8pPr>
            <a:lvl9pPr>
              <a:defRPr sz="2624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1790D52-EB96-6BFD-183A-54B2869051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2004" y="2699862"/>
            <a:ext cx="5160037" cy="5001827"/>
          </a:xfrm>
        </p:spPr>
        <p:txBody>
          <a:bodyPr/>
          <a:lstStyle>
            <a:lvl1pPr marL="0" indent="0">
              <a:buNone/>
              <a:defRPr sz="2100"/>
            </a:lvl1pPr>
            <a:lvl2pPr marL="599938" indent="0">
              <a:buNone/>
              <a:defRPr sz="1837"/>
            </a:lvl2pPr>
            <a:lvl3pPr marL="1199876" indent="0">
              <a:buNone/>
              <a:defRPr sz="1575"/>
            </a:lvl3pPr>
            <a:lvl4pPr marL="1799814" indent="0">
              <a:buNone/>
              <a:defRPr sz="1312"/>
            </a:lvl4pPr>
            <a:lvl5pPr marL="2399751" indent="0">
              <a:buNone/>
              <a:defRPr sz="1312"/>
            </a:lvl5pPr>
            <a:lvl6pPr marL="2999689" indent="0">
              <a:buNone/>
              <a:defRPr sz="1312"/>
            </a:lvl6pPr>
            <a:lvl7pPr marL="3599627" indent="0">
              <a:buNone/>
              <a:defRPr sz="1312"/>
            </a:lvl7pPr>
            <a:lvl8pPr marL="4199565" indent="0">
              <a:buNone/>
              <a:defRPr sz="1312"/>
            </a:lvl8pPr>
            <a:lvl9pPr marL="4799503" indent="0">
              <a:buNone/>
              <a:defRPr sz="1312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0FE4648-CE3B-206D-6770-E23A4EC81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DC176-AAB1-46D9-A3DF-52D83FDD204A}" type="datetimeFigureOut">
              <a:rPr lang="es-CO" smtClean="0"/>
              <a:t>28/02/2023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F9B12D-13C2-2157-8DD9-0F2889678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EEB165B-0023-EC00-C908-4AE4B3CBB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9F48F-F9DD-42E1-816E-302855AF0C8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446016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8478F1-5A4B-4973-EDD5-3A5BA4D94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004" y="599969"/>
            <a:ext cx="5160037" cy="2099892"/>
          </a:xfrm>
        </p:spPr>
        <p:txBody>
          <a:bodyPr anchor="b"/>
          <a:lstStyle>
            <a:lvl1pPr>
              <a:defRPr sz="4199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D3CED21-9568-882A-FF09-D4A98E3B57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801585" y="1295767"/>
            <a:ext cx="8099405" cy="6395505"/>
          </a:xfrm>
        </p:spPr>
        <p:txBody>
          <a:bodyPr/>
          <a:lstStyle>
            <a:lvl1pPr marL="0" indent="0">
              <a:buNone/>
              <a:defRPr sz="4199"/>
            </a:lvl1pPr>
            <a:lvl2pPr marL="599938" indent="0">
              <a:buNone/>
              <a:defRPr sz="3674"/>
            </a:lvl2pPr>
            <a:lvl3pPr marL="1199876" indent="0">
              <a:buNone/>
              <a:defRPr sz="3149"/>
            </a:lvl3pPr>
            <a:lvl4pPr marL="1799814" indent="0">
              <a:buNone/>
              <a:defRPr sz="2624"/>
            </a:lvl4pPr>
            <a:lvl5pPr marL="2399751" indent="0">
              <a:buNone/>
              <a:defRPr sz="2624"/>
            </a:lvl5pPr>
            <a:lvl6pPr marL="2999689" indent="0">
              <a:buNone/>
              <a:defRPr sz="2624"/>
            </a:lvl6pPr>
            <a:lvl7pPr marL="3599627" indent="0">
              <a:buNone/>
              <a:defRPr sz="2624"/>
            </a:lvl7pPr>
            <a:lvl8pPr marL="4199565" indent="0">
              <a:buNone/>
              <a:defRPr sz="2624"/>
            </a:lvl8pPr>
            <a:lvl9pPr marL="4799503" indent="0">
              <a:buNone/>
              <a:defRPr sz="2624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CD63A2E-30C8-1863-E2EF-E9FB26B3D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2004" y="2699862"/>
            <a:ext cx="5160037" cy="5001827"/>
          </a:xfrm>
        </p:spPr>
        <p:txBody>
          <a:bodyPr/>
          <a:lstStyle>
            <a:lvl1pPr marL="0" indent="0">
              <a:buNone/>
              <a:defRPr sz="2100"/>
            </a:lvl1pPr>
            <a:lvl2pPr marL="599938" indent="0">
              <a:buNone/>
              <a:defRPr sz="1837"/>
            </a:lvl2pPr>
            <a:lvl3pPr marL="1199876" indent="0">
              <a:buNone/>
              <a:defRPr sz="1575"/>
            </a:lvl3pPr>
            <a:lvl4pPr marL="1799814" indent="0">
              <a:buNone/>
              <a:defRPr sz="1312"/>
            </a:lvl4pPr>
            <a:lvl5pPr marL="2399751" indent="0">
              <a:buNone/>
              <a:defRPr sz="1312"/>
            </a:lvl5pPr>
            <a:lvl6pPr marL="2999689" indent="0">
              <a:buNone/>
              <a:defRPr sz="1312"/>
            </a:lvl6pPr>
            <a:lvl7pPr marL="3599627" indent="0">
              <a:buNone/>
              <a:defRPr sz="1312"/>
            </a:lvl7pPr>
            <a:lvl8pPr marL="4199565" indent="0">
              <a:buNone/>
              <a:defRPr sz="1312"/>
            </a:lvl8pPr>
            <a:lvl9pPr marL="4799503" indent="0">
              <a:buNone/>
              <a:defRPr sz="1312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AE6CF98-F04A-6687-9E9E-D8DFFC8B4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DC176-AAB1-46D9-A3DF-52D83FDD204A}" type="datetimeFigureOut">
              <a:rPr lang="es-CO" smtClean="0"/>
              <a:t>28/02/2023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ED01035-502E-6027-93FA-CE5B28CC3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BF1D39C-96D2-6664-D7D4-97C59FEA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9F48F-F9DD-42E1-816E-302855AF0C8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219818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F76A22-1B76-6455-D850-BC5ECCDB1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BBD20D1-03B0-A99C-AD33-2E51B219D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B47278-0886-7AC7-8FBD-971807F91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DC176-AAB1-46D9-A3DF-52D83FDD204A}" type="datetimeFigureOut">
              <a:rPr lang="es-CO" smtClean="0"/>
              <a:t>28/02/2023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265DCB3-5C8F-093D-4259-14C4A8217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415850-661F-4AAC-B4AD-BF5101B9A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9F48F-F9DD-42E1-816E-302855AF0C8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232596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78B0A18-1DF6-95D4-5506-03496C339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449159" y="479142"/>
            <a:ext cx="3449747" cy="7626692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48AA5F2-A929-EF7F-E852-E3CA77569D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99919" y="479142"/>
            <a:ext cx="10149255" cy="7626692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EB02D7D-FBC3-99F1-86CA-F9C3DF870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DC176-AAB1-46D9-A3DF-52D83FDD204A}" type="datetimeFigureOut">
              <a:rPr lang="es-CO" smtClean="0"/>
              <a:t>28/02/2023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EBDDEE-D64E-A108-39A1-D99675AA4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AAA97E-0C94-BCE8-BFAC-38A5CFFDE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9F48F-F9DD-42E1-816E-302855AF0C8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06566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2003" y="479143"/>
            <a:ext cx="13798987" cy="173949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004" y="2206137"/>
            <a:ext cx="6768252" cy="1081194"/>
          </a:xfrm>
        </p:spPr>
        <p:txBody>
          <a:bodyPr anchor="b"/>
          <a:lstStyle>
            <a:lvl1pPr marL="0" indent="0">
              <a:buNone/>
              <a:defRPr sz="3149" b="1"/>
            </a:lvl1pPr>
            <a:lvl2pPr marL="599938" indent="0">
              <a:buNone/>
              <a:defRPr sz="2624" b="1"/>
            </a:lvl2pPr>
            <a:lvl3pPr marL="1199876" indent="0">
              <a:buNone/>
              <a:defRPr sz="2362" b="1"/>
            </a:lvl3pPr>
            <a:lvl4pPr marL="1799814" indent="0">
              <a:buNone/>
              <a:defRPr sz="2100" b="1"/>
            </a:lvl4pPr>
            <a:lvl5pPr marL="2399751" indent="0">
              <a:buNone/>
              <a:defRPr sz="2100" b="1"/>
            </a:lvl5pPr>
            <a:lvl6pPr marL="2999689" indent="0">
              <a:buNone/>
              <a:defRPr sz="2100" b="1"/>
            </a:lvl6pPr>
            <a:lvl7pPr marL="3599627" indent="0">
              <a:buNone/>
              <a:defRPr sz="2100" b="1"/>
            </a:lvl7pPr>
            <a:lvl8pPr marL="4199565" indent="0">
              <a:buNone/>
              <a:defRPr sz="2100" b="1"/>
            </a:lvl8pPr>
            <a:lvl9pPr marL="4799503" indent="0">
              <a:buNone/>
              <a:defRPr sz="21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2004" y="3287331"/>
            <a:ext cx="6768252" cy="483516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99405" y="2206137"/>
            <a:ext cx="6801584" cy="1081194"/>
          </a:xfrm>
        </p:spPr>
        <p:txBody>
          <a:bodyPr anchor="b"/>
          <a:lstStyle>
            <a:lvl1pPr marL="0" indent="0">
              <a:buNone/>
              <a:defRPr sz="3149" b="1"/>
            </a:lvl1pPr>
            <a:lvl2pPr marL="599938" indent="0">
              <a:buNone/>
              <a:defRPr sz="2624" b="1"/>
            </a:lvl2pPr>
            <a:lvl3pPr marL="1199876" indent="0">
              <a:buNone/>
              <a:defRPr sz="2362" b="1"/>
            </a:lvl3pPr>
            <a:lvl4pPr marL="1799814" indent="0">
              <a:buNone/>
              <a:defRPr sz="2100" b="1"/>
            </a:lvl4pPr>
            <a:lvl5pPr marL="2399751" indent="0">
              <a:buNone/>
              <a:defRPr sz="2100" b="1"/>
            </a:lvl5pPr>
            <a:lvl6pPr marL="2999689" indent="0">
              <a:buNone/>
              <a:defRPr sz="2100" b="1"/>
            </a:lvl6pPr>
            <a:lvl7pPr marL="3599627" indent="0">
              <a:buNone/>
              <a:defRPr sz="2100" b="1"/>
            </a:lvl7pPr>
            <a:lvl8pPr marL="4199565" indent="0">
              <a:buNone/>
              <a:defRPr sz="2100" b="1"/>
            </a:lvl8pPr>
            <a:lvl9pPr marL="4799503" indent="0">
              <a:buNone/>
              <a:defRPr sz="21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099405" y="3287331"/>
            <a:ext cx="6801584" cy="483516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E410F-45CF-7D40-A1C8-47124B8833F2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8D375-F3BE-EA45-AE91-3F25CE5DF9C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27019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E410F-45CF-7D40-A1C8-47124B8833F2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8D375-F3BE-EA45-AE91-3F25CE5DF9C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23739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E410F-45CF-7D40-A1C8-47124B8833F2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8D375-F3BE-EA45-AE91-3F25CE5DF9C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88171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75D59F-F23F-324E-BB5F-067F37AB3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66E2D84-0EAE-3F43-8C27-AC9C27834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E410F-45CF-7D40-A1C8-47124B8833F2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F76A328-D3F2-454D-9F83-A29E1BE54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E82A303-99CC-B04C-A15B-C5C480CCA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8D375-F3BE-EA45-AE91-3F25CE5DF9C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19606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2004" y="599969"/>
            <a:ext cx="5160037" cy="2099892"/>
          </a:xfrm>
        </p:spPr>
        <p:txBody>
          <a:bodyPr anchor="b"/>
          <a:lstStyle>
            <a:lvl1pPr>
              <a:defRPr sz="4199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1585" y="1295767"/>
            <a:ext cx="8099405" cy="6395505"/>
          </a:xfrm>
        </p:spPr>
        <p:txBody>
          <a:bodyPr/>
          <a:lstStyle>
            <a:lvl1pPr>
              <a:defRPr sz="4199"/>
            </a:lvl1pPr>
            <a:lvl2pPr>
              <a:defRPr sz="3674"/>
            </a:lvl2pPr>
            <a:lvl3pPr>
              <a:defRPr sz="3149"/>
            </a:lvl3pPr>
            <a:lvl4pPr>
              <a:defRPr sz="2624"/>
            </a:lvl4pPr>
            <a:lvl5pPr>
              <a:defRPr sz="2624"/>
            </a:lvl5pPr>
            <a:lvl6pPr>
              <a:defRPr sz="2624"/>
            </a:lvl6pPr>
            <a:lvl7pPr>
              <a:defRPr sz="2624"/>
            </a:lvl7pPr>
            <a:lvl8pPr>
              <a:defRPr sz="2624"/>
            </a:lvl8pPr>
            <a:lvl9pPr>
              <a:defRPr sz="2624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2004" y="2699862"/>
            <a:ext cx="5160037" cy="5001827"/>
          </a:xfrm>
        </p:spPr>
        <p:txBody>
          <a:bodyPr/>
          <a:lstStyle>
            <a:lvl1pPr marL="0" indent="0">
              <a:buNone/>
              <a:defRPr sz="2100"/>
            </a:lvl1pPr>
            <a:lvl2pPr marL="599938" indent="0">
              <a:buNone/>
              <a:defRPr sz="1837"/>
            </a:lvl2pPr>
            <a:lvl3pPr marL="1199876" indent="0">
              <a:buNone/>
              <a:defRPr sz="1575"/>
            </a:lvl3pPr>
            <a:lvl4pPr marL="1799814" indent="0">
              <a:buNone/>
              <a:defRPr sz="1312"/>
            </a:lvl4pPr>
            <a:lvl5pPr marL="2399751" indent="0">
              <a:buNone/>
              <a:defRPr sz="1312"/>
            </a:lvl5pPr>
            <a:lvl6pPr marL="2999689" indent="0">
              <a:buNone/>
              <a:defRPr sz="1312"/>
            </a:lvl6pPr>
            <a:lvl7pPr marL="3599627" indent="0">
              <a:buNone/>
              <a:defRPr sz="1312"/>
            </a:lvl7pPr>
            <a:lvl8pPr marL="4199565" indent="0">
              <a:buNone/>
              <a:defRPr sz="1312"/>
            </a:lvl8pPr>
            <a:lvl9pPr marL="4799503" indent="0">
              <a:buNone/>
              <a:defRPr sz="1312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E410F-45CF-7D40-A1C8-47124B8833F2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8D375-F3BE-EA45-AE91-3F25CE5DF9C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31155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9919" y="479143"/>
            <a:ext cx="13798987" cy="1739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9919" y="2395710"/>
            <a:ext cx="13798987" cy="57101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9919" y="8341239"/>
            <a:ext cx="3599736" cy="479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E410F-45CF-7D40-A1C8-47124B8833F2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99611" y="8341239"/>
            <a:ext cx="5399603" cy="479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9170" y="8341239"/>
            <a:ext cx="3599736" cy="479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8D375-F3BE-EA45-AE91-3F25CE5DF9C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57962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6" r:id="rId8"/>
    <p:sldLayoutId id="2147483692" r:id="rId9"/>
    <p:sldLayoutId id="2147483693" r:id="rId10"/>
    <p:sldLayoutId id="2147483694" r:id="rId11"/>
    <p:sldLayoutId id="2147483695" r:id="rId12"/>
  </p:sldLayoutIdLst>
  <p:txStyles>
    <p:titleStyle>
      <a:lvl1pPr algn="l" defTabSz="1199876" rtl="0" eaLnBrk="1" latinLnBrk="0" hangingPunct="1">
        <a:lnSpc>
          <a:spcPct val="90000"/>
        </a:lnSpc>
        <a:spcBef>
          <a:spcPct val="0"/>
        </a:spcBef>
        <a:buNone/>
        <a:defRPr sz="577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9969" indent="-299969" algn="l" defTabSz="1199876" rtl="0" eaLnBrk="1" latinLnBrk="0" hangingPunct="1">
        <a:lnSpc>
          <a:spcPct val="90000"/>
        </a:lnSpc>
        <a:spcBef>
          <a:spcPts val="1312"/>
        </a:spcBef>
        <a:buFont typeface="Arial" panose="020B0604020202020204" pitchFamily="34" charset="0"/>
        <a:buChar char="•"/>
        <a:defRPr sz="3674" kern="1200">
          <a:solidFill>
            <a:schemeClr val="tx1"/>
          </a:solidFill>
          <a:latin typeface="+mn-lt"/>
          <a:ea typeface="+mn-ea"/>
          <a:cs typeface="+mn-cs"/>
        </a:defRPr>
      </a:lvl1pPr>
      <a:lvl2pPr marL="899907" indent="-299969" algn="l" defTabSz="1199876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3149" kern="1200">
          <a:solidFill>
            <a:schemeClr val="tx1"/>
          </a:solidFill>
          <a:latin typeface="+mn-lt"/>
          <a:ea typeface="+mn-ea"/>
          <a:cs typeface="+mn-cs"/>
        </a:defRPr>
      </a:lvl2pPr>
      <a:lvl3pPr marL="1499845" indent="-299969" algn="l" defTabSz="1199876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624" kern="1200">
          <a:solidFill>
            <a:schemeClr val="tx1"/>
          </a:solidFill>
          <a:latin typeface="+mn-lt"/>
          <a:ea typeface="+mn-ea"/>
          <a:cs typeface="+mn-cs"/>
        </a:defRPr>
      </a:lvl3pPr>
      <a:lvl4pPr marL="2099782" indent="-299969" algn="l" defTabSz="1199876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4pPr>
      <a:lvl5pPr marL="2699720" indent="-299969" algn="l" defTabSz="1199876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5pPr>
      <a:lvl6pPr marL="3299658" indent="-299969" algn="l" defTabSz="1199876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6pPr>
      <a:lvl7pPr marL="3899596" indent="-299969" algn="l" defTabSz="1199876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7pPr>
      <a:lvl8pPr marL="4499534" indent="-299969" algn="l" defTabSz="1199876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8pPr>
      <a:lvl9pPr marL="5099472" indent="-299969" algn="l" defTabSz="1199876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99876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1pPr>
      <a:lvl2pPr marL="599938" algn="l" defTabSz="1199876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2pPr>
      <a:lvl3pPr marL="1199876" algn="l" defTabSz="1199876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799814" algn="l" defTabSz="1199876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4pPr>
      <a:lvl5pPr marL="2399751" algn="l" defTabSz="1199876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5pPr>
      <a:lvl6pPr marL="2999689" algn="l" defTabSz="1199876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6pPr>
      <a:lvl7pPr marL="3599627" algn="l" defTabSz="1199876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7pPr>
      <a:lvl8pPr marL="4199565" algn="l" defTabSz="1199876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8pPr>
      <a:lvl9pPr marL="4799503" algn="l" defTabSz="1199876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642C6D4-4FEB-C642-B107-37838E8C2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38" y="479425"/>
            <a:ext cx="13798550" cy="1739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3EF6284-F5BC-FF4B-92DE-E4A72D30EF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0138" y="2395538"/>
            <a:ext cx="13798550" cy="5710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ES_tradnl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BA53578-179F-3147-AB7D-6592C15338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0138" y="8340725"/>
            <a:ext cx="3598862" cy="4794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A9926-2D25-6A48-BEDC-F7F8DF95AB48}" type="datetimeFigureOut">
              <a:rPr lang="es-ES_tradnl" smtClean="0"/>
              <a:t>28/02/2023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3B8654-BDFA-744F-9414-100C7F416C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99075" y="8340725"/>
            <a:ext cx="5400675" cy="4794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C66B185-0FE1-A34F-9E98-B1AF459354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9825" y="8340725"/>
            <a:ext cx="3598863" cy="4794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D2208-5292-1A44-8CAC-60717EAB29E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62223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799941" y="360398"/>
            <a:ext cx="14398943" cy="1499923"/>
          </a:xfrm>
          <a:prstGeom prst="rect">
            <a:avLst/>
          </a:prstGeom>
        </p:spPr>
        <p:txBody>
          <a:bodyPr vert="horz" lIns="81305" tIns="40647" rIns="81305" bIns="40647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99941" y="2099894"/>
            <a:ext cx="14398943" cy="5939279"/>
          </a:xfrm>
          <a:prstGeom prst="rect">
            <a:avLst/>
          </a:prstGeom>
        </p:spPr>
        <p:txBody>
          <a:bodyPr vert="horz" lIns="81305" tIns="40647" rIns="81305" bIns="40647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799941" y="8341240"/>
            <a:ext cx="3733059" cy="479142"/>
          </a:xfrm>
          <a:prstGeom prst="rect">
            <a:avLst/>
          </a:prstGeom>
        </p:spPr>
        <p:txBody>
          <a:bodyPr vert="horz" lIns="81305" tIns="40647" rIns="81305" bIns="40647" rtlCol="0" anchor="ctr"/>
          <a:lstStyle>
            <a:lvl1pPr algn="l">
              <a:defRPr sz="19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11199"/>
            <a:fld id="{90CA741E-BE1A-B94B-A4B7-54B5FBB2C17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711199"/>
              <a:t>28/02/2023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5466265" y="8341240"/>
            <a:ext cx="5066295" cy="479142"/>
          </a:xfrm>
          <a:prstGeom prst="rect">
            <a:avLst/>
          </a:prstGeom>
        </p:spPr>
        <p:txBody>
          <a:bodyPr vert="horz" lIns="81305" tIns="40647" rIns="81305" bIns="40647" rtlCol="0" anchor="ctr"/>
          <a:lstStyle>
            <a:lvl1pPr algn="ctr">
              <a:defRPr sz="19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11199"/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1465825" y="8341240"/>
            <a:ext cx="3733059" cy="479142"/>
          </a:xfrm>
          <a:prstGeom prst="rect">
            <a:avLst/>
          </a:prstGeom>
        </p:spPr>
        <p:txBody>
          <a:bodyPr vert="horz" lIns="81305" tIns="40647" rIns="81305" bIns="40647" rtlCol="0" anchor="ctr"/>
          <a:lstStyle>
            <a:lvl1pPr algn="r">
              <a:defRPr sz="19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11199"/>
            <a:fld id="{0A024B47-674D-9C49-877F-9783478493D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711199"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898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711199" rtl="0" eaLnBrk="1" latinLnBrk="0" hangingPunct="1">
        <a:spcBef>
          <a:spcPct val="0"/>
        </a:spcBef>
        <a:buNone/>
        <a:defRPr sz="69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33392" indent="-533392" algn="l" defTabSz="711199" rtl="0" eaLnBrk="1" latinLnBrk="0" hangingPunct="1">
        <a:spcBef>
          <a:spcPct val="20000"/>
        </a:spcBef>
        <a:buFont typeface="Arial"/>
        <a:buChar char="•"/>
        <a:defRPr sz="5074" kern="1200">
          <a:solidFill>
            <a:schemeClr val="tx1"/>
          </a:solidFill>
          <a:latin typeface="+mn-lt"/>
          <a:ea typeface="+mn-ea"/>
          <a:cs typeface="+mn-cs"/>
        </a:defRPr>
      </a:lvl1pPr>
      <a:lvl2pPr marL="1155727" indent="-444506" algn="l" defTabSz="711199" rtl="0" eaLnBrk="1" latinLnBrk="0" hangingPunct="1">
        <a:spcBef>
          <a:spcPct val="20000"/>
        </a:spcBef>
        <a:buFont typeface="Arial"/>
        <a:buChar char="–"/>
        <a:defRPr sz="4374" kern="1200">
          <a:solidFill>
            <a:schemeClr val="tx1"/>
          </a:solidFill>
          <a:latin typeface="+mn-lt"/>
          <a:ea typeface="+mn-ea"/>
          <a:cs typeface="+mn-cs"/>
        </a:defRPr>
      </a:lvl2pPr>
      <a:lvl3pPr marL="1778027" indent="-355610" algn="l" defTabSz="711199" rtl="0" eaLnBrk="1" latinLnBrk="0" hangingPunct="1">
        <a:spcBef>
          <a:spcPct val="20000"/>
        </a:spcBef>
        <a:buFont typeface="Arial"/>
        <a:buChar char="•"/>
        <a:defRPr sz="3674" kern="1200">
          <a:solidFill>
            <a:schemeClr val="tx1"/>
          </a:solidFill>
          <a:latin typeface="+mn-lt"/>
          <a:ea typeface="+mn-ea"/>
          <a:cs typeface="+mn-cs"/>
        </a:defRPr>
      </a:lvl3pPr>
      <a:lvl4pPr marL="2489250" indent="-355610" algn="l" defTabSz="711199" rtl="0" eaLnBrk="1" latinLnBrk="0" hangingPunct="1">
        <a:spcBef>
          <a:spcPct val="20000"/>
        </a:spcBef>
        <a:buFont typeface="Arial"/>
        <a:buChar char="–"/>
        <a:defRPr sz="3149" kern="1200">
          <a:solidFill>
            <a:schemeClr val="tx1"/>
          </a:solidFill>
          <a:latin typeface="+mn-lt"/>
          <a:ea typeface="+mn-ea"/>
          <a:cs typeface="+mn-cs"/>
        </a:defRPr>
      </a:lvl4pPr>
      <a:lvl5pPr marL="3200451" indent="-355610" algn="l" defTabSz="711199" rtl="0" eaLnBrk="1" latinLnBrk="0" hangingPunct="1">
        <a:spcBef>
          <a:spcPct val="20000"/>
        </a:spcBef>
        <a:buFont typeface="Arial"/>
        <a:buChar char="»"/>
        <a:defRPr sz="3149" kern="1200">
          <a:solidFill>
            <a:schemeClr val="tx1"/>
          </a:solidFill>
          <a:latin typeface="+mn-lt"/>
          <a:ea typeface="+mn-ea"/>
          <a:cs typeface="+mn-cs"/>
        </a:defRPr>
      </a:lvl5pPr>
      <a:lvl6pPr marL="3911667" indent="-355610" algn="l" defTabSz="711199" rtl="0" eaLnBrk="1" latinLnBrk="0" hangingPunct="1">
        <a:spcBef>
          <a:spcPct val="20000"/>
        </a:spcBef>
        <a:buFont typeface="Arial"/>
        <a:buChar char="•"/>
        <a:defRPr sz="3149" kern="1200">
          <a:solidFill>
            <a:schemeClr val="tx1"/>
          </a:solidFill>
          <a:latin typeface="+mn-lt"/>
          <a:ea typeface="+mn-ea"/>
          <a:cs typeface="+mn-cs"/>
        </a:defRPr>
      </a:lvl6pPr>
      <a:lvl7pPr marL="4622874" indent="-355610" algn="l" defTabSz="711199" rtl="0" eaLnBrk="1" latinLnBrk="0" hangingPunct="1">
        <a:spcBef>
          <a:spcPct val="20000"/>
        </a:spcBef>
        <a:buFont typeface="Arial"/>
        <a:buChar char="•"/>
        <a:defRPr sz="3149" kern="1200">
          <a:solidFill>
            <a:schemeClr val="tx1"/>
          </a:solidFill>
          <a:latin typeface="+mn-lt"/>
          <a:ea typeface="+mn-ea"/>
          <a:cs typeface="+mn-cs"/>
        </a:defRPr>
      </a:lvl7pPr>
      <a:lvl8pPr marL="5334080" indent="-355610" algn="l" defTabSz="711199" rtl="0" eaLnBrk="1" latinLnBrk="0" hangingPunct="1">
        <a:spcBef>
          <a:spcPct val="20000"/>
        </a:spcBef>
        <a:buFont typeface="Arial"/>
        <a:buChar char="•"/>
        <a:defRPr sz="3149" kern="1200">
          <a:solidFill>
            <a:schemeClr val="tx1"/>
          </a:solidFill>
          <a:latin typeface="+mn-lt"/>
          <a:ea typeface="+mn-ea"/>
          <a:cs typeface="+mn-cs"/>
        </a:defRPr>
      </a:lvl8pPr>
      <a:lvl9pPr marL="6045294" indent="-355610" algn="l" defTabSz="711199" rtl="0" eaLnBrk="1" latinLnBrk="0" hangingPunct="1">
        <a:spcBef>
          <a:spcPct val="20000"/>
        </a:spcBef>
        <a:buFont typeface="Arial"/>
        <a:buChar char="•"/>
        <a:defRPr sz="31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711199" rtl="0" eaLnBrk="1" latinLnBrk="0" hangingPunct="1"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711199" algn="l" defTabSz="711199" rtl="0" eaLnBrk="1" latinLnBrk="0" hangingPunct="1"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422404" algn="l" defTabSz="711199" rtl="0" eaLnBrk="1" latinLnBrk="0" hangingPunct="1"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631" algn="l" defTabSz="711199" rtl="0" eaLnBrk="1" latinLnBrk="0" hangingPunct="1">
        <a:defRPr sz="2799" kern="1200">
          <a:solidFill>
            <a:schemeClr val="tx1"/>
          </a:solidFill>
          <a:latin typeface="+mn-lt"/>
          <a:ea typeface="+mn-ea"/>
          <a:cs typeface="+mn-cs"/>
        </a:defRPr>
      </a:lvl4pPr>
      <a:lvl5pPr marL="2844827" algn="l" defTabSz="711199" rtl="0" eaLnBrk="1" latinLnBrk="0" hangingPunct="1">
        <a:defRPr sz="2799" kern="1200">
          <a:solidFill>
            <a:schemeClr val="tx1"/>
          </a:solidFill>
          <a:latin typeface="+mn-lt"/>
          <a:ea typeface="+mn-ea"/>
          <a:cs typeface="+mn-cs"/>
        </a:defRPr>
      </a:lvl5pPr>
      <a:lvl6pPr marL="3556055" algn="l" defTabSz="711199" rtl="0" eaLnBrk="1" latinLnBrk="0" hangingPunct="1">
        <a:defRPr sz="2799" kern="1200">
          <a:solidFill>
            <a:schemeClr val="tx1"/>
          </a:solidFill>
          <a:latin typeface="+mn-lt"/>
          <a:ea typeface="+mn-ea"/>
          <a:cs typeface="+mn-cs"/>
        </a:defRPr>
      </a:lvl6pPr>
      <a:lvl7pPr marL="4267264" algn="l" defTabSz="711199" rtl="0" eaLnBrk="1" latinLnBrk="0" hangingPunct="1">
        <a:defRPr sz="2799" kern="1200">
          <a:solidFill>
            <a:schemeClr val="tx1"/>
          </a:solidFill>
          <a:latin typeface="+mn-lt"/>
          <a:ea typeface="+mn-ea"/>
          <a:cs typeface="+mn-cs"/>
        </a:defRPr>
      </a:lvl7pPr>
      <a:lvl8pPr marL="4978474" algn="l" defTabSz="711199" rtl="0" eaLnBrk="1" latinLnBrk="0" hangingPunct="1">
        <a:defRPr sz="2799" kern="1200">
          <a:solidFill>
            <a:schemeClr val="tx1"/>
          </a:solidFill>
          <a:latin typeface="+mn-lt"/>
          <a:ea typeface="+mn-ea"/>
          <a:cs typeface="+mn-cs"/>
        </a:defRPr>
      </a:lvl8pPr>
      <a:lvl9pPr marL="5689680" algn="l" defTabSz="711199" rtl="0" eaLnBrk="1" latinLnBrk="0" hangingPunct="1">
        <a:defRPr sz="2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5C9890B-CB63-2F9F-533F-796CF193A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919" y="479143"/>
            <a:ext cx="13798987" cy="1739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1F92CFD-EA9D-9CD8-9FB7-15E56C0E7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9919" y="2395710"/>
            <a:ext cx="13798987" cy="57101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C3AD64-E0F2-E79B-9871-BD5D39F08E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9919" y="8341239"/>
            <a:ext cx="3599736" cy="479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DC176-AAB1-46D9-A3DF-52D83FDD204A}" type="datetimeFigureOut">
              <a:rPr lang="es-CO" smtClean="0"/>
              <a:t>28/02/2023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670511-3955-3737-D5A3-40175508B2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99611" y="8341239"/>
            <a:ext cx="5399603" cy="479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E6E104E-1212-8544-3B39-7953494237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9170" y="8341239"/>
            <a:ext cx="3599736" cy="479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9F48F-F9DD-42E1-816E-302855AF0C8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62191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1199876" rtl="0" eaLnBrk="1" latinLnBrk="0" hangingPunct="1">
        <a:lnSpc>
          <a:spcPct val="90000"/>
        </a:lnSpc>
        <a:spcBef>
          <a:spcPct val="0"/>
        </a:spcBef>
        <a:buNone/>
        <a:defRPr sz="577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9969" indent="-299969" algn="l" defTabSz="1199876" rtl="0" eaLnBrk="1" latinLnBrk="0" hangingPunct="1">
        <a:lnSpc>
          <a:spcPct val="90000"/>
        </a:lnSpc>
        <a:spcBef>
          <a:spcPts val="1312"/>
        </a:spcBef>
        <a:buFont typeface="Arial" panose="020B0604020202020204" pitchFamily="34" charset="0"/>
        <a:buChar char="•"/>
        <a:defRPr sz="3674" kern="1200">
          <a:solidFill>
            <a:schemeClr val="tx1"/>
          </a:solidFill>
          <a:latin typeface="+mn-lt"/>
          <a:ea typeface="+mn-ea"/>
          <a:cs typeface="+mn-cs"/>
        </a:defRPr>
      </a:lvl1pPr>
      <a:lvl2pPr marL="899907" indent="-299969" algn="l" defTabSz="1199876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3149" kern="1200">
          <a:solidFill>
            <a:schemeClr val="tx1"/>
          </a:solidFill>
          <a:latin typeface="+mn-lt"/>
          <a:ea typeface="+mn-ea"/>
          <a:cs typeface="+mn-cs"/>
        </a:defRPr>
      </a:lvl2pPr>
      <a:lvl3pPr marL="1499845" indent="-299969" algn="l" defTabSz="1199876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624" kern="1200">
          <a:solidFill>
            <a:schemeClr val="tx1"/>
          </a:solidFill>
          <a:latin typeface="+mn-lt"/>
          <a:ea typeface="+mn-ea"/>
          <a:cs typeface="+mn-cs"/>
        </a:defRPr>
      </a:lvl3pPr>
      <a:lvl4pPr marL="2099782" indent="-299969" algn="l" defTabSz="1199876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4pPr>
      <a:lvl5pPr marL="2699720" indent="-299969" algn="l" defTabSz="1199876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5pPr>
      <a:lvl6pPr marL="3299658" indent="-299969" algn="l" defTabSz="1199876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6pPr>
      <a:lvl7pPr marL="3899596" indent="-299969" algn="l" defTabSz="1199876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7pPr>
      <a:lvl8pPr marL="4499534" indent="-299969" algn="l" defTabSz="1199876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8pPr>
      <a:lvl9pPr marL="5099472" indent="-299969" algn="l" defTabSz="1199876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1199876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1pPr>
      <a:lvl2pPr marL="599938" algn="l" defTabSz="1199876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2pPr>
      <a:lvl3pPr marL="1199876" algn="l" defTabSz="1199876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799814" algn="l" defTabSz="1199876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4pPr>
      <a:lvl5pPr marL="2399751" algn="l" defTabSz="1199876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5pPr>
      <a:lvl6pPr marL="2999689" algn="l" defTabSz="1199876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6pPr>
      <a:lvl7pPr marL="3599627" algn="l" defTabSz="1199876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7pPr>
      <a:lvl8pPr marL="4199565" algn="l" defTabSz="1199876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8pPr>
      <a:lvl9pPr marL="4799503" algn="l" defTabSz="1199876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A944B5FE-5BBB-4FAA-8E1F-4DCB957966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</a:blip>
          <a:srcRect l="12600" t="25824" r="351" b="8887"/>
          <a:stretch/>
        </p:blipFill>
        <p:spPr>
          <a:xfrm>
            <a:off x="-1" y="0"/>
            <a:ext cx="15998825" cy="8999538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EE604DEF-A04B-744B-9722-19A95E2D7CF1}"/>
              </a:ext>
            </a:extLst>
          </p:cNvPr>
          <p:cNvSpPr/>
          <p:nvPr/>
        </p:nvSpPr>
        <p:spPr>
          <a:xfrm>
            <a:off x="4609474" y="940480"/>
            <a:ext cx="7140088" cy="7140088"/>
          </a:xfrm>
          <a:prstGeom prst="ellipse">
            <a:avLst/>
          </a:prstGeom>
          <a:solidFill>
            <a:srgbClr val="002E49">
              <a:alpha val="7960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2021F53C-0C14-8B42-AF50-05D9D869E49D}"/>
              </a:ext>
            </a:extLst>
          </p:cNvPr>
          <p:cNvSpPr/>
          <p:nvPr/>
        </p:nvSpPr>
        <p:spPr>
          <a:xfrm>
            <a:off x="4249262" y="918970"/>
            <a:ext cx="7140088" cy="7140088"/>
          </a:xfrm>
          <a:prstGeom prst="ellipse">
            <a:avLst/>
          </a:prstGeom>
          <a:solidFill>
            <a:srgbClr val="002E4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0AAAE96-28E8-5B4E-AA0F-97CE976AAE2D}"/>
              </a:ext>
            </a:extLst>
          </p:cNvPr>
          <p:cNvSpPr txBox="1"/>
          <p:nvPr/>
        </p:nvSpPr>
        <p:spPr>
          <a:xfrm>
            <a:off x="5907680" y="3332030"/>
            <a:ext cx="70000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8000" dirty="0">
                <a:solidFill>
                  <a:srgbClr val="9EC239"/>
                </a:solidFill>
                <a:latin typeface="Trebuchet MS" panose="020B0703020202090204" pitchFamily="34" charset="0"/>
              </a:rPr>
              <a:t>Aventura</a:t>
            </a:r>
            <a:endParaRPr lang="es-ES_tradnl" sz="8800" dirty="0">
              <a:solidFill>
                <a:srgbClr val="9EC239"/>
              </a:solidFill>
              <a:latin typeface="Trebuchet MS" panose="020B070302020209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AF0BBC08-21FF-CE46-AFA4-0B1029D2A1A3}"/>
              </a:ext>
            </a:extLst>
          </p:cNvPr>
          <p:cNvSpPr txBox="1"/>
          <p:nvPr/>
        </p:nvSpPr>
        <p:spPr>
          <a:xfrm>
            <a:off x="5709056" y="5813033"/>
            <a:ext cx="46915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i="1" dirty="0">
                <a:solidFill>
                  <a:schemeClr val="bg1">
                    <a:lumMod val="95000"/>
                  </a:schemeClr>
                </a:solidFill>
                <a:latin typeface="Trebuchet MS" panose="020B0703020202090204" pitchFamily="34" charset="0"/>
              </a:rPr>
              <a:t>La ciudad más innovadora de Colombia</a:t>
            </a: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1D776B83-B49C-DC42-9EDF-B905B98D14B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1968" y="1509480"/>
            <a:ext cx="2705715" cy="193593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00AB92C-208C-42EF-AB3A-766FEEF5FF29}"/>
              </a:ext>
            </a:extLst>
          </p:cNvPr>
          <p:cNvSpPr txBox="1"/>
          <p:nvPr/>
        </p:nvSpPr>
        <p:spPr>
          <a:xfrm>
            <a:off x="5171385" y="4337022"/>
            <a:ext cx="83425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8000" dirty="0">
                <a:solidFill>
                  <a:srgbClr val="9EC239"/>
                </a:solidFill>
                <a:latin typeface="Trebuchet MS" panose="020B0703020202090204" pitchFamily="34" charset="0"/>
              </a:rPr>
              <a:t>por Medellín</a:t>
            </a:r>
          </a:p>
        </p:txBody>
      </p:sp>
    </p:spTree>
    <p:extLst>
      <p:ext uri="{BB962C8B-B14F-4D97-AF65-F5344CB8AC3E}">
        <p14:creationId xmlns:p14="http://schemas.microsoft.com/office/powerpoint/2010/main" val="1718641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n 38">
            <a:extLst>
              <a:ext uri="{FF2B5EF4-FFF2-40B4-BE49-F238E27FC236}">
                <a16:creationId xmlns:a16="http://schemas.microsoft.com/office/drawing/2014/main" id="{92220C20-0636-469E-965B-AA6CE14DDE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86" b="33420"/>
          <a:stretch/>
        </p:blipFill>
        <p:spPr>
          <a:xfrm>
            <a:off x="-130627" y="-1"/>
            <a:ext cx="16150717" cy="8999539"/>
          </a:xfrm>
          <a:prstGeom prst="rect">
            <a:avLst/>
          </a:prstGeom>
        </p:spPr>
      </p:pic>
      <p:pic>
        <p:nvPicPr>
          <p:cNvPr id="20" name="17 Imagen">
            <a:extLst>
              <a:ext uri="{FF2B5EF4-FFF2-40B4-BE49-F238E27FC236}">
                <a16:creationId xmlns:a16="http://schemas.microsoft.com/office/drawing/2014/main" id="{4EA52FBB-68BD-6342-84E9-D816B13999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18893" y="8148214"/>
            <a:ext cx="1301197" cy="716065"/>
          </a:xfrm>
          <a:prstGeom prst="rect">
            <a:avLst/>
          </a:prstGeom>
        </p:spPr>
      </p:pic>
      <p:grpSp>
        <p:nvGrpSpPr>
          <p:cNvPr id="29" name="Grupo 28">
            <a:extLst>
              <a:ext uri="{FF2B5EF4-FFF2-40B4-BE49-F238E27FC236}">
                <a16:creationId xmlns:a16="http://schemas.microsoft.com/office/drawing/2014/main" id="{0A928DEA-6721-1D4D-8E46-ADDB6A88A723}"/>
              </a:ext>
            </a:extLst>
          </p:cNvPr>
          <p:cNvGrpSpPr/>
          <p:nvPr/>
        </p:nvGrpSpPr>
        <p:grpSpPr>
          <a:xfrm>
            <a:off x="304481" y="272754"/>
            <a:ext cx="5389357" cy="5145982"/>
            <a:chOff x="304481" y="272754"/>
            <a:chExt cx="5389357" cy="5145982"/>
          </a:xfrm>
        </p:grpSpPr>
        <p:grpSp>
          <p:nvGrpSpPr>
            <p:cNvPr id="26" name="Grupo 25">
              <a:extLst>
                <a:ext uri="{FF2B5EF4-FFF2-40B4-BE49-F238E27FC236}">
                  <a16:creationId xmlns:a16="http://schemas.microsoft.com/office/drawing/2014/main" id="{8C8DEB63-D515-0741-A3F7-66B8AD446B19}"/>
                </a:ext>
              </a:extLst>
            </p:cNvPr>
            <p:cNvGrpSpPr/>
            <p:nvPr/>
          </p:nvGrpSpPr>
          <p:grpSpPr>
            <a:xfrm>
              <a:off x="304481" y="272754"/>
              <a:ext cx="5389357" cy="5145982"/>
              <a:chOff x="4249262" y="918970"/>
              <a:chExt cx="7500300" cy="7161598"/>
            </a:xfrm>
          </p:grpSpPr>
          <p:sp>
            <p:nvSpPr>
              <p:cNvPr id="27" name="Elipse 26">
                <a:extLst>
                  <a:ext uri="{FF2B5EF4-FFF2-40B4-BE49-F238E27FC236}">
                    <a16:creationId xmlns:a16="http://schemas.microsoft.com/office/drawing/2014/main" id="{864A9CB6-B469-004D-903C-D45909FD2142}"/>
                  </a:ext>
                </a:extLst>
              </p:cNvPr>
              <p:cNvSpPr/>
              <p:nvPr/>
            </p:nvSpPr>
            <p:spPr>
              <a:xfrm>
                <a:off x="4609474" y="940480"/>
                <a:ext cx="7140088" cy="7140088"/>
              </a:xfrm>
              <a:prstGeom prst="ellipse">
                <a:avLst/>
              </a:prstGeom>
              <a:solidFill>
                <a:srgbClr val="002E49">
                  <a:alpha val="7960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28" name="Elipse 27">
                <a:extLst>
                  <a:ext uri="{FF2B5EF4-FFF2-40B4-BE49-F238E27FC236}">
                    <a16:creationId xmlns:a16="http://schemas.microsoft.com/office/drawing/2014/main" id="{E36C25C0-8D8F-D848-B7D3-6B519CF3FE4A}"/>
                  </a:ext>
                </a:extLst>
              </p:cNvPr>
              <p:cNvSpPr/>
              <p:nvPr/>
            </p:nvSpPr>
            <p:spPr>
              <a:xfrm>
                <a:off x="4249262" y="918970"/>
                <a:ext cx="7140088" cy="7140088"/>
              </a:xfrm>
              <a:prstGeom prst="ellipse">
                <a:avLst/>
              </a:prstGeom>
              <a:solidFill>
                <a:srgbClr val="002E49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/>
              </a:p>
            </p:txBody>
          </p:sp>
        </p:grpSp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9888F5D3-6ECA-2E49-AE3D-50AA46D9533F}"/>
                </a:ext>
              </a:extLst>
            </p:cNvPr>
            <p:cNvSpPr/>
            <p:nvPr/>
          </p:nvSpPr>
          <p:spPr>
            <a:xfrm>
              <a:off x="634455" y="2266363"/>
              <a:ext cx="4785284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sz="6600" b="1" dirty="0">
                  <a:solidFill>
                    <a:srgbClr val="9EC239"/>
                  </a:solidFill>
                  <a:latin typeface="Trebuchet MS" panose="020B0703020202090204" pitchFamily="34" charset="0"/>
                </a:rPr>
                <a:t>Descripción</a:t>
              </a:r>
            </a:p>
          </p:txBody>
        </p:sp>
      </p:grpSp>
      <p:pic>
        <p:nvPicPr>
          <p:cNvPr id="25" name="Imagen 24">
            <a:extLst>
              <a:ext uri="{FF2B5EF4-FFF2-40B4-BE49-F238E27FC236}">
                <a16:creationId xmlns:a16="http://schemas.microsoft.com/office/drawing/2014/main" id="{E0CB6738-D6D9-EA49-B4E6-2CDD3E011A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3800" y="8148214"/>
            <a:ext cx="16083889" cy="649482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61115F95-FA43-CC49-BF96-29CC04BD9CB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3077" y="8231679"/>
            <a:ext cx="721334" cy="516475"/>
          </a:xfrm>
          <a:prstGeom prst="rect">
            <a:avLst/>
          </a:prstGeom>
        </p:spPr>
      </p:pic>
      <p:sp>
        <p:nvSpPr>
          <p:cNvPr id="33" name="Rectángulo 32">
            <a:extLst>
              <a:ext uri="{FF2B5EF4-FFF2-40B4-BE49-F238E27FC236}">
                <a16:creationId xmlns:a16="http://schemas.microsoft.com/office/drawing/2014/main" id="{157A2B2C-1A22-0348-BBD7-03B7D10141FF}"/>
              </a:ext>
            </a:extLst>
          </p:cNvPr>
          <p:cNvSpPr/>
          <p:nvPr/>
        </p:nvSpPr>
        <p:spPr>
          <a:xfrm>
            <a:off x="-870338" y="3420937"/>
            <a:ext cx="799782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_tradnl" sz="2400" i="1" dirty="0">
                <a:solidFill>
                  <a:schemeClr val="bg1">
                    <a:lumMod val="95000"/>
                  </a:schemeClr>
                </a:solidFill>
                <a:latin typeface="Trebuchet MS" panose="020B0703020202090204" pitchFamily="34" charset="0"/>
              </a:rPr>
              <a:t>General y resultados esperados</a:t>
            </a:r>
          </a:p>
        </p:txBody>
      </p:sp>
      <p:sp>
        <p:nvSpPr>
          <p:cNvPr id="36" name="Pentágono 35">
            <a:extLst>
              <a:ext uri="{FF2B5EF4-FFF2-40B4-BE49-F238E27FC236}">
                <a16:creationId xmlns:a16="http://schemas.microsoft.com/office/drawing/2014/main" id="{56B3E28A-EB08-5942-B946-2DE86624EF37}"/>
              </a:ext>
            </a:extLst>
          </p:cNvPr>
          <p:cNvSpPr/>
          <p:nvPr/>
        </p:nvSpPr>
        <p:spPr>
          <a:xfrm>
            <a:off x="-194427" y="5924937"/>
            <a:ext cx="10368788" cy="1807029"/>
          </a:xfrm>
          <a:prstGeom prst="homePlate">
            <a:avLst/>
          </a:prstGeom>
          <a:solidFill>
            <a:srgbClr val="002240">
              <a:alpha val="4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7" name="Pentágono 36">
            <a:extLst>
              <a:ext uri="{FF2B5EF4-FFF2-40B4-BE49-F238E27FC236}">
                <a16:creationId xmlns:a16="http://schemas.microsoft.com/office/drawing/2014/main" id="{4B55726B-75C5-2B4D-895B-E4D87689CE18}"/>
              </a:ext>
            </a:extLst>
          </p:cNvPr>
          <p:cNvSpPr/>
          <p:nvPr/>
        </p:nvSpPr>
        <p:spPr>
          <a:xfrm>
            <a:off x="-194427" y="5924937"/>
            <a:ext cx="10035114" cy="1807029"/>
          </a:xfrm>
          <a:prstGeom prst="homePlate">
            <a:avLst/>
          </a:prstGeom>
          <a:solidFill>
            <a:srgbClr val="002E4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8" name="Pentágono 37">
            <a:extLst>
              <a:ext uri="{FF2B5EF4-FFF2-40B4-BE49-F238E27FC236}">
                <a16:creationId xmlns:a16="http://schemas.microsoft.com/office/drawing/2014/main" id="{01A601B0-926B-7349-8B86-C1E07EA01773}"/>
              </a:ext>
            </a:extLst>
          </p:cNvPr>
          <p:cNvSpPr/>
          <p:nvPr/>
        </p:nvSpPr>
        <p:spPr>
          <a:xfrm>
            <a:off x="-130627" y="5924937"/>
            <a:ext cx="9608234" cy="1807029"/>
          </a:xfrm>
          <a:prstGeom prst="homePlate">
            <a:avLst/>
          </a:prstGeom>
          <a:solidFill>
            <a:srgbClr val="002E49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203B970F-43AA-448B-8DF2-6403EAF3EF1B}"/>
              </a:ext>
            </a:extLst>
          </p:cNvPr>
          <p:cNvSpPr/>
          <p:nvPr/>
        </p:nvSpPr>
        <p:spPr>
          <a:xfrm>
            <a:off x="120401" y="6043621"/>
            <a:ext cx="9106178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s-CO" sz="1600" dirty="0">
                <a:solidFill>
                  <a:schemeClr val="bg1"/>
                </a:solidFill>
                <a:latin typeface="Trebuchet MS" panose="020B0603020202020204" pitchFamily="34" charset="0"/>
              </a:rPr>
              <a:t>La carrera de aventura tipo </a:t>
            </a:r>
            <a:r>
              <a:rPr lang="es-CO" sz="1600" b="1" dirty="0">
                <a:solidFill>
                  <a:schemeClr val="bg1"/>
                </a:solidFill>
                <a:latin typeface="Trebuchet MS" panose="020B0603020202020204" pitchFamily="34" charset="0"/>
              </a:rPr>
              <a:t>“</a:t>
            </a:r>
            <a:r>
              <a:rPr lang="es-CO" sz="1600" b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Amazing</a:t>
            </a:r>
            <a:r>
              <a:rPr lang="es-CO" sz="1600" b="1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s-CO" sz="1600" b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Race</a:t>
            </a:r>
            <a:r>
              <a:rPr lang="es-CO" sz="1600" b="1" dirty="0">
                <a:solidFill>
                  <a:schemeClr val="bg1"/>
                </a:solidFill>
                <a:latin typeface="Trebuchet MS" panose="020B0603020202020204" pitchFamily="34" charset="0"/>
              </a:rPr>
              <a:t>” </a:t>
            </a:r>
            <a:r>
              <a:rPr lang="es-CO" sz="1600" dirty="0">
                <a:solidFill>
                  <a:schemeClr val="bg1"/>
                </a:solidFill>
                <a:latin typeface="Trebuchet MS" panose="020B0603020202020204" pitchFamily="34" charset="0"/>
              </a:rPr>
              <a:t>es una herramienta que además de ser divertida, es muy poderosa para lograr llevar a las personas a evidenciar comportamientos y actitudes frente a momentos de presión, premura e incertidumbre a través de diversos retos y situaciones. Este proceso, manejado con la seguridad requerida lleva a los equipos a otro nivel de conciencia tanto grupal como individual. De esta manera, se generan diversos aprendizajes y m</a:t>
            </a:r>
            <a:r>
              <a:rPr lang="es-ES" sz="1600" dirty="0">
                <a:solidFill>
                  <a:schemeClr val="bg1"/>
                </a:solidFill>
                <a:latin typeface="Trebuchet MS" panose="020B0603020202020204" pitchFamily="34" charset="0"/>
              </a:rPr>
              <a:t>é</a:t>
            </a:r>
            <a:r>
              <a:rPr lang="es-CO" sz="1600" dirty="0">
                <a:solidFill>
                  <a:schemeClr val="bg1"/>
                </a:solidFill>
                <a:latin typeface="Trebuchet MS" panose="020B0603020202020204" pitchFamily="34" charset="0"/>
              </a:rPr>
              <a:t>todos </a:t>
            </a:r>
            <a:r>
              <a:rPr lang="es-ES" sz="1600" dirty="0">
                <a:solidFill>
                  <a:schemeClr val="bg1"/>
                </a:solidFill>
                <a:latin typeface="Trebuchet MS" panose="020B0603020202020204" pitchFamily="34" charset="0"/>
              </a:rPr>
              <a:t>útiles </a:t>
            </a:r>
            <a:r>
              <a:rPr lang="es-CO" sz="1600" dirty="0">
                <a:solidFill>
                  <a:schemeClr val="bg1"/>
                </a:solidFill>
                <a:latin typeface="Trebuchet MS" panose="020B0603020202020204" pitchFamily="34" charset="0"/>
              </a:rPr>
              <a:t>que son aplicables para enfrentar situaciones cotidianas. </a:t>
            </a: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4740F65D-39AE-42FB-8FE5-087D08E0AA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335" b="26879"/>
          <a:stretch/>
        </p:blipFill>
        <p:spPr>
          <a:xfrm>
            <a:off x="9099352" y="950377"/>
            <a:ext cx="6128322" cy="1544312"/>
          </a:xfrm>
          <a:prstGeom prst="rect">
            <a:avLst/>
          </a:prstGeom>
          <a:effectLst>
            <a:glow rad="76200">
              <a:schemeClr val="accent3">
                <a:satMod val="175000"/>
                <a:alpha val="0"/>
              </a:schemeClr>
            </a:glow>
          </a:effectLst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D46BC269-667B-4587-8A24-A2A3C494869D}"/>
              </a:ext>
            </a:extLst>
          </p:cNvPr>
          <p:cNvSpPr txBox="1"/>
          <p:nvPr/>
        </p:nvSpPr>
        <p:spPr>
          <a:xfrm>
            <a:off x="10744634" y="1469094"/>
            <a:ext cx="3694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latin typeface="Trebuchet MS" panose="020B0603020202020204" pitchFamily="34" charset="0"/>
              </a:rPr>
              <a:t>Liderazgo situacional</a:t>
            </a:r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81B08A44-80B3-43CC-9287-08453F53266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335" b="26879"/>
          <a:stretch/>
        </p:blipFill>
        <p:spPr>
          <a:xfrm>
            <a:off x="9099352" y="2560968"/>
            <a:ext cx="6128322" cy="1544312"/>
          </a:xfrm>
          <a:prstGeom prst="rect">
            <a:avLst/>
          </a:prstGeom>
          <a:effectLst>
            <a:glow rad="76200">
              <a:schemeClr val="accent3">
                <a:satMod val="175000"/>
                <a:alpha val="0"/>
              </a:schemeClr>
            </a:glow>
          </a:effectLst>
        </p:spPr>
      </p:pic>
      <p:sp>
        <p:nvSpPr>
          <p:cNvPr id="41" name="CuadroTexto 40">
            <a:extLst>
              <a:ext uri="{FF2B5EF4-FFF2-40B4-BE49-F238E27FC236}">
                <a16:creationId xmlns:a16="http://schemas.microsoft.com/office/drawing/2014/main" id="{CAC7BD8A-68A4-4162-8AA1-16E6F7F62DE2}"/>
              </a:ext>
            </a:extLst>
          </p:cNvPr>
          <p:cNvSpPr txBox="1"/>
          <p:nvPr/>
        </p:nvSpPr>
        <p:spPr>
          <a:xfrm>
            <a:off x="10744519" y="3090254"/>
            <a:ext cx="3400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latin typeface="Trebuchet MS" panose="020B0603020202020204" pitchFamily="34" charset="0"/>
              </a:rPr>
              <a:t>Divulgación de mensajes</a:t>
            </a:r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AF571449-5966-4B80-BA93-E940C218A5C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335" b="26879"/>
          <a:stretch/>
        </p:blipFill>
        <p:spPr>
          <a:xfrm>
            <a:off x="9099352" y="4171559"/>
            <a:ext cx="6128322" cy="1544312"/>
          </a:xfrm>
          <a:prstGeom prst="rect">
            <a:avLst/>
          </a:prstGeom>
          <a:effectLst>
            <a:glow rad="76200">
              <a:schemeClr val="accent3">
                <a:satMod val="175000"/>
                <a:alpha val="0"/>
              </a:schemeClr>
            </a:glow>
          </a:effectLst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2CC6F1B5-87CC-45DF-9719-0A9B445746FA}"/>
              </a:ext>
            </a:extLst>
          </p:cNvPr>
          <p:cNvSpPr txBox="1"/>
          <p:nvPr/>
        </p:nvSpPr>
        <p:spPr>
          <a:xfrm>
            <a:off x="10744519" y="4706217"/>
            <a:ext cx="4223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latin typeface="Trebuchet MS" panose="020B0603020202020204" pitchFamily="34" charset="0"/>
              </a:rPr>
              <a:t>Habilidades complementarias</a:t>
            </a:r>
          </a:p>
        </p:txBody>
      </p:sp>
      <p:pic>
        <p:nvPicPr>
          <p:cNvPr id="44" name="Imagen 43">
            <a:extLst>
              <a:ext uri="{FF2B5EF4-FFF2-40B4-BE49-F238E27FC236}">
                <a16:creationId xmlns:a16="http://schemas.microsoft.com/office/drawing/2014/main" id="{9F89CBB0-B148-49E6-BE76-FA8263D43B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62092" y="1267572"/>
            <a:ext cx="734191" cy="734191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9CCAA4B2-2061-4E81-BBC2-D6D2BE73F3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54833" y="2881730"/>
            <a:ext cx="768790" cy="768790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B631F61E-7334-4578-B5B4-CDA557AB45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66594" y="4492321"/>
            <a:ext cx="713602" cy="71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650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n 34">
            <a:extLst>
              <a:ext uri="{FF2B5EF4-FFF2-40B4-BE49-F238E27FC236}">
                <a16:creationId xmlns:a16="http://schemas.microsoft.com/office/drawing/2014/main" id="{F5ADD140-8D56-4347-905D-E0243C59A7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l="7446" t="567" r="3480" b="370"/>
          <a:stretch/>
        </p:blipFill>
        <p:spPr>
          <a:xfrm>
            <a:off x="0" y="517549"/>
            <a:ext cx="10168967" cy="8481989"/>
          </a:xfrm>
          <a:prstGeom prst="rect">
            <a:avLst/>
          </a:prstGeom>
        </p:spPr>
      </p:pic>
      <p:sp>
        <p:nvSpPr>
          <p:cNvPr id="11" name="Forma libre 10">
            <a:extLst>
              <a:ext uri="{FF2B5EF4-FFF2-40B4-BE49-F238E27FC236}">
                <a16:creationId xmlns:a16="http://schemas.microsoft.com/office/drawing/2014/main" id="{4E62AD3F-A192-5040-B2A0-CCEC8CE04542}"/>
              </a:ext>
            </a:extLst>
          </p:cNvPr>
          <p:cNvSpPr/>
          <p:nvPr/>
        </p:nvSpPr>
        <p:spPr>
          <a:xfrm>
            <a:off x="7813964" y="-20782"/>
            <a:ext cx="8229600" cy="9040091"/>
          </a:xfrm>
          <a:custGeom>
            <a:avLst/>
            <a:gdLst>
              <a:gd name="connsiteX0" fmla="*/ 8208818 w 8229600"/>
              <a:gd name="connsiteY0" fmla="*/ 0 h 9040091"/>
              <a:gd name="connsiteX1" fmla="*/ 2140527 w 8229600"/>
              <a:gd name="connsiteY1" fmla="*/ 0 h 9040091"/>
              <a:gd name="connsiteX2" fmla="*/ 0 w 8229600"/>
              <a:gd name="connsiteY2" fmla="*/ 9019309 h 9040091"/>
              <a:gd name="connsiteX3" fmla="*/ 8229600 w 8229600"/>
              <a:gd name="connsiteY3" fmla="*/ 9040091 h 9040091"/>
              <a:gd name="connsiteX4" fmla="*/ 8208818 w 8229600"/>
              <a:gd name="connsiteY4" fmla="*/ 0 h 9040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9600" h="9040091">
                <a:moveTo>
                  <a:pt x="8208818" y="0"/>
                </a:moveTo>
                <a:lnTo>
                  <a:pt x="2140527" y="0"/>
                </a:lnTo>
                <a:lnTo>
                  <a:pt x="0" y="9019309"/>
                </a:lnTo>
                <a:lnTo>
                  <a:pt x="8229600" y="9040091"/>
                </a:lnTo>
                <a:cubicBezTo>
                  <a:pt x="8222673" y="6026727"/>
                  <a:pt x="8215745" y="3013364"/>
                  <a:pt x="8208818" y="0"/>
                </a:cubicBezTo>
                <a:close/>
              </a:path>
            </a:pathLst>
          </a:custGeom>
          <a:solidFill>
            <a:srgbClr val="00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15A0E27-6126-A04A-965A-30669AF9D54B}"/>
              </a:ext>
            </a:extLst>
          </p:cNvPr>
          <p:cNvSpPr txBox="1"/>
          <p:nvPr/>
        </p:nvSpPr>
        <p:spPr>
          <a:xfrm>
            <a:off x="9687612" y="442007"/>
            <a:ext cx="60561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7200" b="1" dirty="0">
                <a:solidFill>
                  <a:srgbClr val="9EC239"/>
                </a:solidFill>
                <a:latin typeface="Trebuchet MS" panose="020B0703020202090204" pitchFamily="34" charset="0"/>
              </a:rPr>
              <a:t>La</a:t>
            </a:r>
          </a:p>
          <a:p>
            <a:pPr algn="ctr"/>
            <a:r>
              <a:rPr lang="es-ES_tradnl" sz="7200" b="1" dirty="0">
                <a:solidFill>
                  <a:srgbClr val="9EC239"/>
                </a:solidFill>
                <a:latin typeface="Trebuchet MS" panose="020B0703020202090204" pitchFamily="34" charset="0"/>
              </a:rPr>
              <a:t>Experiencia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F6A56272-01D3-4C40-92E8-5F1CEA5B9753}"/>
              </a:ext>
            </a:extLst>
          </p:cNvPr>
          <p:cNvSpPr/>
          <p:nvPr/>
        </p:nvSpPr>
        <p:spPr>
          <a:xfrm>
            <a:off x="9467850" y="3024025"/>
            <a:ext cx="6256561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900" dirty="0">
                <a:solidFill>
                  <a:schemeClr val="bg1"/>
                </a:solidFill>
                <a:latin typeface="Trebuchet MS" panose="020B0603020202020204" pitchFamily="34" charset="0"/>
              </a:rPr>
              <a:t>Los participantes divididos en equipos enfrentarán el reto de recorrer el lugar, con el fin de cumplir una serie de pruebas que estarán distribuidas en diferentes puntos señalizados. </a:t>
            </a:r>
          </a:p>
          <a:p>
            <a:pPr algn="just"/>
            <a:endParaRPr lang="es-ES" sz="19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just"/>
            <a:r>
              <a:rPr lang="es-ES" sz="1900" dirty="0">
                <a:solidFill>
                  <a:schemeClr val="bg1"/>
                </a:solidFill>
                <a:latin typeface="Trebuchet MS" panose="020B0603020202020204" pitchFamily="34" charset="0"/>
              </a:rPr>
              <a:t>En esta actividad pondrán a prueba sus habilidades físicas, mentales, creativas, culturales, artísticas y de interacción.  Todas las pruebas serán llevadas a cabo en un entorno cultural, gastronómico, artístico e histórico que los conectarán emocionalmente con el lugar, su gente y su cultura.</a:t>
            </a:r>
          </a:p>
          <a:p>
            <a:pPr algn="just"/>
            <a:endParaRPr lang="es-ES" sz="19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just"/>
            <a:r>
              <a:rPr lang="es-CO" sz="1900" dirty="0">
                <a:solidFill>
                  <a:schemeClr val="bg1"/>
                </a:solidFill>
                <a:latin typeface="Trebuchet MS" panose="020B0603020202020204" pitchFamily="34" charset="0"/>
              </a:rPr>
              <a:t>Se visitarán lugares icónicos de la ciudad tales como el cerro de Nutibara, Parque de los Pies descalzos, y museo de Antioquia entre otros. </a:t>
            </a:r>
          </a:p>
          <a:p>
            <a:pPr algn="just"/>
            <a:endParaRPr lang="es-CO" sz="19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just"/>
            <a:endParaRPr lang="es-CO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D1E015AE-FB8B-7547-A14B-222BDB5834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3800" y="8148214"/>
            <a:ext cx="16083889" cy="64948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B5ED179-7ADD-3948-BC4B-27DCC03EF49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3077" y="8231679"/>
            <a:ext cx="721334" cy="51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66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1"/>
          <p:cNvSpPr/>
          <p:nvPr/>
        </p:nvSpPr>
        <p:spPr>
          <a:xfrm>
            <a:off x="175" y="199"/>
            <a:ext cx="15997072" cy="1238591"/>
          </a:xfrm>
          <a:prstGeom prst="rect">
            <a:avLst/>
          </a:prstGeom>
          <a:solidFill>
            <a:srgbClr val="1E4296"/>
          </a:solidFill>
          <a:ln>
            <a:noFill/>
          </a:ln>
        </p:spPr>
        <p:txBody>
          <a:bodyPr spcFirstLastPara="1" wrap="square" lIns="119969" tIns="59968" rIns="119969" bIns="59968" anchor="ctr" anchorCtr="0">
            <a:noAutofit/>
          </a:bodyPr>
          <a:lstStyle/>
          <a:p>
            <a:pPr algn="ctr" defTabSz="457152">
              <a:buClr>
                <a:prstClr val="white"/>
              </a:buClr>
              <a:buSzPts val="1800"/>
            </a:pPr>
            <a:endParaRPr sz="2362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11"/>
          <p:cNvSpPr/>
          <p:nvPr/>
        </p:nvSpPr>
        <p:spPr>
          <a:xfrm>
            <a:off x="179" y="1233494"/>
            <a:ext cx="7703613" cy="1257270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19969" tIns="59968" rIns="119969" bIns="59968" anchor="ctr" anchorCtr="0">
            <a:noAutofit/>
          </a:bodyPr>
          <a:lstStyle/>
          <a:p>
            <a:pPr algn="ctr" defTabSz="457152">
              <a:buClr>
                <a:prstClr val="white"/>
              </a:buClr>
              <a:buSzPts val="1800"/>
            </a:pPr>
            <a:endParaRPr sz="2362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11"/>
          <p:cNvSpPr txBox="1"/>
          <p:nvPr/>
        </p:nvSpPr>
        <p:spPr>
          <a:xfrm>
            <a:off x="395027" y="2846448"/>
            <a:ext cx="4882105" cy="5722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69" tIns="59968" rIns="119969" bIns="59968" anchor="t" anchorCtr="0">
            <a:spAutoFit/>
          </a:bodyPr>
          <a:lstStyle/>
          <a:p>
            <a:pPr algn="ctr" defTabSz="457152">
              <a:buSzPts val="2400"/>
            </a:pPr>
            <a:r>
              <a:rPr lang="es-CO" sz="2800" dirty="0">
                <a:solidFill>
                  <a:prstClr val="black"/>
                </a:solidFill>
                <a:latin typeface="Trebuchet MS"/>
                <a:ea typeface="Trebuchet MS"/>
                <a:cs typeface="Trebuchet MS"/>
                <a:sym typeface="Trebuchet MS"/>
              </a:rPr>
              <a:t>La tecnología de la APP </a:t>
            </a:r>
            <a:r>
              <a:rPr lang="es-CO" sz="2800" dirty="0" err="1">
                <a:solidFill>
                  <a:prstClr val="black"/>
                </a:solidFill>
                <a:latin typeface="Trebuchet MS"/>
                <a:ea typeface="Trebuchet MS"/>
                <a:cs typeface="Trebuchet MS"/>
                <a:sym typeface="Trebuchet MS"/>
              </a:rPr>
              <a:t>actionbound</a:t>
            </a:r>
            <a:r>
              <a:rPr lang="es-CO" sz="2800" dirty="0">
                <a:solidFill>
                  <a:prstClr val="black"/>
                </a:solidFill>
                <a:latin typeface="Trebuchet MS"/>
                <a:ea typeface="Trebuchet MS"/>
                <a:cs typeface="Trebuchet MS"/>
                <a:sym typeface="Trebuchet MS"/>
              </a:rPr>
              <a:t>, permite a que cada equipo por su cuenta, recorra mediante GPS los puntos de control de la carrera, y las pruebas de activaran por proximidad. </a:t>
            </a:r>
          </a:p>
          <a:p>
            <a:pPr algn="ctr" defTabSz="457152">
              <a:buSzPts val="2400"/>
            </a:pPr>
            <a:endParaRPr lang="es-CO" sz="2800" dirty="0">
              <a:solidFill>
                <a:prstClr val="black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 defTabSz="457152">
              <a:buSzPts val="2400"/>
            </a:pPr>
            <a:r>
              <a:rPr lang="es-CO" sz="2800" dirty="0">
                <a:solidFill>
                  <a:prstClr val="black"/>
                </a:solidFill>
                <a:latin typeface="Trebuchet MS"/>
                <a:ea typeface="Trebuchet MS"/>
                <a:cs typeface="Trebuchet MS"/>
                <a:sym typeface="Trebuchet MS"/>
              </a:rPr>
              <a:t>Es una alternativa costo-eficiente y divertida para recolectar material audiovisual, puntuar los retos y ubicarse fácilmente. </a:t>
            </a:r>
            <a:endParaRPr sz="2800" dirty="0">
              <a:solidFill>
                <a:prstClr val="black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" name="Google Shape;512;p11">
            <a:extLst>
              <a:ext uri="{FF2B5EF4-FFF2-40B4-BE49-F238E27FC236}">
                <a16:creationId xmlns:a16="http://schemas.microsoft.com/office/drawing/2014/main" id="{83A02355-B4D3-D6F3-0326-72BF0191280B}"/>
              </a:ext>
            </a:extLst>
          </p:cNvPr>
          <p:cNvSpPr txBox="1"/>
          <p:nvPr/>
        </p:nvSpPr>
        <p:spPr>
          <a:xfrm>
            <a:off x="391442" y="100023"/>
            <a:ext cx="14281009" cy="1009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69" tIns="59968" rIns="119969" bIns="59968" anchor="t" anchorCtr="0">
            <a:spAutoFit/>
          </a:bodyPr>
          <a:lstStyle/>
          <a:p>
            <a:pPr defTabSz="457152">
              <a:buClr>
                <a:srgbClr val="FFFFFF"/>
              </a:buClr>
              <a:buSzPts val="4400"/>
            </a:pPr>
            <a:r>
              <a:rPr lang="es-CO" sz="5774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Navegación a Través Tecnología APP</a:t>
            </a:r>
            <a:endParaRPr sz="2362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Imagen 3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3BF50506-C36F-C18B-57F1-77B4D3209D7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9777" y="1238792"/>
            <a:ext cx="4327471" cy="7760648"/>
          </a:xfrm>
          <a:prstGeom prst="rect">
            <a:avLst/>
          </a:prstGeom>
        </p:spPr>
      </p:pic>
      <p:pic>
        <p:nvPicPr>
          <p:cNvPr id="6" name="Imagen 5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522B7360-5CB1-9FC3-8CA6-4B2DAA45D38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4664" y="1238792"/>
            <a:ext cx="6025113" cy="776064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FF59C89-FBBF-1D88-C985-8EA268AA12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742" y="1371265"/>
            <a:ext cx="3636675" cy="101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36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7D36E44A-DEAE-0A90-E65F-329C1E554732}"/>
              </a:ext>
            </a:extLst>
          </p:cNvPr>
          <p:cNvGrpSpPr/>
          <p:nvPr/>
        </p:nvGrpSpPr>
        <p:grpSpPr>
          <a:xfrm>
            <a:off x="-63623" y="100"/>
            <a:ext cx="10084093" cy="8993242"/>
            <a:chOff x="30831" y="13023"/>
            <a:chExt cx="10352584" cy="7760648"/>
          </a:xfrm>
        </p:grpSpPr>
        <p:pic>
          <p:nvPicPr>
            <p:cNvPr id="6" name="Imagen 5" descr="Interfaz de usuario gráfica, Aplicación&#10;&#10;Descripción generada automáticamente">
              <a:extLst>
                <a:ext uri="{FF2B5EF4-FFF2-40B4-BE49-F238E27FC236}">
                  <a16:creationId xmlns:a16="http://schemas.microsoft.com/office/drawing/2014/main" id="{D2896920-4E3E-EA96-C081-C157B0BED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5944" y="13023"/>
              <a:ext cx="4327471" cy="7760648"/>
            </a:xfrm>
            <a:prstGeom prst="rect">
              <a:avLst/>
            </a:prstGeom>
          </p:spPr>
        </p:pic>
        <p:pic>
          <p:nvPicPr>
            <p:cNvPr id="7" name="Imagen 6" descr="Interfaz de usuario gráfica&#10;&#10;Descripción generada automáticamente">
              <a:extLst>
                <a:ext uri="{FF2B5EF4-FFF2-40B4-BE49-F238E27FC236}">
                  <a16:creationId xmlns:a16="http://schemas.microsoft.com/office/drawing/2014/main" id="{E638E6C9-E989-4916-0654-387E42B2C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831" y="13023"/>
              <a:ext cx="6025113" cy="7760648"/>
            </a:xfrm>
            <a:prstGeom prst="rect">
              <a:avLst/>
            </a:prstGeom>
          </p:spPr>
        </p:pic>
      </p:grpSp>
      <p:sp>
        <p:nvSpPr>
          <p:cNvPr id="11" name="Forma libre 10">
            <a:extLst>
              <a:ext uri="{FF2B5EF4-FFF2-40B4-BE49-F238E27FC236}">
                <a16:creationId xmlns:a16="http://schemas.microsoft.com/office/drawing/2014/main" id="{4E62AD3F-A192-5040-B2A0-CCEC8CE04542}"/>
              </a:ext>
            </a:extLst>
          </p:cNvPr>
          <p:cNvSpPr/>
          <p:nvPr/>
        </p:nvSpPr>
        <p:spPr>
          <a:xfrm>
            <a:off x="7813970" y="-20680"/>
            <a:ext cx="8229418" cy="9039891"/>
          </a:xfrm>
          <a:custGeom>
            <a:avLst/>
            <a:gdLst>
              <a:gd name="connsiteX0" fmla="*/ 8208818 w 8229600"/>
              <a:gd name="connsiteY0" fmla="*/ 0 h 9040091"/>
              <a:gd name="connsiteX1" fmla="*/ 2140527 w 8229600"/>
              <a:gd name="connsiteY1" fmla="*/ 0 h 9040091"/>
              <a:gd name="connsiteX2" fmla="*/ 0 w 8229600"/>
              <a:gd name="connsiteY2" fmla="*/ 9019309 h 9040091"/>
              <a:gd name="connsiteX3" fmla="*/ 8229600 w 8229600"/>
              <a:gd name="connsiteY3" fmla="*/ 9040091 h 9040091"/>
              <a:gd name="connsiteX4" fmla="*/ 8208818 w 8229600"/>
              <a:gd name="connsiteY4" fmla="*/ 0 h 9040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9600" h="9040091">
                <a:moveTo>
                  <a:pt x="8208818" y="0"/>
                </a:moveTo>
                <a:lnTo>
                  <a:pt x="2140527" y="0"/>
                </a:lnTo>
                <a:lnTo>
                  <a:pt x="0" y="9019309"/>
                </a:lnTo>
                <a:lnTo>
                  <a:pt x="8229600" y="9040091"/>
                </a:lnTo>
                <a:cubicBezTo>
                  <a:pt x="8222673" y="6026727"/>
                  <a:pt x="8215745" y="3013364"/>
                  <a:pt x="8208818" y="0"/>
                </a:cubicBezTo>
                <a:close/>
              </a:path>
            </a:pathLst>
          </a:custGeom>
          <a:solidFill>
            <a:srgbClr val="00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2"/>
            <a:endParaRPr lang="es-ES_trad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15A0E27-6126-A04A-965A-30669AF9D54B}"/>
              </a:ext>
            </a:extLst>
          </p:cNvPr>
          <p:cNvSpPr txBox="1"/>
          <p:nvPr/>
        </p:nvSpPr>
        <p:spPr>
          <a:xfrm>
            <a:off x="9687576" y="442096"/>
            <a:ext cx="60560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52"/>
            <a:r>
              <a:rPr lang="es-ES" sz="4800" b="1" dirty="0">
                <a:solidFill>
                  <a:srgbClr val="9EC239"/>
                </a:solidFill>
                <a:latin typeface="Trebuchet MS" panose="020B0703020202090204" pitchFamily="34" charset="0"/>
              </a:rPr>
              <a:t>Navegación a Través Tecnología APP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D1E015AE-FB8B-7547-A14B-222BDB5834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3621" y="8148134"/>
            <a:ext cx="16083534" cy="649468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B5ED179-7ADD-3948-BC4B-27DCC03EF49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2923" y="8231597"/>
            <a:ext cx="721318" cy="516463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648323E5-4E5B-44FF-BD80-714B45E76E6E}"/>
              </a:ext>
            </a:extLst>
          </p:cNvPr>
          <p:cNvSpPr/>
          <p:nvPr/>
        </p:nvSpPr>
        <p:spPr>
          <a:xfrm>
            <a:off x="9668190" y="2745422"/>
            <a:ext cx="605605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152"/>
            <a:r>
              <a:rPr lang="es-ES" sz="2400">
                <a:solidFill>
                  <a:prstClr val="white"/>
                </a:solidFill>
                <a:latin typeface="Trebuchet MS" panose="020B0603020202020204" pitchFamily="34" charset="0"/>
              </a:rPr>
              <a:t>La tecnología de la APP actionbound, permite a que cada equipo por su cuenta, recorra mediante GPS los puntos de control de la carrera, y las pruebas de activaran por proximidad. </a:t>
            </a:r>
          </a:p>
          <a:p>
            <a:pPr algn="just" defTabSz="457152"/>
            <a:endParaRPr lang="es-ES" sz="2400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algn="just" defTabSz="457152"/>
            <a:r>
              <a:rPr lang="es-ES" sz="2400">
                <a:solidFill>
                  <a:prstClr val="white"/>
                </a:solidFill>
                <a:latin typeface="Trebuchet MS" panose="020B0603020202020204" pitchFamily="34" charset="0"/>
              </a:rPr>
              <a:t>Es una alternativa costo-eficiente y divertida para recolectar material audiovisual, puntuar los retos y ubicarse fácilmente. </a:t>
            </a:r>
            <a:endParaRPr lang="es-ES" sz="2400" dirty="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A165E71-BBA8-4739-BEB9-3D26589E8E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3364" y="6755776"/>
            <a:ext cx="3636595" cy="101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185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n 31">
            <a:extLst>
              <a:ext uri="{FF2B5EF4-FFF2-40B4-BE49-F238E27FC236}">
                <a16:creationId xmlns:a16="http://schemas.microsoft.com/office/drawing/2014/main" id="{935461E3-396B-4222-A23D-01ED44B22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0782"/>
            <a:ext cx="12053457" cy="9040091"/>
          </a:xfrm>
          <a:prstGeom prst="rect">
            <a:avLst/>
          </a:prstGeom>
        </p:spPr>
      </p:pic>
      <p:grpSp>
        <p:nvGrpSpPr>
          <p:cNvPr id="24" name="Grupo 23">
            <a:extLst>
              <a:ext uri="{FF2B5EF4-FFF2-40B4-BE49-F238E27FC236}">
                <a16:creationId xmlns:a16="http://schemas.microsoft.com/office/drawing/2014/main" id="{130EBB1A-1B59-E049-ACC4-405E9EE87F5E}"/>
              </a:ext>
            </a:extLst>
          </p:cNvPr>
          <p:cNvGrpSpPr/>
          <p:nvPr/>
        </p:nvGrpSpPr>
        <p:grpSpPr>
          <a:xfrm>
            <a:off x="-1411462" y="4952050"/>
            <a:ext cx="11308531" cy="3842657"/>
            <a:chOff x="-1411462" y="5055960"/>
            <a:chExt cx="11308531" cy="3842657"/>
          </a:xfrm>
        </p:grpSpPr>
        <p:sp>
          <p:nvSpPr>
            <p:cNvPr id="25" name="Forma libre 24">
              <a:extLst>
                <a:ext uri="{FF2B5EF4-FFF2-40B4-BE49-F238E27FC236}">
                  <a16:creationId xmlns:a16="http://schemas.microsoft.com/office/drawing/2014/main" id="{ABCF2FDA-2C3E-9546-B221-EE7B8B5AA262}"/>
                </a:ext>
              </a:extLst>
            </p:cNvPr>
            <p:cNvSpPr/>
            <p:nvPr/>
          </p:nvSpPr>
          <p:spPr>
            <a:xfrm>
              <a:off x="-1411462" y="5055960"/>
              <a:ext cx="11160692" cy="3658609"/>
            </a:xfrm>
            <a:custGeom>
              <a:avLst/>
              <a:gdLst>
                <a:gd name="connsiteX0" fmla="*/ 0 w 7315200"/>
                <a:gd name="connsiteY0" fmla="*/ 1371600 h 3054927"/>
                <a:gd name="connsiteX1" fmla="*/ 6650182 w 7315200"/>
                <a:gd name="connsiteY1" fmla="*/ 0 h 3054927"/>
                <a:gd name="connsiteX2" fmla="*/ 7315200 w 7315200"/>
                <a:gd name="connsiteY2" fmla="*/ 3054927 h 3054927"/>
                <a:gd name="connsiteX3" fmla="*/ 290946 w 7315200"/>
                <a:gd name="connsiteY3" fmla="*/ 3054927 h 3054927"/>
                <a:gd name="connsiteX4" fmla="*/ 0 w 7315200"/>
                <a:gd name="connsiteY4" fmla="*/ 1371600 h 305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5200" h="3054927">
                  <a:moveTo>
                    <a:pt x="0" y="1371600"/>
                  </a:moveTo>
                  <a:lnTo>
                    <a:pt x="6650182" y="0"/>
                  </a:lnTo>
                  <a:lnTo>
                    <a:pt x="7315200" y="3054927"/>
                  </a:lnTo>
                  <a:lnTo>
                    <a:pt x="290946" y="3054927"/>
                  </a:lnTo>
                  <a:lnTo>
                    <a:pt x="0" y="1371600"/>
                  </a:lnTo>
                  <a:close/>
                </a:path>
              </a:pathLst>
            </a:custGeom>
            <a:solidFill>
              <a:srgbClr val="002E49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6" name="Forma libre 25">
              <a:extLst>
                <a:ext uri="{FF2B5EF4-FFF2-40B4-BE49-F238E27FC236}">
                  <a16:creationId xmlns:a16="http://schemas.microsoft.com/office/drawing/2014/main" id="{8D70B1BD-12F0-D64B-9826-61EB9CB762D6}"/>
                </a:ext>
              </a:extLst>
            </p:cNvPr>
            <p:cNvSpPr/>
            <p:nvPr/>
          </p:nvSpPr>
          <p:spPr>
            <a:xfrm>
              <a:off x="-1411462" y="5139087"/>
              <a:ext cx="11160692" cy="3658609"/>
            </a:xfrm>
            <a:custGeom>
              <a:avLst/>
              <a:gdLst>
                <a:gd name="connsiteX0" fmla="*/ 0 w 7315200"/>
                <a:gd name="connsiteY0" fmla="*/ 1371600 h 3054927"/>
                <a:gd name="connsiteX1" fmla="*/ 6650182 w 7315200"/>
                <a:gd name="connsiteY1" fmla="*/ 0 h 3054927"/>
                <a:gd name="connsiteX2" fmla="*/ 7315200 w 7315200"/>
                <a:gd name="connsiteY2" fmla="*/ 3054927 h 3054927"/>
                <a:gd name="connsiteX3" fmla="*/ 290946 w 7315200"/>
                <a:gd name="connsiteY3" fmla="*/ 3054927 h 3054927"/>
                <a:gd name="connsiteX4" fmla="*/ 0 w 7315200"/>
                <a:gd name="connsiteY4" fmla="*/ 1371600 h 305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5200" h="3054927">
                  <a:moveTo>
                    <a:pt x="0" y="1371600"/>
                  </a:moveTo>
                  <a:lnTo>
                    <a:pt x="6650182" y="0"/>
                  </a:lnTo>
                  <a:lnTo>
                    <a:pt x="7315200" y="3054927"/>
                  </a:lnTo>
                  <a:lnTo>
                    <a:pt x="290946" y="3054927"/>
                  </a:lnTo>
                  <a:lnTo>
                    <a:pt x="0" y="1371600"/>
                  </a:lnTo>
                  <a:close/>
                </a:path>
              </a:pathLst>
            </a:custGeom>
            <a:solidFill>
              <a:srgbClr val="002E49">
                <a:alpha val="6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7" name="Forma libre 26">
              <a:extLst>
                <a:ext uri="{FF2B5EF4-FFF2-40B4-BE49-F238E27FC236}">
                  <a16:creationId xmlns:a16="http://schemas.microsoft.com/office/drawing/2014/main" id="{CEB036AC-F063-094B-9245-38D74D295E2E}"/>
                </a:ext>
              </a:extLst>
            </p:cNvPr>
            <p:cNvSpPr/>
            <p:nvPr/>
          </p:nvSpPr>
          <p:spPr>
            <a:xfrm>
              <a:off x="-1263623" y="5240008"/>
              <a:ext cx="11160692" cy="3658609"/>
            </a:xfrm>
            <a:custGeom>
              <a:avLst/>
              <a:gdLst>
                <a:gd name="connsiteX0" fmla="*/ 0 w 7315200"/>
                <a:gd name="connsiteY0" fmla="*/ 1371600 h 3054927"/>
                <a:gd name="connsiteX1" fmla="*/ 6650182 w 7315200"/>
                <a:gd name="connsiteY1" fmla="*/ 0 h 3054927"/>
                <a:gd name="connsiteX2" fmla="*/ 7315200 w 7315200"/>
                <a:gd name="connsiteY2" fmla="*/ 3054927 h 3054927"/>
                <a:gd name="connsiteX3" fmla="*/ 290946 w 7315200"/>
                <a:gd name="connsiteY3" fmla="*/ 3054927 h 3054927"/>
                <a:gd name="connsiteX4" fmla="*/ 0 w 7315200"/>
                <a:gd name="connsiteY4" fmla="*/ 1371600 h 305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5200" h="3054927">
                  <a:moveTo>
                    <a:pt x="0" y="1371600"/>
                  </a:moveTo>
                  <a:lnTo>
                    <a:pt x="6650182" y="0"/>
                  </a:lnTo>
                  <a:lnTo>
                    <a:pt x="7315200" y="3054927"/>
                  </a:lnTo>
                  <a:lnTo>
                    <a:pt x="290946" y="3054927"/>
                  </a:lnTo>
                  <a:lnTo>
                    <a:pt x="0" y="1371600"/>
                  </a:lnTo>
                  <a:close/>
                </a:path>
              </a:pathLst>
            </a:custGeom>
            <a:solidFill>
              <a:srgbClr val="002E49">
                <a:alpha val="6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11" name="Forma libre 10">
            <a:extLst>
              <a:ext uri="{FF2B5EF4-FFF2-40B4-BE49-F238E27FC236}">
                <a16:creationId xmlns:a16="http://schemas.microsoft.com/office/drawing/2014/main" id="{4E62AD3F-A192-5040-B2A0-CCEC8CE04542}"/>
              </a:ext>
            </a:extLst>
          </p:cNvPr>
          <p:cNvSpPr/>
          <p:nvPr/>
        </p:nvSpPr>
        <p:spPr>
          <a:xfrm>
            <a:off x="7813964" y="-20782"/>
            <a:ext cx="8229600" cy="9040091"/>
          </a:xfrm>
          <a:custGeom>
            <a:avLst/>
            <a:gdLst>
              <a:gd name="connsiteX0" fmla="*/ 8208818 w 8229600"/>
              <a:gd name="connsiteY0" fmla="*/ 0 h 9040091"/>
              <a:gd name="connsiteX1" fmla="*/ 2140527 w 8229600"/>
              <a:gd name="connsiteY1" fmla="*/ 0 h 9040091"/>
              <a:gd name="connsiteX2" fmla="*/ 0 w 8229600"/>
              <a:gd name="connsiteY2" fmla="*/ 9019309 h 9040091"/>
              <a:gd name="connsiteX3" fmla="*/ 8229600 w 8229600"/>
              <a:gd name="connsiteY3" fmla="*/ 9040091 h 9040091"/>
              <a:gd name="connsiteX4" fmla="*/ 8208818 w 8229600"/>
              <a:gd name="connsiteY4" fmla="*/ 0 h 9040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9600" h="9040091">
                <a:moveTo>
                  <a:pt x="8208818" y="0"/>
                </a:moveTo>
                <a:lnTo>
                  <a:pt x="2140527" y="0"/>
                </a:lnTo>
                <a:lnTo>
                  <a:pt x="0" y="9019309"/>
                </a:lnTo>
                <a:lnTo>
                  <a:pt x="8229600" y="9040091"/>
                </a:lnTo>
                <a:cubicBezTo>
                  <a:pt x="8222673" y="6026727"/>
                  <a:pt x="8215745" y="3013364"/>
                  <a:pt x="8208818" y="0"/>
                </a:cubicBezTo>
                <a:close/>
              </a:path>
            </a:pathLst>
          </a:custGeom>
          <a:solidFill>
            <a:srgbClr val="00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15A0E27-6126-A04A-965A-30669AF9D54B}"/>
              </a:ext>
            </a:extLst>
          </p:cNvPr>
          <p:cNvSpPr txBox="1"/>
          <p:nvPr/>
        </p:nvSpPr>
        <p:spPr>
          <a:xfrm>
            <a:off x="10272666" y="72925"/>
            <a:ext cx="466285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8800" b="1" dirty="0">
                <a:solidFill>
                  <a:srgbClr val="9EC239"/>
                </a:solidFill>
                <a:latin typeface="Trebuchet MS" panose="020B0703020202090204" pitchFamily="34" charset="0"/>
              </a:rPr>
              <a:t>Sobre </a:t>
            </a:r>
          </a:p>
          <a:p>
            <a:pPr algn="ctr"/>
            <a:r>
              <a:rPr lang="es-ES_tradnl" sz="8800" b="1" dirty="0">
                <a:solidFill>
                  <a:srgbClr val="9EC239"/>
                </a:solidFill>
                <a:latin typeface="Trebuchet MS" panose="020B0703020202090204" pitchFamily="34" charset="0"/>
              </a:rPr>
              <a:t>el lugar 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F6A56272-01D3-4C40-92E8-5F1CEA5B9753}"/>
              </a:ext>
            </a:extLst>
          </p:cNvPr>
          <p:cNvSpPr/>
          <p:nvPr/>
        </p:nvSpPr>
        <p:spPr>
          <a:xfrm>
            <a:off x="10198051" y="2833297"/>
            <a:ext cx="480502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900" dirty="0">
                <a:solidFill>
                  <a:schemeClr val="bg1"/>
                </a:solidFill>
                <a:latin typeface="Trebuchet MS" panose="020B0603020202020204" pitchFamily="34" charset="0"/>
              </a:rPr>
              <a:t>Medellín se identifica por ser una de las ciudades más importantes de Colombia, Esta ciudad se ha caracterizado por sus modernos sistemas de transporte y una infraestructura urbana innovadora y eficiente, que la ha llevado a poseer varios premios mundiales, también se encuentran en la ciudad espacios públicos de interés turístico y cultural tales como museos, plazas, teatros, centros comerciales, iglesias y una amplia infraestructura innovadora en tecnología. Medellín y su gente paisa como así son conocidos,  es la ciudad perfecta para disfrutar de una ciudad que brinda amabilidad, modernidad y donde el emprendimiento es la bandera que la caracteriza.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D1E015AE-FB8B-7547-A14B-222BDB5834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800" y="8148214"/>
            <a:ext cx="16083889" cy="64948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B5ED179-7ADD-3948-BC4B-27DCC03EF49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3077" y="8231679"/>
            <a:ext cx="721334" cy="516475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AB209158-8970-DE40-896F-601726C8F7AB}"/>
              </a:ext>
            </a:extLst>
          </p:cNvPr>
          <p:cNvSpPr/>
          <p:nvPr/>
        </p:nvSpPr>
        <p:spPr>
          <a:xfrm>
            <a:off x="1827944" y="6120111"/>
            <a:ext cx="712155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000" b="1" dirty="0">
                <a:solidFill>
                  <a:srgbClr val="9EC239"/>
                </a:solidFill>
                <a:latin typeface="Trebuchet MS" panose="020B0703020202090204" pitchFamily="34" charset="0"/>
              </a:rPr>
              <a:t>CATEGORIA: </a:t>
            </a:r>
            <a:r>
              <a:rPr lang="es-CO" sz="2000" dirty="0" err="1">
                <a:solidFill>
                  <a:schemeClr val="bg1"/>
                </a:solidFill>
                <a:latin typeface="Trebuchet MS" panose="020B0703020202090204" pitchFamily="34" charset="0"/>
              </a:rPr>
              <a:t>Outdoor</a:t>
            </a:r>
            <a:endParaRPr lang="es-CO" sz="2000" dirty="0">
              <a:solidFill>
                <a:schemeClr val="bg1"/>
              </a:solidFill>
              <a:latin typeface="Trebuchet MS" panose="020B0703020202090204" pitchFamily="34" charset="0"/>
            </a:endParaRPr>
          </a:p>
          <a:p>
            <a:r>
              <a:rPr lang="es-CO" sz="2000" b="1" dirty="0">
                <a:solidFill>
                  <a:srgbClr val="9EC239"/>
                </a:solidFill>
                <a:latin typeface="Trebuchet MS" panose="020B0703020202090204" pitchFamily="34" charset="0"/>
              </a:rPr>
              <a:t>LOCACIÓN: </a:t>
            </a:r>
            <a:r>
              <a:rPr lang="es-CO" sz="2000" dirty="0">
                <a:solidFill>
                  <a:schemeClr val="bg1"/>
                </a:solidFill>
                <a:latin typeface="Trebuchet MS" panose="020B0703020202090204" pitchFamily="34" charset="0"/>
              </a:rPr>
              <a:t>Medellín</a:t>
            </a:r>
          </a:p>
          <a:p>
            <a:r>
              <a:rPr lang="es-CO" sz="2000" b="1" dirty="0">
                <a:solidFill>
                  <a:srgbClr val="9EC239"/>
                </a:solidFill>
                <a:latin typeface="Trebuchet MS" panose="020B0703020202090204" pitchFamily="34" charset="0"/>
              </a:rPr>
              <a:t>DURACIÓN: </a:t>
            </a:r>
            <a:r>
              <a:rPr lang="es-CO" sz="2000" dirty="0">
                <a:solidFill>
                  <a:schemeClr val="bg1"/>
                </a:solidFill>
                <a:latin typeface="Trebuchet MS" panose="020B0703020202090204" pitchFamily="34" charset="0"/>
              </a:rPr>
              <a:t>Jornada de 1/2 día</a:t>
            </a:r>
          </a:p>
          <a:p>
            <a:r>
              <a:rPr lang="es-CO" sz="2000" b="1" dirty="0">
                <a:solidFill>
                  <a:srgbClr val="9EC239"/>
                </a:solidFill>
                <a:latin typeface="Trebuchet MS" panose="020B0703020202090204" pitchFamily="34" charset="0"/>
              </a:rPr>
              <a:t>Nº MINIMO DE PERSONAS: </a:t>
            </a:r>
            <a:r>
              <a:rPr lang="es-CO" sz="2000" dirty="0">
                <a:solidFill>
                  <a:schemeClr val="bg1"/>
                </a:solidFill>
                <a:latin typeface="Trebuchet MS" panose="020B0703020202090204" pitchFamily="34" charset="0"/>
              </a:rPr>
              <a:t>15 personas</a:t>
            </a:r>
          </a:p>
          <a:p>
            <a:r>
              <a:rPr lang="es-CO" sz="2000" b="1" dirty="0">
                <a:solidFill>
                  <a:srgbClr val="9EC239"/>
                </a:solidFill>
                <a:latin typeface="Trebuchet MS" panose="020B0703020202090204" pitchFamily="34" charset="0"/>
              </a:rPr>
              <a:t>Nº MAXIMO DE PERSONAS: </a:t>
            </a:r>
            <a:r>
              <a:rPr lang="es-CO" sz="2000" dirty="0">
                <a:solidFill>
                  <a:schemeClr val="bg1"/>
                </a:solidFill>
                <a:latin typeface="Trebuchet MS" panose="020B0703020202090204" pitchFamily="34" charset="0"/>
              </a:rPr>
              <a:t>100 personas</a:t>
            </a:r>
          </a:p>
          <a:p>
            <a:r>
              <a:rPr lang="es-CO" sz="2000" b="1" dirty="0">
                <a:solidFill>
                  <a:srgbClr val="9EC239"/>
                </a:solidFill>
                <a:latin typeface="Trebuchet MS" panose="020B0703020202090204" pitchFamily="34" charset="0"/>
              </a:rPr>
              <a:t>EXIGENCIA FÍSICA: </a:t>
            </a:r>
            <a:r>
              <a:rPr lang="es-CO" sz="2000" dirty="0">
                <a:solidFill>
                  <a:schemeClr val="bg1"/>
                </a:solidFill>
                <a:latin typeface="Trebuchet MS" panose="020B0703020202090204" pitchFamily="34" charset="0"/>
              </a:rPr>
              <a:t>Media</a:t>
            </a:r>
          </a:p>
        </p:txBody>
      </p:sp>
    </p:spTree>
    <p:extLst>
      <p:ext uri="{BB962C8B-B14F-4D97-AF65-F5344CB8AC3E}">
        <p14:creationId xmlns:p14="http://schemas.microsoft.com/office/powerpoint/2010/main" val="2724437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51255A3D-27E0-4880-9D76-5F972B5F23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8000"/>
                    </a14:imgEffect>
                  </a14:imgLayer>
                </a14:imgProps>
              </a:ext>
            </a:extLst>
          </a:blip>
          <a:srcRect l="1965" t="23574" r="4398" b="11656"/>
          <a:stretch/>
        </p:blipFill>
        <p:spPr>
          <a:xfrm>
            <a:off x="163781" y="161240"/>
            <a:ext cx="7571240" cy="3927884"/>
          </a:xfrm>
          <a:prstGeom prst="rect">
            <a:avLst/>
          </a:prstGeom>
        </p:spPr>
      </p:pic>
      <p:pic>
        <p:nvPicPr>
          <p:cNvPr id="16" name="Picture 2" descr="C:\1SUMMUM\Proyecto MICE\Programas Summum\Nueva carpeta\Zip Pak Agosto 17 de 2016\IMG_4279.JPG">
            <a:extLst>
              <a:ext uri="{FF2B5EF4-FFF2-40B4-BE49-F238E27FC236}">
                <a16:creationId xmlns:a16="http://schemas.microsoft.com/office/drawing/2014/main" id="{85F89575-237E-4596-8884-21FBBB26CB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3" r="23881" b="19442"/>
          <a:stretch/>
        </p:blipFill>
        <p:spPr bwMode="auto">
          <a:xfrm>
            <a:off x="7950566" y="102246"/>
            <a:ext cx="3817506" cy="400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1SUMMUM\Proyecto MICE\Programas Summum\Nueva carpeta\Zip Pak Agosto 17 de 2016\IMG_4337.JPG">
            <a:extLst>
              <a:ext uri="{FF2B5EF4-FFF2-40B4-BE49-F238E27FC236}">
                <a16:creationId xmlns:a16="http://schemas.microsoft.com/office/drawing/2014/main" id="{A70BC8B4-8601-4BCD-AF2C-8C9A9B0907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53" t="3226" r="14214" b="-1130"/>
          <a:stretch/>
        </p:blipFill>
        <p:spPr bwMode="auto">
          <a:xfrm>
            <a:off x="7950566" y="4268894"/>
            <a:ext cx="3821194" cy="392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DED3E50F-9617-4F22-B75A-C84D976473BF}"/>
              </a:ext>
            </a:extLst>
          </p:cNvPr>
          <p:cNvSpPr txBox="1"/>
          <p:nvPr/>
        </p:nvSpPr>
        <p:spPr>
          <a:xfrm>
            <a:off x="431414" y="4736955"/>
            <a:ext cx="73061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6000" b="1" dirty="0">
                <a:solidFill>
                  <a:srgbClr val="002E49"/>
                </a:solidFill>
                <a:latin typeface="Trebuchet MS" panose="020B0703020202090204" pitchFamily="34" charset="0"/>
              </a:rPr>
              <a:t>Imágenes </a:t>
            </a:r>
          </a:p>
          <a:p>
            <a:r>
              <a:rPr lang="es-ES_tradnl" sz="6000" b="1" dirty="0">
                <a:solidFill>
                  <a:srgbClr val="002E49"/>
                </a:solidFill>
                <a:latin typeface="Trebuchet MS" panose="020B0703020202090204" pitchFamily="34" charset="0"/>
              </a:rPr>
              <a:t>de la </a:t>
            </a:r>
          </a:p>
          <a:p>
            <a:r>
              <a:rPr lang="es-ES_tradnl" sz="6000" b="1" dirty="0">
                <a:solidFill>
                  <a:srgbClr val="002E49"/>
                </a:solidFill>
                <a:latin typeface="Trebuchet MS" panose="020B0703020202090204" pitchFamily="34" charset="0"/>
              </a:rPr>
              <a:t>experiencia 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44425E19-23AC-4772-9508-5A56635EB0D0}"/>
              </a:ext>
            </a:extLst>
          </p:cNvPr>
          <p:cNvSpPr txBox="1"/>
          <p:nvPr/>
        </p:nvSpPr>
        <p:spPr>
          <a:xfrm>
            <a:off x="12210853" y="380578"/>
            <a:ext cx="3389543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2200" dirty="0">
                <a:solidFill>
                  <a:schemeClr val="bg1"/>
                </a:solidFill>
                <a:latin typeface="Trebuchet MS" panose="020B0603020202020204" pitchFamily="34" charset="0"/>
              </a:rPr>
              <a:t>“Viajar es más que ver lo que hay para ver; es iniciar un cambio en nuestras ideas sobre lo que es vivir que continua en nosotros de manera profunda y permanente.”</a:t>
            </a:r>
          </a:p>
          <a:p>
            <a:pPr algn="r"/>
            <a:endParaRPr lang="es-CO" sz="22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r"/>
            <a:r>
              <a:rPr lang="es-CO" sz="2200" dirty="0">
                <a:solidFill>
                  <a:schemeClr val="bg1"/>
                </a:solidFill>
                <a:latin typeface="Trebuchet MS" panose="020B0603020202020204" pitchFamily="34" charset="0"/>
              </a:rPr>
              <a:t>Miriam </a:t>
            </a:r>
            <a:r>
              <a:rPr lang="es-CO" sz="2200" dirty="0" err="1">
                <a:solidFill>
                  <a:schemeClr val="bg1"/>
                </a:solidFill>
                <a:latin typeface="Trebuchet MS" panose="020B0603020202020204" pitchFamily="34" charset="0"/>
              </a:rPr>
              <a:t>Beard</a:t>
            </a:r>
            <a:r>
              <a:rPr lang="es-CO" sz="2200" dirty="0">
                <a:solidFill>
                  <a:schemeClr val="bg1"/>
                </a:solidFill>
                <a:latin typeface="Trebuchet MS" panose="020B0603020202020204" pitchFamily="34" charset="0"/>
              </a:rPr>
              <a:t>.</a:t>
            </a:r>
          </a:p>
          <a:p>
            <a:pPr algn="r"/>
            <a:r>
              <a:rPr lang="es-CO" sz="2000" dirty="0">
                <a:solidFill>
                  <a:schemeClr val="bg1"/>
                </a:solidFill>
                <a:latin typeface="Trebuchet MS" panose="020B0603020202020204" pitchFamily="34" charset="0"/>
              </a:rPr>
              <a:t>Escritora Estadounidense.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CCFE04BB-F24C-46AE-8262-B9ACC8219A9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980" r="12058"/>
          <a:stretch/>
        </p:blipFill>
        <p:spPr>
          <a:xfrm>
            <a:off x="11984776" y="4204158"/>
            <a:ext cx="3821195" cy="392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360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3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195E489-9200-5846-881A-3048D72BB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78672"/>
            <a:ext cx="16136206" cy="9099027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212AAE35-F459-4E4D-838C-EE83FBC40632}"/>
              </a:ext>
            </a:extLst>
          </p:cNvPr>
          <p:cNvSpPr/>
          <p:nvPr/>
        </p:nvSpPr>
        <p:spPr>
          <a:xfrm>
            <a:off x="9162960" y="-78672"/>
            <a:ext cx="7082325" cy="9078111"/>
          </a:xfrm>
          <a:prstGeom prst="rect">
            <a:avLst/>
          </a:prstGeom>
          <a:gradFill>
            <a:gsLst>
              <a:gs pos="0">
                <a:srgbClr val="01334D"/>
              </a:gs>
              <a:gs pos="0">
                <a:schemeClr val="tx2">
                  <a:lumMod val="50000"/>
                  <a:alpha val="31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99876">
              <a:defRPr/>
            </a:pPr>
            <a:endParaRPr lang="es-CO" sz="2362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9" name="Agrupar 32">
            <a:extLst>
              <a:ext uri="{FF2B5EF4-FFF2-40B4-BE49-F238E27FC236}">
                <a16:creationId xmlns:a16="http://schemas.microsoft.com/office/drawing/2014/main" id="{FD07514C-CC5F-1548-84BF-6ADBB1AC3B0F}"/>
              </a:ext>
            </a:extLst>
          </p:cNvPr>
          <p:cNvGrpSpPr/>
          <p:nvPr/>
        </p:nvGrpSpPr>
        <p:grpSpPr>
          <a:xfrm>
            <a:off x="9482502" y="571204"/>
            <a:ext cx="6225081" cy="3375588"/>
            <a:chOff x="5077465" y="617981"/>
            <a:chExt cx="3557895" cy="1929291"/>
          </a:xfrm>
        </p:grpSpPr>
        <p:grpSp>
          <p:nvGrpSpPr>
            <p:cNvPr id="11" name="Agrupar 8">
              <a:extLst>
                <a:ext uri="{FF2B5EF4-FFF2-40B4-BE49-F238E27FC236}">
                  <a16:creationId xmlns:a16="http://schemas.microsoft.com/office/drawing/2014/main" id="{80FF9A19-09F8-FA4F-BF2C-013F9C26B2A5}"/>
                </a:ext>
              </a:extLst>
            </p:cNvPr>
            <p:cNvGrpSpPr/>
            <p:nvPr/>
          </p:nvGrpSpPr>
          <p:grpSpPr>
            <a:xfrm>
              <a:off x="5077465" y="617981"/>
              <a:ext cx="3557895" cy="860549"/>
              <a:chOff x="5077465" y="617981"/>
              <a:chExt cx="3557895" cy="860549"/>
            </a:xfrm>
          </p:grpSpPr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F348EFA5-35FC-0048-98B0-14FB8C0159D2}"/>
                  </a:ext>
                </a:extLst>
              </p:cNvPr>
              <p:cNvSpPr txBox="1"/>
              <p:nvPr/>
            </p:nvSpPr>
            <p:spPr>
              <a:xfrm>
                <a:off x="5077465" y="617981"/>
                <a:ext cx="3557895" cy="2374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796391">
                  <a:defRPr/>
                </a:pPr>
                <a:r>
                  <a:rPr lang="es-ES" sz="2100" b="1" dirty="0">
                    <a:solidFill>
                      <a:srgbClr val="8EB92D"/>
                    </a:solidFill>
                    <a:latin typeface="Avenir Heavy" panose="02000503020000020003" pitchFamily="2" charset="0"/>
                    <a:cs typeface="Arial"/>
                  </a:rPr>
                  <a:t>Alejandro Gómez Gutiérrez</a:t>
                </a:r>
              </a:p>
            </p:txBody>
          </p:sp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BF994EAC-FF22-CD40-BB40-F4AD7F6A8A6A}"/>
                  </a:ext>
                </a:extLst>
              </p:cNvPr>
              <p:cNvSpPr txBox="1"/>
              <p:nvPr/>
            </p:nvSpPr>
            <p:spPr>
              <a:xfrm>
                <a:off x="5077465" y="803478"/>
                <a:ext cx="3557895" cy="2374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796391">
                  <a:defRPr/>
                </a:pPr>
                <a:r>
                  <a:rPr lang="es-ES" sz="2100" dirty="0">
                    <a:solidFill>
                      <a:srgbClr val="3F8EC0"/>
                    </a:solidFill>
                    <a:latin typeface="Avenir Book" panose="02000503020000020003" pitchFamily="2" charset="0"/>
                    <a:cs typeface="Arial"/>
                  </a:rPr>
                  <a:t>Socio Consultor</a:t>
                </a:r>
              </a:p>
            </p:txBody>
          </p:sp>
          <p:cxnSp>
            <p:nvCxnSpPr>
              <p:cNvPr id="19" name="Conector recto 18">
                <a:extLst>
                  <a:ext uri="{FF2B5EF4-FFF2-40B4-BE49-F238E27FC236}">
                    <a16:creationId xmlns:a16="http://schemas.microsoft.com/office/drawing/2014/main" id="{E90B48C7-E4A9-EE49-90DB-159D68305D58}"/>
                  </a:ext>
                </a:extLst>
              </p:cNvPr>
              <p:cNvCxnSpPr/>
              <p:nvPr/>
            </p:nvCxnSpPr>
            <p:spPr>
              <a:xfrm>
                <a:off x="5077465" y="1049264"/>
                <a:ext cx="3557895" cy="0"/>
              </a:xfrm>
              <a:prstGeom prst="line">
                <a:avLst/>
              </a:prstGeom>
              <a:ln w="12700" cmpd="sng">
                <a:solidFill>
                  <a:srgbClr val="8EB92D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14753A4F-D1C5-CF42-85EE-7771044EC331}"/>
                  </a:ext>
                </a:extLst>
              </p:cNvPr>
              <p:cNvSpPr txBox="1"/>
              <p:nvPr/>
            </p:nvSpPr>
            <p:spPr>
              <a:xfrm>
                <a:off x="5077465" y="1056352"/>
                <a:ext cx="3557895" cy="422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796391">
                  <a:defRPr/>
                </a:pPr>
                <a:r>
                  <a:rPr lang="es-ES" sz="2100" dirty="0">
                    <a:solidFill>
                      <a:prstClr val="white"/>
                    </a:solidFill>
                    <a:latin typeface="Avenir Book" panose="02000503020000020003" pitchFamily="2" charset="0"/>
                    <a:cs typeface="Arial"/>
                  </a:rPr>
                  <a:t>agomez@summum.com.co</a:t>
                </a:r>
              </a:p>
              <a:p>
                <a:pPr algn="r" defTabSz="796391">
                  <a:defRPr/>
                </a:pPr>
                <a:r>
                  <a:rPr lang="es-ES" sz="2100" dirty="0">
                    <a:solidFill>
                      <a:prstClr val="white"/>
                    </a:solidFill>
                    <a:latin typeface="Avenir Book" panose="02000503020000020003" pitchFamily="2" charset="0"/>
                    <a:cs typeface="Arial"/>
                  </a:rPr>
                  <a:t>Cel. (57) 318 3543837</a:t>
                </a:r>
              </a:p>
            </p:txBody>
          </p:sp>
        </p:grpSp>
        <p:grpSp>
          <p:nvGrpSpPr>
            <p:cNvPr id="12" name="Agrupar 5">
              <a:extLst>
                <a:ext uri="{FF2B5EF4-FFF2-40B4-BE49-F238E27FC236}">
                  <a16:creationId xmlns:a16="http://schemas.microsoft.com/office/drawing/2014/main" id="{150C0B45-7F7A-AB43-9DFC-FFD31B04A243}"/>
                </a:ext>
              </a:extLst>
            </p:cNvPr>
            <p:cNvGrpSpPr/>
            <p:nvPr/>
          </p:nvGrpSpPr>
          <p:grpSpPr>
            <a:xfrm>
              <a:off x="5077465" y="1720907"/>
              <a:ext cx="3557895" cy="826365"/>
              <a:chOff x="5077465" y="1720907"/>
              <a:chExt cx="3557895" cy="826365"/>
            </a:xfrm>
          </p:grpSpPr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F369911A-9320-0A4B-ADE4-B5303AE9EA08}"/>
                  </a:ext>
                </a:extLst>
              </p:cNvPr>
              <p:cNvSpPr txBox="1"/>
              <p:nvPr/>
            </p:nvSpPr>
            <p:spPr>
              <a:xfrm>
                <a:off x="5077465" y="1720907"/>
                <a:ext cx="3557895" cy="2374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796391">
                  <a:defRPr/>
                </a:pPr>
                <a:r>
                  <a:rPr lang="es-ES" sz="2100" b="1" dirty="0">
                    <a:solidFill>
                      <a:srgbClr val="8EB92D"/>
                    </a:solidFill>
                    <a:latin typeface="Avenir Heavy" panose="02000503020000020003" pitchFamily="2" charset="0"/>
                    <a:cs typeface="Arial"/>
                  </a:rPr>
                  <a:t>Natalia Pérez Arango</a:t>
                </a:r>
              </a:p>
            </p:txBody>
          </p:sp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D10BFCEC-7FB4-D84E-98D7-D6464C1A9E8F}"/>
                  </a:ext>
                </a:extLst>
              </p:cNvPr>
              <p:cNvSpPr txBox="1"/>
              <p:nvPr/>
            </p:nvSpPr>
            <p:spPr>
              <a:xfrm>
                <a:off x="5077465" y="1906404"/>
                <a:ext cx="3557895" cy="2374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796391">
                  <a:defRPr/>
                </a:pPr>
                <a:r>
                  <a:rPr lang="es-ES" sz="2100" dirty="0">
                    <a:solidFill>
                      <a:srgbClr val="3F8EC0"/>
                    </a:solidFill>
                    <a:latin typeface="Avenir Book" panose="02000503020000020003" pitchFamily="2" charset="0"/>
                    <a:cs typeface="Arial"/>
                  </a:rPr>
                  <a:t>Socia Consultora</a:t>
                </a:r>
              </a:p>
            </p:txBody>
          </p:sp>
          <p:cxnSp>
            <p:nvCxnSpPr>
              <p:cNvPr id="15" name="Conector recto 14">
                <a:extLst>
                  <a:ext uri="{FF2B5EF4-FFF2-40B4-BE49-F238E27FC236}">
                    <a16:creationId xmlns:a16="http://schemas.microsoft.com/office/drawing/2014/main" id="{5BB2EFF9-374A-9440-8DA5-5DD759758E56}"/>
                  </a:ext>
                </a:extLst>
              </p:cNvPr>
              <p:cNvCxnSpPr/>
              <p:nvPr/>
            </p:nvCxnSpPr>
            <p:spPr>
              <a:xfrm>
                <a:off x="5077465" y="2152190"/>
                <a:ext cx="3557895" cy="0"/>
              </a:xfrm>
              <a:prstGeom prst="line">
                <a:avLst/>
              </a:prstGeom>
              <a:ln w="12700" cmpd="sng">
                <a:solidFill>
                  <a:srgbClr val="8EB92D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72AA532B-DB20-2643-B474-D686BA80F3A6}"/>
                  </a:ext>
                </a:extLst>
              </p:cNvPr>
              <p:cNvSpPr txBox="1"/>
              <p:nvPr/>
            </p:nvSpPr>
            <p:spPr>
              <a:xfrm>
                <a:off x="5077465" y="2125094"/>
                <a:ext cx="3557895" cy="422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796391">
                  <a:defRPr/>
                </a:pPr>
                <a:r>
                  <a:rPr lang="es-ES" sz="2100" dirty="0" err="1">
                    <a:solidFill>
                      <a:prstClr val="white"/>
                    </a:solidFill>
                    <a:latin typeface="Avenir Book" panose="02000503020000020003" pitchFamily="2" charset="0"/>
                    <a:cs typeface="Arial"/>
                  </a:rPr>
                  <a:t>nperez@summum.com.co</a:t>
                </a:r>
                <a:endParaRPr lang="es-ES" sz="2100" dirty="0">
                  <a:solidFill>
                    <a:prstClr val="white"/>
                  </a:solidFill>
                  <a:latin typeface="Avenir Book" panose="02000503020000020003" pitchFamily="2" charset="0"/>
                  <a:cs typeface="Arial"/>
                </a:endParaRPr>
              </a:p>
              <a:p>
                <a:pPr algn="r" defTabSz="796391">
                  <a:defRPr/>
                </a:pPr>
                <a:r>
                  <a:rPr lang="es-ES" sz="2100" dirty="0">
                    <a:solidFill>
                      <a:prstClr val="white"/>
                    </a:solidFill>
                    <a:latin typeface="Avenir Book" panose="02000503020000020003" pitchFamily="2" charset="0"/>
                    <a:cs typeface="Arial"/>
                  </a:rPr>
                  <a:t>Cel. (57) 313 7482340</a:t>
                </a:r>
              </a:p>
            </p:txBody>
          </p:sp>
        </p:grpSp>
      </p:grpSp>
      <p:sp>
        <p:nvSpPr>
          <p:cNvPr id="21" name="Rectángulo 20">
            <a:extLst>
              <a:ext uri="{FF2B5EF4-FFF2-40B4-BE49-F238E27FC236}">
                <a16:creationId xmlns:a16="http://schemas.microsoft.com/office/drawing/2014/main" id="{70F244DF-C452-6748-98C4-E887DD2C995F}"/>
              </a:ext>
            </a:extLst>
          </p:cNvPr>
          <p:cNvSpPr/>
          <p:nvPr/>
        </p:nvSpPr>
        <p:spPr>
          <a:xfrm>
            <a:off x="11129922" y="7703880"/>
            <a:ext cx="3172663" cy="455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199876">
              <a:defRPr/>
            </a:pPr>
            <a:r>
              <a:rPr lang="es-CO" sz="2362" dirty="0">
                <a:solidFill>
                  <a:prstClr val="white"/>
                </a:solidFill>
                <a:latin typeface="Corbel" panose="020B0503020204020204" pitchFamily="34" charset="0"/>
              </a:rPr>
              <a:t>info@summum.com.co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70572038-4CD2-2A4A-B3C1-D41F92374C86}"/>
              </a:ext>
            </a:extLst>
          </p:cNvPr>
          <p:cNvSpPr/>
          <p:nvPr/>
        </p:nvSpPr>
        <p:spPr>
          <a:xfrm>
            <a:off x="11129921" y="8103851"/>
            <a:ext cx="3098092" cy="455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199876">
              <a:defRPr/>
            </a:pPr>
            <a:r>
              <a:rPr lang="es-CO" sz="2362" dirty="0">
                <a:solidFill>
                  <a:prstClr val="white"/>
                </a:solidFill>
                <a:latin typeface="Corbel" panose="020B0503020204020204" pitchFamily="34" charset="0"/>
              </a:rPr>
              <a:t>www.summum.com.co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4ED7049C-AE41-4CA0-9100-403256553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0578" y="3421288"/>
            <a:ext cx="2844180" cy="203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6206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1330</TotalTime>
  <Words>598</Words>
  <Application>Microsoft Office PowerPoint</Application>
  <PresentationFormat>Personalizado</PresentationFormat>
  <Paragraphs>60</Paragraphs>
  <Slides>8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8</vt:i4>
      </vt:variant>
    </vt:vector>
  </HeadingPairs>
  <TitlesOfParts>
    <vt:vector size="19" baseType="lpstr">
      <vt:lpstr>Arial</vt:lpstr>
      <vt:lpstr>Avenir Book</vt:lpstr>
      <vt:lpstr>Avenir Heavy</vt:lpstr>
      <vt:lpstr>Calibri</vt:lpstr>
      <vt:lpstr>Calibri Light</vt:lpstr>
      <vt:lpstr>Corbel</vt:lpstr>
      <vt:lpstr>Trebuchet MS</vt:lpstr>
      <vt:lpstr>Tema de Office</vt:lpstr>
      <vt:lpstr>Diseño personalizado</vt:lpstr>
      <vt:lpstr>13_Tema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carolina robayo</dc:creator>
  <cp:lastModifiedBy>Ivan Mojica</cp:lastModifiedBy>
  <cp:revision>59</cp:revision>
  <cp:lastPrinted>2019-05-10T15:25:06Z</cp:lastPrinted>
  <dcterms:created xsi:type="dcterms:W3CDTF">2019-05-09T21:43:37Z</dcterms:created>
  <dcterms:modified xsi:type="dcterms:W3CDTF">2023-02-28T17:59:18Z</dcterms:modified>
</cp:coreProperties>
</file>