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21"/>
  </p:normalViewPr>
  <p:slideViewPr>
    <p:cSldViewPr snapToGrid="0">
      <p:cViewPr varScale="1">
        <p:scale>
          <a:sx n="108" d="100"/>
          <a:sy n="108" d="100"/>
        </p:scale>
        <p:origin x="6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81344E8-AF0C-C035-702B-1F6ECCE48E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5752A75-7E69-4EE3-52F2-41F810BAE2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081775C-DD3D-22C6-B682-B15F361E1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B99F-B5A6-2B42-89E0-74C93D9D25A5}" type="datetimeFigureOut">
              <a:rPr lang="nl-NL" smtClean="0"/>
              <a:t>08-10-2026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88702B8-6A58-AA45-7A5C-09A5A461C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C06FFED-972B-2BE5-14BD-4DD5A4C33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154A0-AF7F-6846-A154-D484016A701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9392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B4C207-A799-05E1-F7CA-8DD7468D9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744DE49-2C64-D208-B725-7217F7038F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B5A83B6-0D47-993B-3237-9339F4D38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B99F-B5A6-2B42-89E0-74C93D9D25A5}" type="datetimeFigureOut">
              <a:rPr lang="nl-NL" smtClean="0"/>
              <a:t>08-10-2026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93933EA-3EF2-6D14-EA4E-6BCA6B942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B51143A-63B5-4903-C4D3-F78A7D2C1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154A0-AF7F-6846-A154-D484016A701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1955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291037-1832-AC04-DEC9-44DA67A4F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CEB72B5-47F8-6649-3BD6-572105258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A4F4907-F9E3-11F9-1BA2-C6FB450A0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B99F-B5A6-2B42-89E0-74C93D9D25A5}" type="datetimeFigureOut">
              <a:rPr lang="nl-NL" smtClean="0"/>
              <a:t>08-10-2026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24B12DB-F794-3064-94CD-71AAFA352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0A93432-460A-180A-DECC-3AEFC397D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154A0-AF7F-6846-A154-D484016A701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8824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62B266-77FA-C4DB-40C8-8FCE8A7D4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7F7210F-5C90-6F14-AA9E-A25FF57E3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57DA5CD-828F-CEE0-AFAC-09FB12CAB7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1D9AEDA-88EF-DED8-0D63-1215EFB48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B99F-B5A6-2B42-89E0-74C93D9D25A5}" type="datetimeFigureOut">
              <a:rPr lang="nl-NL" smtClean="0"/>
              <a:t>08-10-2026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2C7AA55-D453-6339-C360-B38A1E0A3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0705085-062B-AE07-8389-69384B58E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154A0-AF7F-6846-A154-D484016A701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61321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9F2B264-A1D0-FFB1-1AE7-F51DF62FF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7777097-AFD2-3FDB-1E17-FDD62FB29B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D102984-A6C8-B342-DC8C-E53AC70A0E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56F0FFA-C165-2705-2A31-5D65B66DD2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FC0BB57F-2A9A-E6BE-6647-9D295F4BAC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57886636-668C-D1F1-4D6C-0A61BC1AE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B99F-B5A6-2B42-89E0-74C93D9D25A5}" type="datetimeFigureOut">
              <a:rPr lang="nl-NL" smtClean="0"/>
              <a:t>08-10-2026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F10CEB3D-184E-9A25-83E3-14599FCB7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DC949FD7-C858-4548-3BA7-E818F5048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154A0-AF7F-6846-A154-D484016A701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74033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525774-FE2C-457B-411A-03FE27297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8ABE312-0E08-B07A-75E2-8F03C7898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B99F-B5A6-2B42-89E0-74C93D9D25A5}" type="datetimeFigureOut">
              <a:rPr lang="nl-NL" smtClean="0"/>
              <a:t>08-10-2026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E995CB2-A78F-3506-9B77-7D0036EF8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2466E8E-60D3-F398-F81E-C1FCF5B45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154A0-AF7F-6846-A154-D484016A701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95806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F327B4FA-2394-FB3E-E863-AA1D6E5E3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B99F-B5A6-2B42-89E0-74C93D9D25A5}" type="datetimeFigureOut">
              <a:rPr lang="nl-NL" smtClean="0"/>
              <a:t>08-10-2026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59E5DE79-FBE9-AA76-C2ED-2D42CAA6E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D879804-4A0A-752C-93EB-9937A1E26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154A0-AF7F-6846-A154-D484016A701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93473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646C5B-2D7C-9D27-52E1-69B67B6DE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76D6FBD-BF40-5902-EBFD-09B80D28AE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481EBB0-5E06-1507-FC14-04525C4C1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0DFF97D-E44F-5098-A23C-47533E7EB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B99F-B5A6-2B42-89E0-74C93D9D25A5}" type="datetimeFigureOut">
              <a:rPr lang="nl-NL" smtClean="0"/>
              <a:t>08-10-2026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DC82D85-C1AB-3713-A36B-8FE61742B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D6347A1-B3E6-7099-CCD8-3FC3A7C14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154A0-AF7F-6846-A154-D484016A701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71770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08B911-3159-5171-B589-6E08F0605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1E34CC2-0897-3212-3D5A-16A441D8F2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36B7B24-7A29-3268-7910-83D80E5A73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A62138D-BB2F-56B7-6BA5-B5D280507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B99F-B5A6-2B42-89E0-74C93D9D25A5}" type="datetimeFigureOut">
              <a:rPr lang="nl-NL" smtClean="0"/>
              <a:t>08-10-2026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78157AC-2C33-385F-D143-67B2319AD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75FD379-825D-DAB8-0C37-23F757BBD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154A0-AF7F-6846-A154-D484016A701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52017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91B676-CD13-FCC9-2268-30165E00C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D63211C-A51F-B6C0-D299-DA6A0DF0BF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EB81FD6-67B2-E9A0-BC8A-DC690E1E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B99F-B5A6-2B42-89E0-74C93D9D25A5}" type="datetimeFigureOut">
              <a:rPr lang="nl-NL" smtClean="0"/>
              <a:t>08-10-2026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5DF674B-21C7-EDBC-F43F-7F36006EE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78C9B30-E0D3-D26C-C0C8-53D8426E2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154A0-AF7F-6846-A154-D484016A701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66777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E5977115-7C14-917F-0956-0418D64E31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627BBD0-1E00-8956-5936-31B99EC0CD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6DE4705-D09F-2193-DFB5-7680C0CF8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EB99F-B5A6-2B42-89E0-74C93D9D25A5}" type="datetimeFigureOut">
              <a:rPr lang="nl-NL" smtClean="0"/>
              <a:t>08-10-2026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58B93EB-6AE3-4682-EC73-82EB3FA3E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173182B-4D40-1129-18E2-197570C96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154A0-AF7F-6846-A154-D484016A701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18025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92E4A300-D9A1-BA2D-4454-1DA03C070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BBD2EE5-5419-1AC9-3161-85CF2D3B3D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F6D7890-880A-974B-EC12-39EF195236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1EB99F-B5A6-2B42-89E0-74C93D9D25A5}" type="datetimeFigureOut">
              <a:rPr lang="nl-NL" smtClean="0"/>
              <a:t>08-10-2026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8001F04-014E-7203-C078-7C4923FE62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EBD2B3E-CD6E-D336-A244-F95AFED17E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A154A0-AF7F-6846-A154-D484016A701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27383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6CD0A45-3D80-CE5C-163C-098E9BDC63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56085A6-A6D4-2ECA-140C-AD46B49962F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8BC2BCB-97E6-8A96-B436-3C2ADC1222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127" y="8485"/>
            <a:ext cx="12362213" cy="6914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617542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Breedbeeld</PresentationFormat>
  <Paragraphs>0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Kantoorthema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Dana Otten</dc:creator>
  <cp:lastModifiedBy>Dana Otten</cp:lastModifiedBy>
  <cp:revision>1</cp:revision>
  <dcterms:created xsi:type="dcterms:W3CDTF">2026-10-08T09:38:51Z</dcterms:created>
  <dcterms:modified xsi:type="dcterms:W3CDTF">2026-10-08T09:39:39Z</dcterms:modified>
</cp:coreProperties>
</file>