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81" r:id="rId3"/>
    <p:sldId id="257" r:id="rId4"/>
    <p:sldId id="284" r:id="rId5"/>
    <p:sldId id="283" r:id="rId6"/>
    <p:sldId id="285" r:id="rId7"/>
    <p:sldId id="286" r:id="rId8"/>
    <p:sldId id="260" r:id="rId9"/>
    <p:sldId id="299" r:id="rId10"/>
    <p:sldId id="296" r:id="rId11"/>
    <p:sldId id="297" r:id="rId12"/>
    <p:sldId id="258" r:id="rId13"/>
    <p:sldId id="259" r:id="rId14"/>
    <p:sldId id="298" r:id="rId15"/>
    <p:sldId id="274" r:id="rId16"/>
    <p:sldId id="280" r:id="rId17"/>
    <p:sldId id="262" r:id="rId18"/>
    <p:sldId id="276" r:id="rId19"/>
    <p:sldId id="275" r:id="rId20"/>
    <p:sldId id="265" r:id="rId21"/>
    <p:sldId id="272" r:id="rId22"/>
    <p:sldId id="278" r:id="rId23"/>
    <p:sldId id="266" r:id="rId24"/>
    <p:sldId id="277" r:id="rId25"/>
    <p:sldId id="267" r:id="rId26"/>
    <p:sldId id="268" r:id="rId27"/>
    <p:sldId id="273" r:id="rId28"/>
    <p:sldId id="270" r:id="rId29"/>
    <p:sldId id="271" r:id="rId30"/>
    <p:sldId id="293" r:id="rId31"/>
    <p:sldId id="27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9F20"/>
    <a:srgbClr val="DAA600"/>
    <a:srgbClr val="689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4EBD48-10DD-4BA8-B4E5-C7F0CD19FD28}" v="8" dt="2025-07-07T00:58:28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n Dei" userId="986c8e99-8e30-47f9-9c76-254785a6dbba" providerId="ADAL" clId="{A04EBD48-10DD-4BA8-B4E5-C7F0CD19FD28}"/>
    <pc:docChg chg="undo custSel addSld delSld modSld sldOrd">
      <pc:chgData name="Sean Dei" userId="986c8e99-8e30-47f9-9c76-254785a6dbba" providerId="ADAL" clId="{A04EBD48-10DD-4BA8-B4E5-C7F0CD19FD28}" dt="2025-07-07T20:48:11.266" v="673" actId="20577"/>
      <pc:docMkLst>
        <pc:docMk/>
      </pc:docMkLst>
      <pc:sldChg chg="modSp mod">
        <pc:chgData name="Sean Dei" userId="986c8e99-8e30-47f9-9c76-254785a6dbba" providerId="ADAL" clId="{A04EBD48-10DD-4BA8-B4E5-C7F0CD19FD28}" dt="2025-07-07T00:56:40.406" v="585" actId="20577"/>
        <pc:sldMkLst>
          <pc:docMk/>
          <pc:sldMk cId="0" sldId="256"/>
        </pc:sldMkLst>
        <pc:spChg chg="mod">
          <ac:chgData name="Sean Dei" userId="986c8e99-8e30-47f9-9c76-254785a6dbba" providerId="ADAL" clId="{A04EBD48-10DD-4BA8-B4E5-C7F0CD19FD28}" dt="2025-07-07T00:56:40.406" v="585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Sean Dei" userId="986c8e99-8e30-47f9-9c76-254785a6dbba" providerId="ADAL" clId="{A04EBD48-10DD-4BA8-B4E5-C7F0CD19FD28}" dt="2025-07-06T22:24:23.184" v="263" actId="20577"/>
        <pc:sldMkLst>
          <pc:docMk/>
          <pc:sldMk cId="0" sldId="257"/>
        </pc:sldMkLst>
        <pc:spChg chg="mod">
          <ac:chgData name="Sean Dei" userId="986c8e99-8e30-47f9-9c76-254785a6dbba" providerId="ADAL" clId="{A04EBD48-10DD-4BA8-B4E5-C7F0CD19FD28}" dt="2025-07-06T22:24:23.184" v="263" actId="20577"/>
          <ac:spMkLst>
            <pc:docMk/>
            <pc:sldMk cId="0" sldId="257"/>
            <ac:spMk id="4" creationId="{421147A6-6DCA-AFC4-B00E-6443AB30DBB9}"/>
          </ac:spMkLst>
        </pc:spChg>
      </pc:sldChg>
      <pc:sldChg chg="delSp add del setBg delDesignElem">
        <pc:chgData name="Sean Dei" userId="986c8e99-8e30-47f9-9c76-254785a6dbba" providerId="ADAL" clId="{A04EBD48-10DD-4BA8-B4E5-C7F0CD19FD28}" dt="2025-07-06T22:47:10.379" v="392"/>
        <pc:sldMkLst>
          <pc:docMk/>
          <pc:sldMk cId="0" sldId="258"/>
        </pc:sldMkLst>
        <pc:spChg chg="del">
          <ac:chgData name="Sean Dei" userId="986c8e99-8e30-47f9-9c76-254785a6dbba" providerId="ADAL" clId="{A04EBD48-10DD-4BA8-B4E5-C7F0CD19FD28}" dt="2025-07-06T22:47:10.379" v="392"/>
          <ac:spMkLst>
            <pc:docMk/>
            <pc:sldMk cId="0" sldId="258"/>
            <ac:spMk id="11" creationId="{7E475056-B0EB-44BE-8568-61ABEFB2E99D}"/>
          </ac:spMkLst>
        </pc:spChg>
        <pc:spChg chg="del">
          <ac:chgData name="Sean Dei" userId="986c8e99-8e30-47f9-9c76-254785a6dbba" providerId="ADAL" clId="{A04EBD48-10DD-4BA8-B4E5-C7F0CD19FD28}" dt="2025-07-06T22:47:10.379" v="392"/>
          <ac:spMkLst>
            <pc:docMk/>
            <pc:sldMk cId="0" sldId="258"/>
            <ac:spMk id="15" creationId="{E82ABBDC-7A44-4AE8-A04F-B5495481B9F2}"/>
          </ac:spMkLst>
        </pc:spChg>
        <pc:cxnChg chg="del">
          <ac:chgData name="Sean Dei" userId="986c8e99-8e30-47f9-9c76-254785a6dbba" providerId="ADAL" clId="{A04EBD48-10DD-4BA8-B4E5-C7F0CD19FD28}" dt="2025-07-06T22:47:10.379" v="392"/>
          <ac:cxnSpMkLst>
            <pc:docMk/>
            <pc:sldMk cId="0" sldId="258"/>
            <ac:cxnSpMk id="13" creationId="{F2C8E2EC-73A4-48C2-B4D7-D7726BD908EE}"/>
          </ac:cxnSpMkLst>
        </pc:cxnChg>
      </pc:sldChg>
      <pc:sldChg chg="delSp add del setBg delDesignElem">
        <pc:chgData name="Sean Dei" userId="986c8e99-8e30-47f9-9c76-254785a6dbba" providerId="ADAL" clId="{A04EBD48-10DD-4BA8-B4E5-C7F0CD19FD28}" dt="2025-07-06T22:47:10.379" v="392"/>
        <pc:sldMkLst>
          <pc:docMk/>
          <pc:sldMk cId="0" sldId="259"/>
        </pc:sldMkLst>
        <pc:spChg chg="del">
          <ac:chgData name="Sean Dei" userId="986c8e99-8e30-47f9-9c76-254785a6dbba" providerId="ADAL" clId="{A04EBD48-10DD-4BA8-B4E5-C7F0CD19FD28}" dt="2025-07-06T22:47:10.379" v="392"/>
          <ac:spMkLst>
            <pc:docMk/>
            <pc:sldMk cId="0" sldId="259"/>
            <ac:spMk id="11" creationId="{7E475056-B0EB-44BE-8568-61ABEFB2E99D}"/>
          </ac:spMkLst>
        </pc:spChg>
        <pc:spChg chg="del">
          <ac:chgData name="Sean Dei" userId="986c8e99-8e30-47f9-9c76-254785a6dbba" providerId="ADAL" clId="{A04EBD48-10DD-4BA8-B4E5-C7F0CD19FD28}" dt="2025-07-06T22:47:10.379" v="392"/>
          <ac:spMkLst>
            <pc:docMk/>
            <pc:sldMk cId="0" sldId="259"/>
            <ac:spMk id="15" creationId="{E82ABBDC-7A44-4AE8-A04F-B5495481B9F2}"/>
          </ac:spMkLst>
        </pc:spChg>
        <pc:cxnChg chg="del">
          <ac:chgData name="Sean Dei" userId="986c8e99-8e30-47f9-9c76-254785a6dbba" providerId="ADAL" clId="{A04EBD48-10DD-4BA8-B4E5-C7F0CD19FD28}" dt="2025-07-06T22:47:10.379" v="392"/>
          <ac:cxnSpMkLst>
            <pc:docMk/>
            <pc:sldMk cId="0" sldId="259"/>
            <ac:cxnSpMk id="13" creationId="{F2C8E2EC-73A4-48C2-B4D7-D7726BD908EE}"/>
          </ac:cxnSpMkLst>
        </pc:cxnChg>
      </pc:sldChg>
      <pc:sldChg chg="modSp mod">
        <pc:chgData name="Sean Dei" userId="986c8e99-8e30-47f9-9c76-254785a6dbba" providerId="ADAL" clId="{A04EBD48-10DD-4BA8-B4E5-C7F0CD19FD28}" dt="2025-07-06T22:47:20.544" v="401" actId="20577"/>
        <pc:sldMkLst>
          <pc:docMk/>
          <pc:sldMk cId="0" sldId="260"/>
        </pc:sldMkLst>
        <pc:spChg chg="mod">
          <ac:chgData name="Sean Dei" userId="986c8e99-8e30-47f9-9c76-254785a6dbba" providerId="ADAL" clId="{A04EBD48-10DD-4BA8-B4E5-C7F0CD19FD28}" dt="2025-07-06T22:47:20.544" v="401" actId="20577"/>
          <ac:spMkLst>
            <pc:docMk/>
            <pc:sldMk cId="0" sldId="260"/>
            <ac:spMk id="3" creationId="{00000000-0000-0000-0000-000000000000}"/>
          </ac:spMkLst>
        </pc:spChg>
      </pc:sldChg>
      <pc:sldChg chg="delSp add setBg delDesignElem">
        <pc:chgData name="Sean Dei" userId="986c8e99-8e30-47f9-9c76-254785a6dbba" providerId="ADAL" clId="{A04EBD48-10DD-4BA8-B4E5-C7F0CD19FD28}" dt="2025-07-06T22:47:10.379" v="392"/>
        <pc:sldMkLst>
          <pc:docMk/>
          <pc:sldMk cId="0" sldId="262"/>
        </pc:sldMkLst>
        <pc:spChg chg="del">
          <ac:chgData name="Sean Dei" userId="986c8e99-8e30-47f9-9c76-254785a6dbba" providerId="ADAL" clId="{A04EBD48-10DD-4BA8-B4E5-C7F0CD19FD28}" dt="2025-07-06T22:47:10.379" v="392"/>
          <ac:spMkLst>
            <pc:docMk/>
            <pc:sldMk cId="0" sldId="262"/>
            <ac:spMk id="13" creationId="{C2CAC0E2-A334-4A65-B7FA-9BDDAD042CC6}"/>
          </ac:spMkLst>
        </pc:spChg>
      </pc:sldChg>
      <pc:sldChg chg="add setBg">
        <pc:chgData name="Sean Dei" userId="986c8e99-8e30-47f9-9c76-254785a6dbba" providerId="ADAL" clId="{A04EBD48-10DD-4BA8-B4E5-C7F0CD19FD28}" dt="2025-07-06T22:47:10.379" v="392"/>
        <pc:sldMkLst>
          <pc:docMk/>
          <pc:sldMk cId="0" sldId="265"/>
        </pc:sldMkLst>
      </pc:sldChg>
      <pc:sldChg chg="delSp add setBg delDesignElem">
        <pc:chgData name="Sean Dei" userId="986c8e99-8e30-47f9-9c76-254785a6dbba" providerId="ADAL" clId="{A04EBD48-10DD-4BA8-B4E5-C7F0CD19FD28}" dt="2025-07-06T22:47:10.379" v="392"/>
        <pc:sldMkLst>
          <pc:docMk/>
          <pc:sldMk cId="0" sldId="266"/>
        </pc:sldMkLst>
        <pc:spChg chg="del">
          <ac:chgData name="Sean Dei" userId="986c8e99-8e30-47f9-9c76-254785a6dbba" providerId="ADAL" clId="{A04EBD48-10DD-4BA8-B4E5-C7F0CD19FD28}" dt="2025-07-06T22:47:10.379" v="392"/>
          <ac:spMkLst>
            <pc:docMk/>
            <pc:sldMk cId="0" sldId="266"/>
            <ac:spMk id="10" creationId="{5690F3EE-0CD1-4520-B020-4E1DF3141C74}"/>
          </ac:spMkLst>
        </pc:spChg>
        <pc:spChg chg="del">
          <ac:chgData name="Sean Dei" userId="986c8e99-8e30-47f9-9c76-254785a6dbba" providerId="ADAL" clId="{A04EBD48-10DD-4BA8-B4E5-C7F0CD19FD28}" dt="2025-07-06T22:47:10.379" v="392"/>
          <ac:spMkLst>
            <pc:docMk/>
            <pc:sldMk cId="0" sldId="266"/>
            <ac:spMk id="12" creationId="{9EFDE1E9-7FE0-45CA-9DE2-237F77319A9F}"/>
          </ac:spMkLst>
        </pc:spChg>
      </pc:sldChg>
      <pc:sldChg chg="delSp add setBg delDesignElem">
        <pc:chgData name="Sean Dei" userId="986c8e99-8e30-47f9-9c76-254785a6dbba" providerId="ADAL" clId="{A04EBD48-10DD-4BA8-B4E5-C7F0CD19FD28}" dt="2025-07-06T22:47:10.379" v="392"/>
        <pc:sldMkLst>
          <pc:docMk/>
          <pc:sldMk cId="0" sldId="267"/>
        </pc:sldMkLst>
        <pc:spChg chg="del">
          <ac:chgData name="Sean Dei" userId="986c8e99-8e30-47f9-9c76-254785a6dbba" providerId="ADAL" clId="{A04EBD48-10DD-4BA8-B4E5-C7F0CD19FD28}" dt="2025-07-06T22:47:10.379" v="392"/>
          <ac:spMkLst>
            <pc:docMk/>
            <pc:sldMk cId="0" sldId="267"/>
            <ac:spMk id="10" creationId="{5690F3EE-0CD1-4520-B020-4E1DF3141C74}"/>
          </ac:spMkLst>
        </pc:spChg>
        <pc:spChg chg="del">
          <ac:chgData name="Sean Dei" userId="986c8e99-8e30-47f9-9c76-254785a6dbba" providerId="ADAL" clId="{A04EBD48-10DD-4BA8-B4E5-C7F0CD19FD28}" dt="2025-07-06T22:47:10.379" v="392"/>
          <ac:spMkLst>
            <pc:docMk/>
            <pc:sldMk cId="0" sldId="267"/>
            <ac:spMk id="12" creationId="{9EFDE1E9-7FE0-45CA-9DE2-237F77319A9F}"/>
          </ac:spMkLst>
        </pc:spChg>
      </pc:sldChg>
      <pc:sldChg chg="add setBg">
        <pc:chgData name="Sean Dei" userId="986c8e99-8e30-47f9-9c76-254785a6dbba" providerId="ADAL" clId="{A04EBD48-10DD-4BA8-B4E5-C7F0CD19FD28}" dt="2025-07-06T22:47:10.379" v="392"/>
        <pc:sldMkLst>
          <pc:docMk/>
          <pc:sldMk cId="0" sldId="268"/>
        </pc:sldMkLst>
      </pc:sldChg>
      <pc:sldChg chg="delSp add setBg delDesignElem">
        <pc:chgData name="Sean Dei" userId="986c8e99-8e30-47f9-9c76-254785a6dbba" providerId="ADAL" clId="{A04EBD48-10DD-4BA8-B4E5-C7F0CD19FD28}" dt="2025-07-06T22:47:10.379" v="392"/>
        <pc:sldMkLst>
          <pc:docMk/>
          <pc:sldMk cId="0" sldId="270"/>
        </pc:sldMkLst>
        <pc:spChg chg="del">
          <ac:chgData name="Sean Dei" userId="986c8e99-8e30-47f9-9c76-254785a6dbba" providerId="ADAL" clId="{A04EBD48-10DD-4BA8-B4E5-C7F0CD19FD28}" dt="2025-07-06T22:47:10.379" v="392"/>
          <ac:spMkLst>
            <pc:docMk/>
            <pc:sldMk cId="0" sldId="270"/>
            <ac:spMk id="10" creationId="{5690F3EE-0CD1-4520-B020-4E1DF3141C74}"/>
          </ac:spMkLst>
        </pc:spChg>
        <pc:spChg chg="del">
          <ac:chgData name="Sean Dei" userId="986c8e99-8e30-47f9-9c76-254785a6dbba" providerId="ADAL" clId="{A04EBD48-10DD-4BA8-B4E5-C7F0CD19FD28}" dt="2025-07-06T22:47:10.379" v="392"/>
          <ac:spMkLst>
            <pc:docMk/>
            <pc:sldMk cId="0" sldId="270"/>
            <ac:spMk id="12" creationId="{9EFDE1E9-7FE0-45CA-9DE2-237F77319A9F}"/>
          </ac:spMkLst>
        </pc:spChg>
      </pc:sldChg>
      <pc:sldChg chg="delSp add setBg delDesignElem">
        <pc:chgData name="Sean Dei" userId="986c8e99-8e30-47f9-9c76-254785a6dbba" providerId="ADAL" clId="{A04EBD48-10DD-4BA8-B4E5-C7F0CD19FD28}" dt="2025-07-06T22:47:10.379" v="392"/>
        <pc:sldMkLst>
          <pc:docMk/>
          <pc:sldMk cId="0" sldId="271"/>
        </pc:sldMkLst>
        <pc:spChg chg="del">
          <ac:chgData name="Sean Dei" userId="986c8e99-8e30-47f9-9c76-254785a6dbba" providerId="ADAL" clId="{A04EBD48-10DD-4BA8-B4E5-C7F0CD19FD28}" dt="2025-07-06T22:47:10.379" v="392"/>
          <ac:spMkLst>
            <pc:docMk/>
            <pc:sldMk cId="0" sldId="271"/>
            <ac:spMk id="10" creationId="{5690F3EE-0CD1-4520-B020-4E1DF3141C74}"/>
          </ac:spMkLst>
        </pc:spChg>
        <pc:spChg chg="del">
          <ac:chgData name="Sean Dei" userId="986c8e99-8e30-47f9-9c76-254785a6dbba" providerId="ADAL" clId="{A04EBD48-10DD-4BA8-B4E5-C7F0CD19FD28}" dt="2025-07-06T22:47:10.379" v="392"/>
          <ac:spMkLst>
            <pc:docMk/>
            <pc:sldMk cId="0" sldId="271"/>
            <ac:spMk id="12" creationId="{9EFDE1E9-7FE0-45CA-9DE2-237F77319A9F}"/>
          </ac:spMkLst>
        </pc:spChg>
      </pc:sldChg>
      <pc:sldChg chg="delSp add setBg delDesignElem">
        <pc:chgData name="Sean Dei" userId="986c8e99-8e30-47f9-9c76-254785a6dbba" providerId="ADAL" clId="{A04EBD48-10DD-4BA8-B4E5-C7F0CD19FD28}" dt="2025-07-06T22:47:10.379" v="392"/>
        <pc:sldMkLst>
          <pc:docMk/>
          <pc:sldMk cId="0" sldId="272"/>
        </pc:sldMkLst>
        <pc:spChg chg="del">
          <ac:chgData name="Sean Dei" userId="986c8e99-8e30-47f9-9c76-254785a6dbba" providerId="ADAL" clId="{A04EBD48-10DD-4BA8-B4E5-C7F0CD19FD28}" dt="2025-07-06T22:47:10.379" v="392"/>
          <ac:spMkLst>
            <pc:docMk/>
            <pc:sldMk cId="0" sldId="272"/>
            <ac:spMk id="11" creationId="{7E475056-B0EB-44BE-8568-61ABEFB2E99D}"/>
          </ac:spMkLst>
        </pc:spChg>
        <pc:spChg chg="del">
          <ac:chgData name="Sean Dei" userId="986c8e99-8e30-47f9-9c76-254785a6dbba" providerId="ADAL" clId="{A04EBD48-10DD-4BA8-B4E5-C7F0CD19FD28}" dt="2025-07-06T22:47:10.379" v="392"/>
          <ac:spMkLst>
            <pc:docMk/>
            <pc:sldMk cId="0" sldId="272"/>
            <ac:spMk id="15" creationId="{E82ABBDC-7A44-4AE8-A04F-B5495481B9F2}"/>
          </ac:spMkLst>
        </pc:spChg>
        <pc:cxnChg chg="del">
          <ac:chgData name="Sean Dei" userId="986c8e99-8e30-47f9-9c76-254785a6dbba" providerId="ADAL" clId="{A04EBD48-10DD-4BA8-B4E5-C7F0CD19FD28}" dt="2025-07-06T22:47:10.379" v="392"/>
          <ac:cxnSpMkLst>
            <pc:docMk/>
            <pc:sldMk cId="0" sldId="272"/>
            <ac:cxnSpMk id="13" creationId="{F2C8E2EC-73A4-48C2-B4D7-D7726BD908EE}"/>
          </ac:cxnSpMkLst>
        </pc:cxnChg>
      </pc:sldChg>
      <pc:sldChg chg="add setBg">
        <pc:chgData name="Sean Dei" userId="986c8e99-8e30-47f9-9c76-254785a6dbba" providerId="ADAL" clId="{A04EBD48-10DD-4BA8-B4E5-C7F0CD19FD28}" dt="2025-07-06T22:47:10.379" v="392"/>
        <pc:sldMkLst>
          <pc:docMk/>
          <pc:sldMk cId="2742039330" sldId="273"/>
        </pc:sldMkLst>
      </pc:sldChg>
      <pc:sldChg chg="add del setBg">
        <pc:chgData name="Sean Dei" userId="986c8e99-8e30-47f9-9c76-254785a6dbba" providerId="ADAL" clId="{A04EBD48-10DD-4BA8-B4E5-C7F0CD19FD28}" dt="2025-07-06T22:47:10.379" v="392"/>
        <pc:sldMkLst>
          <pc:docMk/>
          <pc:sldMk cId="4211939370" sldId="274"/>
        </pc:sldMkLst>
      </pc:sldChg>
      <pc:sldChg chg="delSp add setBg delDesignElem">
        <pc:chgData name="Sean Dei" userId="986c8e99-8e30-47f9-9c76-254785a6dbba" providerId="ADAL" clId="{A04EBD48-10DD-4BA8-B4E5-C7F0CD19FD28}" dt="2025-07-06T22:47:10.379" v="392"/>
        <pc:sldMkLst>
          <pc:docMk/>
          <pc:sldMk cId="381413286" sldId="275"/>
        </pc:sldMkLst>
        <pc:spChg chg="del">
          <ac:chgData name="Sean Dei" userId="986c8e99-8e30-47f9-9c76-254785a6dbba" providerId="ADAL" clId="{A04EBD48-10DD-4BA8-B4E5-C7F0CD19FD28}" dt="2025-07-06T22:47:10.379" v="392"/>
          <ac:spMkLst>
            <pc:docMk/>
            <pc:sldMk cId="381413286" sldId="275"/>
            <ac:spMk id="10" creationId="{5690F3EE-0CD1-4520-B020-4E1DF3141C74}"/>
          </ac:spMkLst>
        </pc:spChg>
        <pc:spChg chg="del">
          <ac:chgData name="Sean Dei" userId="986c8e99-8e30-47f9-9c76-254785a6dbba" providerId="ADAL" clId="{A04EBD48-10DD-4BA8-B4E5-C7F0CD19FD28}" dt="2025-07-06T22:47:10.379" v="392"/>
          <ac:spMkLst>
            <pc:docMk/>
            <pc:sldMk cId="381413286" sldId="275"/>
            <ac:spMk id="12" creationId="{9EFDE1E9-7FE0-45CA-9DE2-237F77319A9F}"/>
          </ac:spMkLst>
        </pc:spChg>
      </pc:sldChg>
      <pc:sldChg chg="delSp add setBg delDesignElem">
        <pc:chgData name="Sean Dei" userId="986c8e99-8e30-47f9-9c76-254785a6dbba" providerId="ADAL" clId="{A04EBD48-10DD-4BA8-B4E5-C7F0CD19FD28}" dt="2025-07-06T22:47:10.379" v="392"/>
        <pc:sldMkLst>
          <pc:docMk/>
          <pc:sldMk cId="1162947964" sldId="276"/>
        </pc:sldMkLst>
        <pc:spChg chg="del">
          <ac:chgData name="Sean Dei" userId="986c8e99-8e30-47f9-9c76-254785a6dbba" providerId="ADAL" clId="{A04EBD48-10DD-4BA8-B4E5-C7F0CD19FD28}" dt="2025-07-06T22:47:10.379" v="392"/>
          <ac:spMkLst>
            <pc:docMk/>
            <pc:sldMk cId="1162947964" sldId="276"/>
            <ac:spMk id="10" creationId="{5690F3EE-0CD1-4520-B020-4E1DF3141C74}"/>
          </ac:spMkLst>
        </pc:spChg>
        <pc:spChg chg="del">
          <ac:chgData name="Sean Dei" userId="986c8e99-8e30-47f9-9c76-254785a6dbba" providerId="ADAL" clId="{A04EBD48-10DD-4BA8-B4E5-C7F0CD19FD28}" dt="2025-07-06T22:47:10.379" v="392"/>
          <ac:spMkLst>
            <pc:docMk/>
            <pc:sldMk cId="1162947964" sldId="276"/>
            <ac:spMk id="12" creationId="{9EFDE1E9-7FE0-45CA-9DE2-237F77319A9F}"/>
          </ac:spMkLst>
        </pc:spChg>
      </pc:sldChg>
      <pc:sldChg chg="delSp modSp add setBg delDesignElem">
        <pc:chgData name="Sean Dei" userId="986c8e99-8e30-47f9-9c76-254785a6dbba" providerId="ADAL" clId="{A04EBD48-10DD-4BA8-B4E5-C7F0CD19FD28}" dt="2025-07-06T22:51:12.593" v="570" actId="20577"/>
        <pc:sldMkLst>
          <pc:docMk/>
          <pc:sldMk cId="2194536168" sldId="277"/>
        </pc:sldMkLst>
        <pc:spChg chg="mod">
          <ac:chgData name="Sean Dei" userId="986c8e99-8e30-47f9-9c76-254785a6dbba" providerId="ADAL" clId="{A04EBD48-10DD-4BA8-B4E5-C7F0CD19FD28}" dt="2025-07-06T22:51:12.593" v="570" actId="20577"/>
          <ac:spMkLst>
            <pc:docMk/>
            <pc:sldMk cId="2194536168" sldId="277"/>
            <ac:spMk id="3" creationId="{00000000-0000-0000-0000-000000000000}"/>
          </ac:spMkLst>
        </pc:spChg>
        <pc:spChg chg="del">
          <ac:chgData name="Sean Dei" userId="986c8e99-8e30-47f9-9c76-254785a6dbba" providerId="ADAL" clId="{A04EBD48-10DD-4BA8-B4E5-C7F0CD19FD28}" dt="2025-07-06T22:47:10.379" v="392"/>
          <ac:spMkLst>
            <pc:docMk/>
            <pc:sldMk cId="2194536168" sldId="277"/>
            <ac:spMk id="10" creationId="{5690F3EE-0CD1-4520-B020-4E1DF3141C74}"/>
          </ac:spMkLst>
        </pc:spChg>
        <pc:spChg chg="del">
          <ac:chgData name="Sean Dei" userId="986c8e99-8e30-47f9-9c76-254785a6dbba" providerId="ADAL" clId="{A04EBD48-10DD-4BA8-B4E5-C7F0CD19FD28}" dt="2025-07-06T22:47:10.379" v="392"/>
          <ac:spMkLst>
            <pc:docMk/>
            <pc:sldMk cId="2194536168" sldId="277"/>
            <ac:spMk id="12" creationId="{9EFDE1E9-7FE0-45CA-9DE2-237F77319A9F}"/>
          </ac:spMkLst>
        </pc:spChg>
      </pc:sldChg>
      <pc:sldChg chg="delSp add setBg delDesignElem">
        <pc:chgData name="Sean Dei" userId="986c8e99-8e30-47f9-9c76-254785a6dbba" providerId="ADAL" clId="{A04EBD48-10DD-4BA8-B4E5-C7F0CD19FD28}" dt="2025-07-06T22:47:10.379" v="392"/>
        <pc:sldMkLst>
          <pc:docMk/>
          <pc:sldMk cId="3258558143" sldId="278"/>
        </pc:sldMkLst>
        <pc:spChg chg="del">
          <ac:chgData name="Sean Dei" userId="986c8e99-8e30-47f9-9c76-254785a6dbba" providerId="ADAL" clId="{A04EBD48-10DD-4BA8-B4E5-C7F0CD19FD28}" dt="2025-07-06T22:47:10.379" v="392"/>
          <ac:spMkLst>
            <pc:docMk/>
            <pc:sldMk cId="3258558143" sldId="278"/>
            <ac:spMk id="11" creationId="{7E475056-B0EB-44BE-8568-61ABEFB2E99D}"/>
          </ac:spMkLst>
        </pc:spChg>
        <pc:spChg chg="del">
          <ac:chgData name="Sean Dei" userId="986c8e99-8e30-47f9-9c76-254785a6dbba" providerId="ADAL" clId="{A04EBD48-10DD-4BA8-B4E5-C7F0CD19FD28}" dt="2025-07-06T22:47:10.379" v="392"/>
          <ac:spMkLst>
            <pc:docMk/>
            <pc:sldMk cId="3258558143" sldId="278"/>
            <ac:spMk id="15" creationId="{E82ABBDC-7A44-4AE8-A04F-B5495481B9F2}"/>
          </ac:spMkLst>
        </pc:spChg>
        <pc:cxnChg chg="del">
          <ac:chgData name="Sean Dei" userId="986c8e99-8e30-47f9-9c76-254785a6dbba" providerId="ADAL" clId="{A04EBD48-10DD-4BA8-B4E5-C7F0CD19FD28}" dt="2025-07-06T22:47:10.379" v="392"/>
          <ac:cxnSpMkLst>
            <pc:docMk/>
            <pc:sldMk cId="3258558143" sldId="278"/>
            <ac:cxnSpMk id="13" creationId="{F2C8E2EC-73A4-48C2-B4D7-D7726BD908EE}"/>
          </ac:cxnSpMkLst>
        </pc:cxnChg>
      </pc:sldChg>
      <pc:sldChg chg="modSp add del mod setBg">
        <pc:chgData name="Sean Dei" userId="986c8e99-8e30-47f9-9c76-254785a6dbba" providerId="ADAL" clId="{A04EBD48-10DD-4BA8-B4E5-C7F0CD19FD28}" dt="2025-07-06T22:47:10.379" v="392"/>
        <pc:sldMkLst>
          <pc:docMk/>
          <pc:sldMk cId="4140620899" sldId="280"/>
        </pc:sldMkLst>
        <pc:spChg chg="mod">
          <ac:chgData name="Sean Dei" userId="986c8e99-8e30-47f9-9c76-254785a6dbba" providerId="ADAL" clId="{A04EBD48-10DD-4BA8-B4E5-C7F0CD19FD28}" dt="2025-07-06T22:25:44.507" v="323" actId="20577"/>
          <ac:spMkLst>
            <pc:docMk/>
            <pc:sldMk cId="4140620899" sldId="280"/>
            <ac:spMk id="3" creationId="{00000000-0000-0000-0000-000000000000}"/>
          </ac:spMkLst>
        </pc:spChg>
      </pc:sldChg>
      <pc:sldChg chg="del">
        <pc:chgData name="Sean Dei" userId="986c8e99-8e30-47f9-9c76-254785a6dbba" providerId="ADAL" clId="{A04EBD48-10DD-4BA8-B4E5-C7F0CD19FD28}" dt="2025-07-06T22:26:28.741" v="326" actId="47"/>
        <pc:sldMkLst>
          <pc:docMk/>
          <pc:sldMk cId="1487675890" sldId="282"/>
        </pc:sldMkLst>
      </pc:sldChg>
      <pc:sldChg chg="modSp mod">
        <pc:chgData name="Sean Dei" userId="986c8e99-8e30-47f9-9c76-254785a6dbba" providerId="ADAL" clId="{A04EBD48-10DD-4BA8-B4E5-C7F0CD19FD28}" dt="2025-07-07T20:48:11.266" v="673" actId="20577"/>
        <pc:sldMkLst>
          <pc:docMk/>
          <pc:sldMk cId="890827746" sldId="283"/>
        </pc:sldMkLst>
        <pc:spChg chg="mod">
          <ac:chgData name="Sean Dei" userId="986c8e99-8e30-47f9-9c76-254785a6dbba" providerId="ADAL" clId="{A04EBD48-10DD-4BA8-B4E5-C7F0CD19FD28}" dt="2025-07-07T20:48:11.266" v="673" actId="20577"/>
          <ac:spMkLst>
            <pc:docMk/>
            <pc:sldMk cId="890827746" sldId="283"/>
            <ac:spMk id="5" creationId="{76544CDA-5044-3990-DB0A-55876F96292D}"/>
          </ac:spMkLst>
        </pc:spChg>
      </pc:sldChg>
      <pc:sldChg chg="ord">
        <pc:chgData name="Sean Dei" userId="986c8e99-8e30-47f9-9c76-254785a6dbba" providerId="ADAL" clId="{A04EBD48-10DD-4BA8-B4E5-C7F0CD19FD28}" dt="2025-07-06T22:26:45.152" v="329"/>
        <pc:sldMkLst>
          <pc:docMk/>
          <pc:sldMk cId="82859239" sldId="284"/>
        </pc:sldMkLst>
      </pc:sldChg>
      <pc:sldChg chg="modSp mod">
        <pc:chgData name="Sean Dei" userId="986c8e99-8e30-47f9-9c76-254785a6dbba" providerId="ADAL" clId="{A04EBD48-10DD-4BA8-B4E5-C7F0CD19FD28}" dt="2025-07-06T22:26:58.287" v="336" actId="20577"/>
        <pc:sldMkLst>
          <pc:docMk/>
          <pc:sldMk cId="3361410588" sldId="285"/>
        </pc:sldMkLst>
        <pc:spChg chg="mod">
          <ac:chgData name="Sean Dei" userId="986c8e99-8e30-47f9-9c76-254785a6dbba" providerId="ADAL" clId="{A04EBD48-10DD-4BA8-B4E5-C7F0CD19FD28}" dt="2025-07-06T22:26:58.287" v="336" actId="20577"/>
          <ac:spMkLst>
            <pc:docMk/>
            <pc:sldMk cId="3361410588" sldId="285"/>
            <ac:spMk id="2" creationId="{00000000-0000-0000-0000-000000000000}"/>
          </ac:spMkLst>
        </pc:spChg>
      </pc:sldChg>
      <pc:sldChg chg="del">
        <pc:chgData name="Sean Dei" userId="986c8e99-8e30-47f9-9c76-254785a6dbba" providerId="ADAL" clId="{A04EBD48-10DD-4BA8-B4E5-C7F0CD19FD28}" dt="2025-07-06T22:29:34.370" v="378" actId="47"/>
        <pc:sldMkLst>
          <pc:docMk/>
          <pc:sldMk cId="2323806760" sldId="287"/>
        </pc:sldMkLst>
      </pc:sldChg>
      <pc:sldChg chg="del">
        <pc:chgData name="Sean Dei" userId="986c8e99-8e30-47f9-9c76-254785a6dbba" providerId="ADAL" clId="{A04EBD48-10DD-4BA8-B4E5-C7F0CD19FD28}" dt="2025-07-06T22:29:34.370" v="378" actId="47"/>
        <pc:sldMkLst>
          <pc:docMk/>
          <pc:sldMk cId="4241308188" sldId="288"/>
        </pc:sldMkLst>
      </pc:sldChg>
      <pc:sldChg chg="del">
        <pc:chgData name="Sean Dei" userId="986c8e99-8e30-47f9-9c76-254785a6dbba" providerId="ADAL" clId="{A04EBD48-10DD-4BA8-B4E5-C7F0CD19FD28}" dt="2025-07-06T22:29:34.370" v="378" actId="47"/>
        <pc:sldMkLst>
          <pc:docMk/>
          <pc:sldMk cId="959523146" sldId="289"/>
        </pc:sldMkLst>
      </pc:sldChg>
      <pc:sldChg chg="del">
        <pc:chgData name="Sean Dei" userId="986c8e99-8e30-47f9-9c76-254785a6dbba" providerId="ADAL" clId="{A04EBD48-10DD-4BA8-B4E5-C7F0CD19FD28}" dt="2025-07-06T22:29:34.370" v="378" actId="47"/>
        <pc:sldMkLst>
          <pc:docMk/>
          <pc:sldMk cId="3985241346" sldId="290"/>
        </pc:sldMkLst>
      </pc:sldChg>
      <pc:sldChg chg="del">
        <pc:chgData name="Sean Dei" userId="986c8e99-8e30-47f9-9c76-254785a6dbba" providerId="ADAL" clId="{A04EBD48-10DD-4BA8-B4E5-C7F0CD19FD28}" dt="2025-07-06T22:29:34.370" v="378" actId="47"/>
        <pc:sldMkLst>
          <pc:docMk/>
          <pc:sldMk cId="3311224132" sldId="291"/>
        </pc:sldMkLst>
      </pc:sldChg>
      <pc:sldChg chg="del">
        <pc:chgData name="Sean Dei" userId="986c8e99-8e30-47f9-9c76-254785a6dbba" providerId="ADAL" clId="{A04EBD48-10DD-4BA8-B4E5-C7F0CD19FD28}" dt="2025-07-06T22:29:34.370" v="378" actId="47"/>
        <pc:sldMkLst>
          <pc:docMk/>
          <pc:sldMk cId="3153199532" sldId="292"/>
        </pc:sldMkLst>
      </pc:sldChg>
      <pc:sldChg chg="modSp mod">
        <pc:chgData name="Sean Dei" userId="986c8e99-8e30-47f9-9c76-254785a6dbba" providerId="ADAL" clId="{A04EBD48-10DD-4BA8-B4E5-C7F0CD19FD28}" dt="2025-07-06T22:24:49.863" v="274" actId="20577"/>
        <pc:sldMkLst>
          <pc:docMk/>
          <pc:sldMk cId="480208998" sldId="293"/>
        </pc:sldMkLst>
        <pc:spChg chg="mod">
          <ac:chgData name="Sean Dei" userId="986c8e99-8e30-47f9-9c76-254785a6dbba" providerId="ADAL" clId="{A04EBD48-10DD-4BA8-B4E5-C7F0CD19FD28}" dt="2025-07-06T22:24:49.863" v="274" actId="20577"/>
          <ac:spMkLst>
            <pc:docMk/>
            <pc:sldMk cId="480208998" sldId="293"/>
            <ac:spMk id="3" creationId="{00000000-0000-0000-0000-000000000000}"/>
          </ac:spMkLst>
        </pc:spChg>
      </pc:sldChg>
      <pc:sldChg chg="del">
        <pc:chgData name="Sean Dei" userId="986c8e99-8e30-47f9-9c76-254785a6dbba" providerId="ADAL" clId="{A04EBD48-10DD-4BA8-B4E5-C7F0CD19FD28}" dt="2025-07-06T22:29:34.370" v="378" actId="47"/>
        <pc:sldMkLst>
          <pc:docMk/>
          <pc:sldMk cId="2658313649" sldId="294"/>
        </pc:sldMkLst>
      </pc:sldChg>
      <pc:sldChg chg="del">
        <pc:chgData name="Sean Dei" userId="986c8e99-8e30-47f9-9c76-254785a6dbba" providerId="ADAL" clId="{A04EBD48-10DD-4BA8-B4E5-C7F0CD19FD28}" dt="2025-07-06T22:51:31.142" v="571" actId="47"/>
        <pc:sldMkLst>
          <pc:docMk/>
          <pc:sldMk cId="363472535" sldId="295"/>
        </pc:sldMkLst>
      </pc:sldChg>
      <pc:sldChg chg="add">
        <pc:chgData name="Sean Dei" userId="986c8e99-8e30-47f9-9c76-254785a6dbba" providerId="ADAL" clId="{A04EBD48-10DD-4BA8-B4E5-C7F0CD19FD28}" dt="2025-07-06T22:47:10.379" v="392"/>
        <pc:sldMkLst>
          <pc:docMk/>
          <pc:sldMk cId="0" sldId="296"/>
        </pc:sldMkLst>
      </pc:sldChg>
      <pc:sldChg chg="delSp modSp add mod setBg delDesignElem">
        <pc:chgData name="Sean Dei" userId="986c8e99-8e30-47f9-9c76-254785a6dbba" providerId="ADAL" clId="{A04EBD48-10DD-4BA8-B4E5-C7F0CD19FD28}" dt="2025-07-06T22:49:09.386" v="568" actId="20577"/>
        <pc:sldMkLst>
          <pc:docMk/>
          <pc:sldMk cId="0" sldId="297"/>
        </pc:sldMkLst>
        <pc:spChg chg="del">
          <ac:chgData name="Sean Dei" userId="986c8e99-8e30-47f9-9c76-254785a6dbba" providerId="ADAL" clId="{A04EBD48-10DD-4BA8-B4E5-C7F0CD19FD28}" dt="2025-07-06T22:47:10.379" v="392"/>
          <ac:spMkLst>
            <pc:docMk/>
            <pc:sldMk cId="0" sldId="297"/>
            <ac:spMk id="30" creationId="{7E475056-B0EB-44BE-8568-61ABEFB2E99D}"/>
          </ac:spMkLst>
        </pc:spChg>
        <pc:spChg chg="del">
          <ac:chgData name="Sean Dei" userId="986c8e99-8e30-47f9-9c76-254785a6dbba" providerId="ADAL" clId="{A04EBD48-10DD-4BA8-B4E5-C7F0CD19FD28}" dt="2025-07-06T22:47:10.379" v="392"/>
          <ac:spMkLst>
            <pc:docMk/>
            <pc:sldMk cId="0" sldId="297"/>
            <ac:spMk id="32" creationId="{E82ABBDC-7A44-4AE8-A04F-B5495481B9F2}"/>
          </ac:spMkLst>
        </pc:spChg>
        <pc:graphicFrameChg chg="modGraphic">
          <ac:chgData name="Sean Dei" userId="986c8e99-8e30-47f9-9c76-254785a6dbba" providerId="ADAL" clId="{A04EBD48-10DD-4BA8-B4E5-C7F0CD19FD28}" dt="2025-07-06T22:49:09.386" v="568" actId="20577"/>
          <ac:graphicFrameMkLst>
            <pc:docMk/>
            <pc:sldMk cId="0" sldId="297"/>
            <ac:graphicFrameMk id="6" creationId="{00000000-0000-0000-0000-000000000000}"/>
          </ac:graphicFrameMkLst>
        </pc:graphicFrameChg>
        <pc:cxnChg chg="del">
          <ac:chgData name="Sean Dei" userId="986c8e99-8e30-47f9-9c76-254785a6dbba" providerId="ADAL" clId="{A04EBD48-10DD-4BA8-B4E5-C7F0CD19FD28}" dt="2025-07-06T22:47:10.379" v="392"/>
          <ac:cxnSpMkLst>
            <pc:docMk/>
            <pc:sldMk cId="0" sldId="297"/>
            <ac:cxnSpMk id="31" creationId="{F2C8E2EC-73A4-48C2-B4D7-D7726BD908EE}"/>
          </ac:cxnSpMkLst>
        </pc:cxnChg>
      </pc:sldChg>
      <pc:sldChg chg="add setBg">
        <pc:chgData name="Sean Dei" userId="986c8e99-8e30-47f9-9c76-254785a6dbba" providerId="ADAL" clId="{A04EBD48-10DD-4BA8-B4E5-C7F0CD19FD28}" dt="2025-07-06T22:47:10.379" v="392"/>
        <pc:sldMkLst>
          <pc:docMk/>
          <pc:sldMk cId="0" sldId="298"/>
        </pc:sldMkLst>
      </pc:sldChg>
      <pc:sldChg chg="modSp mod">
        <pc:chgData name="Sean Dei" userId="986c8e99-8e30-47f9-9c76-254785a6dbba" providerId="ADAL" clId="{A04EBD48-10DD-4BA8-B4E5-C7F0CD19FD28}" dt="2025-07-07T00:58:56.964" v="640" actId="20577"/>
        <pc:sldMkLst>
          <pc:docMk/>
          <pc:sldMk cId="945863052" sldId="299"/>
        </pc:sldMkLst>
        <pc:spChg chg="mod">
          <ac:chgData name="Sean Dei" userId="986c8e99-8e30-47f9-9c76-254785a6dbba" providerId="ADAL" clId="{A04EBD48-10DD-4BA8-B4E5-C7F0CD19FD28}" dt="2025-07-07T00:58:24.826" v="595" actId="20577"/>
          <ac:spMkLst>
            <pc:docMk/>
            <pc:sldMk cId="945863052" sldId="299"/>
            <ac:spMk id="2" creationId="{00000000-0000-0000-0000-000000000000}"/>
          </ac:spMkLst>
        </pc:spChg>
        <pc:spChg chg="mod">
          <ac:chgData name="Sean Dei" userId="986c8e99-8e30-47f9-9c76-254785a6dbba" providerId="ADAL" clId="{A04EBD48-10DD-4BA8-B4E5-C7F0CD19FD28}" dt="2025-07-07T00:58:56.964" v="640" actId="20577"/>
          <ac:spMkLst>
            <pc:docMk/>
            <pc:sldMk cId="945863052" sldId="299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A8F90-EE5A-4525-B79F-65B6B020710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D6A338-CFF8-483F-BC06-3EB1AA1B8FEF}" type="pres">
      <dgm:prSet presAssocID="{FF6A8F90-EE5A-4525-B79F-65B6B0207107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D8B35D6-AF47-48F1-882F-8B8BF2BA449A}" type="presOf" srcId="{FF6A8F90-EE5A-4525-B79F-65B6B0207107}" destId="{16D6A338-CFF8-483F-BC06-3EB1AA1B8F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6A8F90-EE5A-4525-B79F-65B6B020710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D6A338-CFF8-483F-BC06-3EB1AA1B8FEF}" type="pres">
      <dgm:prSet presAssocID="{FF6A8F90-EE5A-4525-B79F-65B6B0207107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D8B35D6-AF47-48F1-882F-8B8BF2BA449A}" type="presOf" srcId="{FF6A8F90-EE5A-4525-B79F-65B6B0207107}" destId="{16D6A338-CFF8-483F-BC06-3EB1AA1B8F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6A8F90-EE5A-4525-B79F-65B6B020710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D6A338-CFF8-483F-BC06-3EB1AA1B8FEF}" type="pres">
      <dgm:prSet presAssocID="{FF6A8F90-EE5A-4525-B79F-65B6B0207107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D8B35D6-AF47-48F1-882F-8B8BF2BA449A}" type="presOf" srcId="{FF6A8F90-EE5A-4525-B79F-65B6B0207107}" destId="{16D6A338-CFF8-483F-BC06-3EB1AA1B8F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6A8F90-EE5A-4525-B79F-65B6B020710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D6A338-CFF8-483F-BC06-3EB1AA1B8FEF}" type="pres">
      <dgm:prSet presAssocID="{FF6A8F90-EE5A-4525-B79F-65B6B0207107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D8B35D6-AF47-48F1-882F-8B8BF2BA449A}" type="presOf" srcId="{FF6A8F90-EE5A-4525-B79F-65B6B0207107}" destId="{16D6A338-CFF8-483F-BC06-3EB1AA1B8F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F53D1B-8B18-40E3-AF52-CFC0D5947A6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2B15AE-A1A8-4B5A-9280-3BAFD9572C03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Clock running time for a high school game is 48 minutes with periods and intermissions indicated in previous table.</a:t>
          </a:r>
        </a:p>
      </dgm:t>
    </dgm:pt>
    <dgm:pt modelId="{5DD9CB15-43BF-40AA-8755-1485F206F795}" type="parTrans" cxnId="{D8778774-8C1F-4602-941F-CD699E717E55}">
      <dgm:prSet/>
      <dgm:spPr/>
      <dgm:t>
        <a:bodyPr/>
        <a:lstStyle/>
        <a:p>
          <a:endParaRPr lang="en-US"/>
        </a:p>
      </dgm:t>
    </dgm:pt>
    <dgm:pt modelId="{A19A45BC-CEAD-47E2-BB50-3172AE81B02F}" type="sibTrans" cxnId="{D8778774-8C1F-4602-941F-CD699E717E55}">
      <dgm:prSet/>
      <dgm:spPr/>
      <dgm:t>
        <a:bodyPr/>
        <a:lstStyle/>
        <a:p>
          <a:endParaRPr lang="en-US"/>
        </a:p>
      </dgm:t>
    </dgm:pt>
    <dgm:pt modelId="{7D708DDC-160C-45DA-B953-D6557CD0F9C3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Games ending tied, may be resolved by overtime method approved by the FHSAA</a:t>
          </a:r>
        </a:p>
      </dgm:t>
    </dgm:pt>
    <dgm:pt modelId="{BF93AB9A-BA87-4AF4-83C8-F654CFF34FFA}" type="parTrans" cxnId="{E30F4DB3-932B-4A68-A981-C92AD42813D3}">
      <dgm:prSet/>
      <dgm:spPr/>
      <dgm:t>
        <a:bodyPr/>
        <a:lstStyle/>
        <a:p>
          <a:endParaRPr lang="en-US"/>
        </a:p>
      </dgm:t>
    </dgm:pt>
    <dgm:pt modelId="{98AC1DF6-058C-4CBC-A951-2A2E3EB142F7}" type="sibTrans" cxnId="{E30F4DB3-932B-4A68-A981-C92AD42813D3}">
      <dgm:prSet/>
      <dgm:spPr/>
      <dgm:t>
        <a:bodyPr/>
        <a:lstStyle/>
        <a:p>
          <a:endParaRPr lang="en-US"/>
        </a:p>
      </dgm:t>
    </dgm:pt>
    <dgm:pt modelId="{7F586F86-5AB4-42F4-8115-A4833AF30986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Freshmen &amp; Lower level – 8 minutes</a:t>
          </a:r>
        </a:p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JV – 10 minutes</a:t>
          </a:r>
        </a:p>
      </dgm:t>
    </dgm:pt>
    <dgm:pt modelId="{8F4FE3E8-42E7-4A9E-A0BE-3FC52B12DDE2}" type="parTrans" cxnId="{566D08D6-39C2-450A-8397-3284FA8EB798}">
      <dgm:prSet/>
      <dgm:spPr/>
      <dgm:t>
        <a:bodyPr/>
        <a:lstStyle/>
        <a:p>
          <a:endParaRPr lang="en-US"/>
        </a:p>
      </dgm:t>
    </dgm:pt>
    <dgm:pt modelId="{2699A376-3625-4D00-B54B-143C107EECCE}" type="sibTrans" cxnId="{566D08D6-39C2-450A-8397-3284FA8EB798}">
      <dgm:prSet/>
      <dgm:spPr/>
      <dgm:t>
        <a:bodyPr/>
        <a:lstStyle/>
        <a:p>
          <a:endParaRPr lang="en-US"/>
        </a:p>
      </dgm:t>
    </dgm:pt>
    <dgm:pt modelId="{92A0B711-0011-41F6-B496-0D690A9CCDEA}" type="pres">
      <dgm:prSet presAssocID="{57F53D1B-8B18-40E3-AF52-CFC0D5947A69}" presName="linear" presStyleCnt="0">
        <dgm:presLayoutVars>
          <dgm:animLvl val="lvl"/>
          <dgm:resizeHandles val="exact"/>
        </dgm:presLayoutVars>
      </dgm:prSet>
      <dgm:spPr/>
    </dgm:pt>
    <dgm:pt modelId="{5B6410B1-5852-4DA4-9F0D-49CF4345129A}" type="pres">
      <dgm:prSet presAssocID="{7C2B15AE-A1A8-4B5A-9280-3BAFD9572C0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13A75E0-B128-4248-AEC3-6DF49C06068D}" type="pres">
      <dgm:prSet presAssocID="{A19A45BC-CEAD-47E2-BB50-3172AE81B02F}" presName="spacer" presStyleCnt="0"/>
      <dgm:spPr/>
    </dgm:pt>
    <dgm:pt modelId="{965655BD-FCF7-4093-ACA6-1C040A224613}" type="pres">
      <dgm:prSet presAssocID="{7D708DDC-160C-45DA-B953-D6557CD0F9C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E609EDB-3BCE-4D81-8911-43C389B7ACAA}" type="pres">
      <dgm:prSet presAssocID="{98AC1DF6-058C-4CBC-A951-2A2E3EB142F7}" presName="spacer" presStyleCnt="0"/>
      <dgm:spPr/>
    </dgm:pt>
    <dgm:pt modelId="{4BC93FDE-3CBF-43AC-B1C2-3EE2AAA9F39A}" type="pres">
      <dgm:prSet presAssocID="{7F586F86-5AB4-42F4-8115-A4833AF3098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25FB302-8FED-4D49-9D75-A0CA77A5F55A}" type="presOf" srcId="{7D708DDC-160C-45DA-B953-D6557CD0F9C3}" destId="{965655BD-FCF7-4093-ACA6-1C040A224613}" srcOrd="0" destOrd="0" presId="urn:microsoft.com/office/officeart/2005/8/layout/vList2"/>
    <dgm:cxn modelId="{E1187E49-29FB-4588-B939-F32109ADD5D9}" type="presOf" srcId="{7C2B15AE-A1A8-4B5A-9280-3BAFD9572C03}" destId="{5B6410B1-5852-4DA4-9F0D-49CF4345129A}" srcOrd="0" destOrd="0" presId="urn:microsoft.com/office/officeart/2005/8/layout/vList2"/>
    <dgm:cxn modelId="{D8778774-8C1F-4602-941F-CD699E717E55}" srcId="{57F53D1B-8B18-40E3-AF52-CFC0D5947A69}" destId="{7C2B15AE-A1A8-4B5A-9280-3BAFD9572C03}" srcOrd="0" destOrd="0" parTransId="{5DD9CB15-43BF-40AA-8755-1485F206F795}" sibTransId="{A19A45BC-CEAD-47E2-BB50-3172AE81B02F}"/>
    <dgm:cxn modelId="{B7A2D687-9EAF-44FA-8336-91905097C395}" type="presOf" srcId="{57F53D1B-8B18-40E3-AF52-CFC0D5947A69}" destId="{92A0B711-0011-41F6-B496-0D690A9CCDEA}" srcOrd="0" destOrd="0" presId="urn:microsoft.com/office/officeart/2005/8/layout/vList2"/>
    <dgm:cxn modelId="{E27208AF-1F7C-4667-91F3-30CF1DD21467}" type="presOf" srcId="{7F586F86-5AB4-42F4-8115-A4833AF30986}" destId="{4BC93FDE-3CBF-43AC-B1C2-3EE2AAA9F39A}" srcOrd="0" destOrd="0" presId="urn:microsoft.com/office/officeart/2005/8/layout/vList2"/>
    <dgm:cxn modelId="{E30F4DB3-932B-4A68-A981-C92AD42813D3}" srcId="{57F53D1B-8B18-40E3-AF52-CFC0D5947A69}" destId="{7D708DDC-160C-45DA-B953-D6557CD0F9C3}" srcOrd="1" destOrd="0" parTransId="{BF93AB9A-BA87-4AF4-83C8-F654CFF34FFA}" sibTransId="{98AC1DF6-058C-4CBC-A951-2A2E3EB142F7}"/>
    <dgm:cxn modelId="{566D08D6-39C2-450A-8397-3284FA8EB798}" srcId="{57F53D1B-8B18-40E3-AF52-CFC0D5947A69}" destId="{7F586F86-5AB4-42F4-8115-A4833AF30986}" srcOrd="2" destOrd="0" parTransId="{8F4FE3E8-42E7-4A9E-A0BE-3FC52B12DDE2}" sibTransId="{2699A376-3625-4D00-B54B-143C107EECCE}"/>
    <dgm:cxn modelId="{B5CC37D0-4EAF-402D-A387-EFA5921A6381}" type="presParOf" srcId="{92A0B711-0011-41F6-B496-0D690A9CCDEA}" destId="{5B6410B1-5852-4DA4-9F0D-49CF4345129A}" srcOrd="0" destOrd="0" presId="urn:microsoft.com/office/officeart/2005/8/layout/vList2"/>
    <dgm:cxn modelId="{2BF8EC1C-A4CB-4AFD-A107-A2B811D80684}" type="presParOf" srcId="{92A0B711-0011-41F6-B496-0D690A9CCDEA}" destId="{213A75E0-B128-4248-AEC3-6DF49C06068D}" srcOrd="1" destOrd="0" presId="urn:microsoft.com/office/officeart/2005/8/layout/vList2"/>
    <dgm:cxn modelId="{FE32D876-1AA1-48B9-BD02-BC67D6020D6A}" type="presParOf" srcId="{92A0B711-0011-41F6-B496-0D690A9CCDEA}" destId="{965655BD-FCF7-4093-ACA6-1C040A224613}" srcOrd="2" destOrd="0" presId="urn:microsoft.com/office/officeart/2005/8/layout/vList2"/>
    <dgm:cxn modelId="{1DE1DA81-5609-4551-BC76-B2DFCEC807D1}" type="presParOf" srcId="{92A0B711-0011-41F6-B496-0D690A9CCDEA}" destId="{1E609EDB-3BCE-4D81-8911-43C389B7ACAA}" srcOrd="3" destOrd="0" presId="urn:microsoft.com/office/officeart/2005/8/layout/vList2"/>
    <dgm:cxn modelId="{A806BBD0-09D6-4EB3-8831-D98EB52DB67E}" type="presParOf" srcId="{92A0B711-0011-41F6-B496-0D690A9CCDEA}" destId="{4BC93FDE-3CBF-43AC-B1C2-3EE2AAA9F3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6A8F90-EE5A-4525-B79F-65B6B020710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BC2F0DA-E0ED-4100-99CF-C5D3D64F503C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Period(s) may be shortened in any emergency by agreement of opposing coaches and referee.</a:t>
          </a:r>
        </a:p>
      </dgm:t>
    </dgm:pt>
    <dgm:pt modelId="{BDC67484-7516-48A1-8A23-8B87637F4CFA}" type="parTrans" cxnId="{2854DF89-BA6A-48D8-8003-12BC8E10704B}">
      <dgm:prSet/>
      <dgm:spPr/>
      <dgm:t>
        <a:bodyPr/>
        <a:lstStyle/>
        <a:p>
          <a:endParaRPr lang="en-US"/>
        </a:p>
      </dgm:t>
    </dgm:pt>
    <dgm:pt modelId="{D2CDD869-FCCD-4314-B5A8-0A9C0F70EAE0}" type="sibTrans" cxnId="{2854DF89-BA6A-48D8-8003-12BC8E10704B}">
      <dgm:prSet/>
      <dgm:spPr/>
      <dgm:t>
        <a:bodyPr/>
        <a:lstStyle/>
        <a:p>
          <a:endParaRPr lang="en-US"/>
        </a:p>
      </dgm:t>
    </dgm:pt>
    <dgm:pt modelId="{C4FAC462-D242-4C5F-8AEF-66D69F7BBBD6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By agreement of opposing coaches and referee any remaining period may be shortened or game terminated.</a:t>
          </a:r>
        </a:p>
      </dgm:t>
    </dgm:pt>
    <dgm:pt modelId="{A41595F3-889C-4E60-BCE2-49429BE441CB}" type="parTrans" cxnId="{A9525374-EB8A-42A6-B641-5C48E5785C54}">
      <dgm:prSet/>
      <dgm:spPr/>
      <dgm:t>
        <a:bodyPr/>
        <a:lstStyle/>
        <a:p>
          <a:endParaRPr lang="en-US"/>
        </a:p>
      </dgm:t>
    </dgm:pt>
    <dgm:pt modelId="{CD741890-C291-49B1-A69B-99A32FF263E2}" type="sibTrans" cxnId="{A9525374-EB8A-42A6-B641-5C48E5785C54}">
      <dgm:prSet/>
      <dgm:spPr/>
      <dgm:t>
        <a:bodyPr/>
        <a:lstStyle/>
        <a:p>
          <a:endParaRPr lang="en-US"/>
        </a:p>
      </dgm:t>
    </dgm:pt>
    <dgm:pt modelId="{5FD9127E-A881-4763-A7B8-79C4E78CB94A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Crew of officials are authorized to delay or suspend the game if weather conditions are construed to be hazardous to participants.</a:t>
          </a:r>
        </a:p>
      </dgm:t>
    </dgm:pt>
    <dgm:pt modelId="{31AB9A6B-E9AD-4C82-979D-E3A6275E2F2B}" type="parTrans" cxnId="{78C5DD70-BA60-4FB7-80FF-B4226C309951}">
      <dgm:prSet/>
      <dgm:spPr/>
      <dgm:t>
        <a:bodyPr/>
        <a:lstStyle/>
        <a:p>
          <a:endParaRPr lang="en-US"/>
        </a:p>
      </dgm:t>
    </dgm:pt>
    <dgm:pt modelId="{5B836217-464F-43C7-B0BD-397E6BC0D082}" type="sibTrans" cxnId="{78C5DD70-BA60-4FB7-80FF-B4226C309951}">
      <dgm:prSet/>
      <dgm:spPr/>
      <dgm:t>
        <a:bodyPr/>
        <a:lstStyle/>
        <a:p>
          <a:endParaRPr lang="en-US"/>
        </a:p>
      </dgm:t>
    </dgm:pt>
    <dgm:pt modelId="{16D6A338-CFF8-483F-BC06-3EB1AA1B8FEF}" type="pres">
      <dgm:prSet presAssocID="{FF6A8F90-EE5A-4525-B79F-65B6B0207107}" presName="linear" presStyleCnt="0">
        <dgm:presLayoutVars>
          <dgm:animLvl val="lvl"/>
          <dgm:resizeHandles val="exact"/>
        </dgm:presLayoutVars>
      </dgm:prSet>
      <dgm:spPr/>
    </dgm:pt>
    <dgm:pt modelId="{890C0E26-A66C-406B-9F9B-5DE6B616C417}" type="pres">
      <dgm:prSet presAssocID="{2BC2F0DA-E0ED-4100-99CF-C5D3D64F503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5A4052D-BB13-4603-BE3C-F60B0E5CD0FE}" type="pres">
      <dgm:prSet presAssocID="{D2CDD869-FCCD-4314-B5A8-0A9C0F70EAE0}" presName="spacer" presStyleCnt="0"/>
      <dgm:spPr/>
    </dgm:pt>
    <dgm:pt modelId="{CFD6741E-554A-40CC-830F-DD5822D377EB}" type="pres">
      <dgm:prSet presAssocID="{C4FAC462-D242-4C5F-8AEF-66D69F7BBBD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FDD248E-92FD-4BC1-BF94-1D40A5F26FF3}" type="pres">
      <dgm:prSet presAssocID="{CD741890-C291-49B1-A69B-99A32FF263E2}" presName="spacer" presStyleCnt="0"/>
      <dgm:spPr/>
    </dgm:pt>
    <dgm:pt modelId="{CF3E90FD-D872-4326-AED9-D3BF22956412}" type="pres">
      <dgm:prSet presAssocID="{5FD9127E-A881-4763-A7B8-79C4E78CB94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1299C1E-73D2-482D-8D93-29700090B609}" type="presOf" srcId="{C4FAC462-D242-4C5F-8AEF-66D69F7BBBD6}" destId="{CFD6741E-554A-40CC-830F-DD5822D377EB}" srcOrd="0" destOrd="0" presId="urn:microsoft.com/office/officeart/2005/8/layout/vList2"/>
    <dgm:cxn modelId="{78C5DD70-BA60-4FB7-80FF-B4226C309951}" srcId="{FF6A8F90-EE5A-4525-B79F-65B6B0207107}" destId="{5FD9127E-A881-4763-A7B8-79C4E78CB94A}" srcOrd="2" destOrd="0" parTransId="{31AB9A6B-E9AD-4C82-979D-E3A6275E2F2B}" sibTransId="{5B836217-464F-43C7-B0BD-397E6BC0D082}"/>
    <dgm:cxn modelId="{A9525374-EB8A-42A6-B641-5C48E5785C54}" srcId="{FF6A8F90-EE5A-4525-B79F-65B6B0207107}" destId="{C4FAC462-D242-4C5F-8AEF-66D69F7BBBD6}" srcOrd="1" destOrd="0" parTransId="{A41595F3-889C-4E60-BCE2-49429BE441CB}" sibTransId="{CD741890-C291-49B1-A69B-99A32FF263E2}"/>
    <dgm:cxn modelId="{2854DF89-BA6A-48D8-8003-12BC8E10704B}" srcId="{FF6A8F90-EE5A-4525-B79F-65B6B0207107}" destId="{2BC2F0DA-E0ED-4100-99CF-C5D3D64F503C}" srcOrd="0" destOrd="0" parTransId="{BDC67484-7516-48A1-8A23-8B87637F4CFA}" sibTransId="{D2CDD869-FCCD-4314-B5A8-0A9C0F70EAE0}"/>
    <dgm:cxn modelId="{60803EA1-FB12-443E-8B87-451F07CF1C2E}" type="presOf" srcId="{2BC2F0DA-E0ED-4100-99CF-C5D3D64F503C}" destId="{890C0E26-A66C-406B-9F9B-5DE6B616C417}" srcOrd="0" destOrd="0" presId="urn:microsoft.com/office/officeart/2005/8/layout/vList2"/>
    <dgm:cxn modelId="{9D8B35D6-AF47-48F1-882F-8B8BF2BA449A}" type="presOf" srcId="{FF6A8F90-EE5A-4525-B79F-65B6B0207107}" destId="{16D6A338-CFF8-483F-BC06-3EB1AA1B8FEF}" srcOrd="0" destOrd="0" presId="urn:microsoft.com/office/officeart/2005/8/layout/vList2"/>
    <dgm:cxn modelId="{B3E204F2-EF39-4298-88E8-E21239D879BC}" type="presOf" srcId="{5FD9127E-A881-4763-A7B8-79C4E78CB94A}" destId="{CF3E90FD-D872-4326-AED9-D3BF22956412}" srcOrd="0" destOrd="0" presId="urn:microsoft.com/office/officeart/2005/8/layout/vList2"/>
    <dgm:cxn modelId="{5090EC9A-A1AC-4CD8-9E27-0233DA5C5868}" type="presParOf" srcId="{16D6A338-CFF8-483F-BC06-3EB1AA1B8FEF}" destId="{890C0E26-A66C-406B-9F9B-5DE6B616C417}" srcOrd="0" destOrd="0" presId="urn:microsoft.com/office/officeart/2005/8/layout/vList2"/>
    <dgm:cxn modelId="{6B186DFD-76E0-4862-9465-B867D5426851}" type="presParOf" srcId="{16D6A338-CFF8-483F-BC06-3EB1AA1B8FEF}" destId="{B5A4052D-BB13-4603-BE3C-F60B0E5CD0FE}" srcOrd="1" destOrd="0" presId="urn:microsoft.com/office/officeart/2005/8/layout/vList2"/>
    <dgm:cxn modelId="{6F8A7149-EB46-4507-8142-17964BFF0612}" type="presParOf" srcId="{16D6A338-CFF8-483F-BC06-3EB1AA1B8FEF}" destId="{CFD6741E-554A-40CC-830F-DD5822D377EB}" srcOrd="2" destOrd="0" presId="urn:microsoft.com/office/officeart/2005/8/layout/vList2"/>
    <dgm:cxn modelId="{F8A31F48-E512-431D-B287-FDC6C6EFC809}" type="presParOf" srcId="{16D6A338-CFF8-483F-BC06-3EB1AA1B8FEF}" destId="{BFDD248E-92FD-4BC1-BF94-1D40A5F26FF3}" srcOrd="3" destOrd="0" presId="urn:microsoft.com/office/officeart/2005/8/layout/vList2"/>
    <dgm:cxn modelId="{5D1178FB-0BFF-40A8-9EB4-AD1938B3C039}" type="presParOf" srcId="{16D6A338-CFF8-483F-BC06-3EB1AA1B8FEF}" destId="{CF3E90FD-D872-4326-AED9-D3BF2295641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62A013-7C11-4DE6-9763-81968F4F6D8D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8EC4559F-6264-407F-8715-6F7FE3AD2469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Unsportsmanlike fouls</a:t>
          </a:r>
        </a:p>
      </dgm:t>
    </dgm:pt>
    <dgm:pt modelId="{D08DCAAD-9CBB-4953-9DFC-3066F28CB005}" type="parTrans" cxnId="{61FBBFFB-103B-491A-8EDD-E17E481692A5}">
      <dgm:prSet/>
      <dgm:spPr/>
      <dgm:t>
        <a:bodyPr/>
        <a:lstStyle/>
        <a:p>
          <a:endParaRPr lang="en-US"/>
        </a:p>
      </dgm:t>
    </dgm:pt>
    <dgm:pt modelId="{6615A7DB-23C3-488C-BB5F-9C5AD1AC988F}" type="sibTrans" cxnId="{61FBBFFB-103B-491A-8EDD-E17E481692A5}">
      <dgm:prSet/>
      <dgm:spPr/>
      <dgm:t>
        <a:bodyPr/>
        <a:lstStyle/>
        <a:p>
          <a:endParaRPr lang="en-US"/>
        </a:p>
      </dgm:t>
    </dgm:pt>
    <dgm:pt modelId="{A5655F33-0C60-42D6-8B3A-1A76CA55A280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Non-player fouls</a:t>
          </a:r>
        </a:p>
      </dgm:t>
    </dgm:pt>
    <dgm:pt modelId="{4D3C1F32-1A9B-41A4-A643-8283152BAD27}" type="parTrans" cxnId="{F95CF9C4-E6C8-445F-A986-4D2533DE87FD}">
      <dgm:prSet/>
      <dgm:spPr/>
      <dgm:t>
        <a:bodyPr/>
        <a:lstStyle/>
        <a:p>
          <a:endParaRPr lang="en-US"/>
        </a:p>
      </dgm:t>
    </dgm:pt>
    <dgm:pt modelId="{BC6536EA-8E56-4DCD-A9DE-EC700515F2BF}" type="sibTrans" cxnId="{F95CF9C4-E6C8-445F-A986-4D2533DE87FD}">
      <dgm:prSet/>
      <dgm:spPr/>
      <dgm:t>
        <a:bodyPr/>
        <a:lstStyle/>
        <a:p>
          <a:endParaRPr lang="en-US"/>
        </a:p>
      </dgm:t>
    </dgm:pt>
    <dgm:pt modelId="{C5D84AED-9280-4C50-BE3F-87BA1144589C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Loss of down fouls</a:t>
          </a:r>
        </a:p>
      </dgm:t>
    </dgm:pt>
    <dgm:pt modelId="{03C42B9D-0A8B-47CC-AE92-9CAD908EE980}" type="parTrans" cxnId="{2242419D-6ABE-4C57-9581-A320B5D4A2DC}">
      <dgm:prSet/>
      <dgm:spPr/>
      <dgm:t>
        <a:bodyPr/>
        <a:lstStyle/>
        <a:p>
          <a:endParaRPr lang="en-US"/>
        </a:p>
      </dgm:t>
    </dgm:pt>
    <dgm:pt modelId="{EE68BCA9-29E1-4EF2-9BDE-9FE7BB92D1AD}" type="sibTrans" cxnId="{2242419D-6ABE-4C57-9581-A320B5D4A2DC}">
      <dgm:prSet/>
      <dgm:spPr/>
      <dgm:t>
        <a:bodyPr/>
        <a:lstStyle/>
        <a:p>
          <a:endParaRPr lang="en-US"/>
        </a:p>
      </dgm:t>
    </dgm:pt>
    <dgm:pt modelId="{E7F42131-D3EB-48EB-B416-2FFE5CBFF8B1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Illegal Handing</a:t>
          </a:r>
        </a:p>
      </dgm:t>
    </dgm:pt>
    <dgm:pt modelId="{1C5DBC16-662B-4775-BF8C-D5E650D7EDB0}" type="parTrans" cxnId="{47C39A04-1C17-4441-A5D0-CA22D1F6494F}">
      <dgm:prSet/>
      <dgm:spPr/>
      <dgm:t>
        <a:bodyPr/>
        <a:lstStyle/>
        <a:p>
          <a:endParaRPr lang="en-US"/>
        </a:p>
      </dgm:t>
    </dgm:pt>
    <dgm:pt modelId="{ABA53C48-4500-4218-8AD9-BA57E03192E0}" type="sibTrans" cxnId="{47C39A04-1C17-4441-A5D0-CA22D1F6494F}">
      <dgm:prSet/>
      <dgm:spPr/>
      <dgm:t>
        <a:bodyPr/>
        <a:lstStyle/>
        <a:p>
          <a:endParaRPr lang="en-US"/>
        </a:p>
      </dgm:t>
    </dgm:pt>
    <dgm:pt modelId="{70C3D787-85FA-4835-B42E-F94A2CEFAD9C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Illegal Forward Pass</a:t>
          </a:r>
        </a:p>
      </dgm:t>
    </dgm:pt>
    <dgm:pt modelId="{0DC822E3-6C62-46CF-BCA1-639509B688EC}" type="parTrans" cxnId="{754FBC92-866B-46A2-9621-F13093F2951E}">
      <dgm:prSet/>
      <dgm:spPr/>
      <dgm:t>
        <a:bodyPr/>
        <a:lstStyle/>
        <a:p>
          <a:endParaRPr lang="en-US"/>
        </a:p>
      </dgm:t>
    </dgm:pt>
    <dgm:pt modelId="{E1F31A25-03B3-48BF-A660-E1F4CBED603C}" type="sibTrans" cxnId="{754FBC92-866B-46A2-9621-F13093F2951E}">
      <dgm:prSet/>
      <dgm:spPr/>
      <dgm:t>
        <a:bodyPr/>
        <a:lstStyle/>
        <a:p>
          <a:endParaRPr lang="en-US"/>
        </a:p>
      </dgm:t>
    </dgm:pt>
    <dgm:pt modelId="{858238F0-C932-4BD7-B337-B2216D620E22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Intentional Grounding</a:t>
          </a:r>
        </a:p>
      </dgm:t>
    </dgm:pt>
    <dgm:pt modelId="{6259AF75-5A69-41A4-B2C8-E46FE04AA1CC}" type="parTrans" cxnId="{7DF39558-7306-4B6D-849D-7597B2023DE1}">
      <dgm:prSet/>
      <dgm:spPr/>
      <dgm:t>
        <a:bodyPr/>
        <a:lstStyle/>
        <a:p>
          <a:endParaRPr lang="en-US"/>
        </a:p>
      </dgm:t>
    </dgm:pt>
    <dgm:pt modelId="{24A8C66C-F212-43A7-B624-3F4906596DFF}" type="sibTrans" cxnId="{7DF39558-7306-4B6D-849D-7597B2023DE1}">
      <dgm:prSet/>
      <dgm:spPr/>
      <dgm:t>
        <a:bodyPr/>
        <a:lstStyle/>
        <a:p>
          <a:endParaRPr lang="en-US"/>
        </a:p>
      </dgm:t>
    </dgm:pt>
    <dgm:pt modelId="{F18336C5-2265-49A1-9628-E2CFB3B0FB81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Illegal Touching</a:t>
          </a:r>
        </a:p>
      </dgm:t>
    </dgm:pt>
    <dgm:pt modelId="{EA2516A9-20CC-4289-965C-31CCCEC5A686}" type="parTrans" cxnId="{4791B866-C3E8-4862-891D-68A8245D1454}">
      <dgm:prSet/>
      <dgm:spPr/>
      <dgm:t>
        <a:bodyPr/>
        <a:lstStyle/>
        <a:p>
          <a:endParaRPr lang="en-US"/>
        </a:p>
      </dgm:t>
    </dgm:pt>
    <dgm:pt modelId="{78218D5F-2781-41C0-B277-53EA265E831B}" type="sibTrans" cxnId="{4791B866-C3E8-4862-891D-68A8245D1454}">
      <dgm:prSet/>
      <dgm:spPr/>
      <dgm:t>
        <a:bodyPr/>
        <a:lstStyle/>
        <a:p>
          <a:endParaRPr lang="en-US"/>
        </a:p>
      </dgm:t>
    </dgm:pt>
    <dgm:pt modelId="{B360CCEC-0587-42B9-8F65-3EF9B1420DB2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Fouls enforced on subsequent kickoff</a:t>
          </a:r>
        </a:p>
      </dgm:t>
    </dgm:pt>
    <dgm:pt modelId="{B19327B4-9FA4-4A42-BCBB-F639CB018135}" type="parTrans" cxnId="{966BBE50-A214-40EB-878F-07F7DF10A2E3}">
      <dgm:prSet/>
      <dgm:spPr/>
      <dgm:t>
        <a:bodyPr/>
        <a:lstStyle/>
        <a:p>
          <a:endParaRPr lang="en-US"/>
        </a:p>
      </dgm:t>
    </dgm:pt>
    <dgm:pt modelId="{CF1F56C7-42C8-4A89-B66B-3F233AC638CE}" type="sibTrans" cxnId="{966BBE50-A214-40EB-878F-07F7DF10A2E3}">
      <dgm:prSet/>
      <dgm:spPr/>
      <dgm:t>
        <a:bodyPr/>
        <a:lstStyle/>
        <a:p>
          <a:endParaRPr lang="en-US"/>
        </a:p>
      </dgm:t>
    </dgm:pt>
    <dgm:pt modelId="{6AC57B44-3D39-44A2-8178-FFE95BE7403C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Rule 8-2-2, 8-2-3, 8-2-4 or 8-2-5</a:t>
          </a:r>
        </a:p>
      </dgm:t>
    </dgm:pt>
    <dgm:pt modelId="{036E22AE-25FC-4553-B761-86069B219A2C}" type="parTrans" cxnId="{D816C155-6339-4E68-9F78-0490703DA11A}">
      <dgm:prSet/>
      <dgm:spPr/>
      <dgm:t>
        <a:bodyPr/>
        <a:lstStyle/>
        <a:p>
          <a:endParaRPr lang="en-US"/>
        </a:p>
      </dgm:t>
    </dgm:pt>
    <dgm:pt modelId="{A20C60F2-2F85-47E5-B308-085080CF8F83}" type="sibTrans" cxnId="{D816C155-6339-4E68-9F78-0490703DA11A}">
      <dgm:prSet/>
      <dgm:spPr/>
      <dgm:t>
        <a:bodyPr/>
        <a:lstStyle/>
        <a:p>
          <a:endParaRPr lang="en-US"/>
        </a:p>
      </dgm:t>
    </dgm:pt>
    <dgm:pt modelId="{F271204B-ED05-4050-B410-7DB0C835FAF9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Enforcement by rule results in a safety</a:t>
          </a:r>
        </a:p>
      </dgm:t>
    </dgm:pt>
    <dgm:pt modelId="{3A487FE3-7810-4FB6-BA19-8D3164B85F47}" type="parTrans" cxnId="{D0B37CB9-655F-4608-8923-5E796CE88684}">
      <dgm:prSet/>
      <dgm:spPr/>
      <dgm:t>
        <a:bodyPr/>
        <a:lstStyle/>
        <a:p>
          <a:endParaRPr lang="en-US"/>
        </a:p>
      </dgm:t>
    </dgm:pt>
    <dgm:pt modelId="{A333BE3A-0196-4D99-AD7A-C5AC93FD9708}" type="sibTrans" cxnId="{D0B37CB9-655F-4608-8923-5E796CE88684}">
      <dgm:prSet/>
      <dgm:spPr/>
      <dgm:t>
        <a:bodyPr/>
        <a:lstStyle/>
        <a:p>
          <a:endParaRPr lang="en-US"/>
        </a:p>
      </dgm:t>
    </dgm:pt>
    <dgm:pt modelId="{FDA9C70B-399F-4005-938A-0B4D39B60B2A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End zone is enforcement spot</a:t>
          </a:r>
        </a:p>
      </dgm:t>
    </dgm:pt>
    <dgm:pt modelId="{FC5AA2A0-9A9B-4427-BD70-1EEB3B1345BE}" type="parTrans" cxnId="{C0A84C4F-ACDF-43CA-8B4F-AE7B9595E434}">
      <dgm:prSet/>
      <dgm:spPr/>
      <dgm:t>
        <a:bodyPr/>
        <a:lstStyle/>
        <a:p>
          <a:endParaRPr lang="en-US"/>
        </a:p>
      </dgm:t>
    </dgm:pt>
    <dgm:pt modelId="{4C19BBB3-B21C-4130-9447-DE059C9F7D61}" type="sibTrans" cxnId="{C0A84C4F-ACDF-43CA-8B4F-AE7B9595E434}">
      <dgm:prSet/>
      <dgm:spPr/>
      <dgm:t>
        <a:bodyPr/>
        <a:lstStyle/>
        <a:p>
          <a:endParaRPr lang="en-US"/>
        </a:p>
      </dgm:t>
    </dgm:pt>
    <dgm:pt modelId="{27451BC4-0529-4C77-AD59-91DA2F58E003}" type="pres">
      <dgm:prSet presAssocID="{DC62A013-7C11-4DE6-9763-81968F4F6D8D}" presName="diagram" presStyleCnt="0">
        <dgm:presLayoutVars>
          <dgm:dir/>
          <dgm:resizeHandles val="exact"/>
        </dgm:presLayoutVars>
      </dgm:prSet>
      <dgm:spPr/>
    </dgm:pt>
    <dgm:pt modelId="{0A237083-4E3A-4834-AF5F-EE20CA90DFB0}" type="pres">
      <dgm:prSet presAssocID="{8EC4559F-6264-407F-8715-6F7FE3AD2469}" presName="node" presStyleLbl="node1" presStyleIdx="0" presStyleCnt="5">
        <dgm:presLayoutVars>
          <dgm:bulletEnabled val="1"/>
        </dgm:presLayoutVars>
      </dgm:prSet>
      <dgm:spPr/>
    </dgm:pt>
    <dgm:pt modelId="{BC8824C0-6541-4CA7-9BAB-D047CA75B320}" type="pres">
      <dgm:prSet presAssocID="{6615A7DB-23C3-488C-BB5F-9C5AD1AC988F}" presName="sibTrans" presStyleCnt="0"/>
      <dgm:spPr/>
    </dgm:pt>
    <dgm:pt modelId="{F2A5FFD2-EC62-4B91-8942-FD0BBE1AE04C}" type="pres">
      <dgm:prSet presAssocID="{A5655F33-0C60-42D6-8B3A-1A76CA55A280}" presName="node" presStyleLbl="node1" presStyleIdx="1" presStyleCnt="5">
        <dgm:presLayoutVars>
          <dgm:bulletEnabled val="1"/>
        </dgm:presLayoutVars>
      </dgm:prSet>
      <dgm:spPr/>
    </dgm:pt>
    <dgm:pt modelId="{C7EE8202-3127-4BA7-8704-A7AED15EA781}" type="pres">
      <dgm:prSet presAssocID="{BC6536EA-8E56-4DCD-A9DE-EC700515F2BF}" presName="sibTrans" presStyleCnt="0"/>
      <dgm:spPr/>
    </dgm:pt>
    <dgm:pt modelId="{D5C4AFA8-2EC6-409B-8825-9769A30042C6}" type="pres">
      <dgm:prSet presAssocID="{C5D84AED-9280-4C50-BE3F-87BA1144589C}" presName="node" presStyleLbl="node1" presStyleIdx="2" presStyleCnt="5">
        <dgm:presLayoutVars>
          <dgm:bulletEnabled val="1"/>
        </dgm:presLayoutVars>
      </dgm:prSet>
      <dgm:spPr/>
    </dgm:pt>
    <dgm:pt modelId="{AA170AAB-3289-443A-A103-0D1C74A41EFA}" type="pres">
      <dgm:prSet presAssocID="{EE68BCA9-29E1-4EF2-9BDE-9FE7BB92D1AD}" presName="sibTrans" presStyleCnt="0"/>
      <dgm:spPr/>
    </dgm:pt>
    <dgm:pt modelId="{54203BEF-5F13-4E52-A652-ED6B51171A52}" type="pres">
      <dgm:prSet presAssocID="{B360CCEC-0587-42B9-8F65-3EF9B1420DB2}" presName="node" presStyleLbl="node1" presStyleIdx="3" presStyleCnt="5">
        <dgm:presLayoutVars>
          <dgm:bulletEnabled val="1"/>
        </dgm:presLayoutVars>
      </dgm:prSet>
      <dgm:spPr/>
    </dgm:pt>
    <dgm:pt modelId="{C9597F6A-6F3D-4B2C-9D31-FF295AD25232}" type="pres">
      <dgm:prSet presAssocID="{CF1F56C7-42C8-4A89-B66B-3F233AC638CE}" presName="sibTrans" presStyleCnt="0"/>
      <dgm:spPr/>
    </dgm:pt>
    <dgm:pt modelId="{4F7ECFFB-5891-43D5-AE1D-7A63F6D17510}" type="pres">
      <dgm:prSet presAssocID="{F271204B-ED05-4050-B410-7DB0C835FAF9}" presName="node" presStyleLbl="node1" presStyleIdx="4" presStyleCnt="5">
        <dgm:presLayoutVars>
          <dgm:bulletEnabled val="1"/>
        </dgm:presLayoutVars>
      </dgm:prSet>
      <dgm:spPr/>
    </dgm:pt>
  </dgm:ptLst>
  <dgm:cxnLst>
    <dgm:cxn modelId="{9620B103-96DD-4215-BBB7-6AD6DF7785DC}" type="presOf" srcId="{6AC57B44-3D39-44A2-8178-FFE95BE7403C}" destId="{54203BEF-5F13-4E52-A652-ED6B51171A52}" srcOrd="0" destOrd="1" presId="urn:microsoft.com/office/officeart/2005/8/layout/default"/>
    <dgm:cxn modelId="{47C39A04-1C17-4441-A5D0-CA22D1F6494F}" srcId="{C5D84AED-9280-4C50-BE3F-87BA1144589C}" destId="{E7F42131-D3EB-48EB-B416-2FFE5CBFF8B1}" srcOrd="0" destOrd="0" parTransId="{1C5DBC16-662B-4775-BF8C-D5E650D7EDB0}" sibTransId="{ABA53C48-4500-4218-8AD9-BA57E03192E0}"/>
    <dgm:cxn modelId="{C2FB410B-D796-4361-A621-8E0EF83D2A52}" type="presOf" srcId="{E7F42131-D3EB-48EB-B416-2FFE5CBFF8B1}" destId="{D5C4AFA8-2EC6-409B-8825-9769A30042C6}" srcOrd="0" destOrd="1" presId="urn:microsoft.com/office/officeart/2005/8/layout/default"/>
    <dgm:cxn modelId="{A4457D1B-B187-4716-BE8C-3EA3F31058FC}" type="presOf" srcId="{FDA9C70B-399F-4005-938A-0B4D39B60B2A}" destId="{4F7ECFFB-5891-43D5-AE1D-7A63F6D17510}" srcOrd="0" destOrd="1" presId="urn:microsoft.com/office/officeart/2005/8/layout/default"/>
    <dgm:cxn modelId="{23E66C27-0713-4DA4-AEEB-6AC41CDFE869}" type="presOf" srcId="{F271204B-ED05-4050-B410-7DB0C835FAF9}" destId="{4F7ECFFB-5891-43D5-AE1D-7A63F6D17510}" srcOrd="0" destOrd="0" presId="urn:microsoft.com/office/officeart/2005/8/layout/default"/>
    <dgm:cxn modelId="{3A1DD432-7FAE-4949-8EE2-6E47981139C4}" type="presOf" srcId="{A5655F33-0C60-42D6-8B3A-1A76CA55A280}" destId="{F2A5FFD2-EC62-4B91-8942-FD0BBE1AE04C}" srcOrd="0" destOrd="0" presId="urn:microsoft.com/office/officeart/2005/8/layout/default"/>
    <dgm:cxn modelId="{24899E35-E5C0-43F5-9611-1114DBEB3FA0}" type="presOf" srcId="{F18336C5-2265-49A1-9628-E2CFB3B0FB81}" destId="{D5C4AFA8-2EC6-409B-8825-9769A30042C6}" srcOrd="0" destOrd="4" presId="urn:microsoft.com/office/officeart/2005/8/layout/default"/>
    <dgm:cxn modelId="{4791B866-C3E8-4862-891D-68A8245D1454}" srcId="{C5D84AED-9280-4C50-BE3F-87BA1144589C}" destId="{F18336C5-2265-49A1-9628-E2CFB3B0FB81}" srcOrd="3" destOrd="0" parTransId="{EA2516A9-20CC-4289-965C-31CCCEC5A686}" sibTransId="{78218D5F-2781-41C0-B277-53EA265E831B}"/>
    <dgm:cxn modelId="{11F2C948-7E33-4559-BC5B-A77EAC6CE739}" type="presOf" srcId="{70C3D787-85FA-4835-B42E-F94A2CEFAD9C}" destId="{D5C4AFA8-2EC6-409B-8825-9769A30042C6}" srcOrd="0" destOrd="2" presId="urn:microsoft.com/office/officeart/2005/8/layout/default"/>
    <dgm:cxn modelId="{C0A84C4F-ACDF-43CA-8B4F-AE7B9595E434}" srcId="{F271204B-ED05-4050-B410-7DB0C835FAF9}" destId="{FDA9C70B-399F-4005-938A-0B4D39B60B2A}" srcOrd="0" destOrd="0" parTransId="{FC5AA2A0-9A9B-4427-BD70-1EEB3B1345BE}" sibTransId="{4C19BBB3-B21C-4130-9447-DE059C9F7D61}"/>
    <dgm:cxn modelId="{966BBE50-A214-40EB-878F-07F7DF10A2E3}" srcId="{DC62A013-7C11-4DE6-9763-81968F4F6D8D}" destId="{B360CCEC-0587-42B9-8F65-3EF9B1420DB2}" srcOrd="3" destOrd="0" parTransId="{B19327B4-9FA4-4A42-BCBB-F639CB018135}" sibTransId="{CF1F56C7-42C8-4A89-B66B-3F233AC638CE}"/>
    <dgm:cxn modelId="{D816C155-6339-4E68-9F78-0490703DA11A}" srcId="{B360CCEC-0587-42B9-8F65-3EF9B1420DB2}" destId="{6AC57B44-3D39-44A2-8178-FFE95BE7403C}" srcOrd="0" destOrd="0" parTransId="{036E22AE-25FC-4553-B761-86069B219A2C}" sibTransId="{A20C60F2-2F85-47E5-B308-085080CF8F83}"/>
    <dgm:cxn modelId="{7DF39558-7306-4B6D-849D-7597B2023DE1}" srcId="{C5D84AED-9280-4C50-BE3F-87BA1144589C}" destId="{858238F0-C932-4BD7-B337-B2216D620E22}" srcOrd="2" destOrd="0" parTransId="{6259AF75-5A69-41A4-B2C8-E46FE04AA1CC}" sibTransId="{24A8C66C-F212-43A7-B624-3F4906596DFF}"/>
    <dgm:cxn modelId="{CA82D47A-F5E9-4059-93FD-08E05C821221}" type="presOf" srcId="{B360CCEC-0587-42B9-8F65-3EF9B1420DB2}" destId="{54203BEF-5F13-4E52-A652-ED6B51171A52}" srcOrd="0" destOrd="0" presId="urn:microsoft.com/office/officeart/2005/8/layout/default"/>
    <dgm:cxn modelId="{754FBC92-866B-46A2-9621-F13093F2951E}" srcId="{C5D84AED-9280-4C50-BE3F-87BA1144589C}" destId="{70C3D787-85FA-4835-B42E-F94A2CEFAD9C}" srcOrd="1" destOrd="0" parTransId="{0DC822E3-6C62-46CF-BCA1-639509B688EC}" sibTransId="{E1F31A25-03B3-48BF-A660-E1F4CBED603C}"/>
    <dgm:cxn modelId="{2242419D-6ABE-4C57-9581-A320B5D4A2DC}" srcId="{DC62A013-7C11-4DE6-9763-81968F4F6D8D}" destId="{C5D84AED-9280-4C50-BE3F-87BA1144589C}" srcOrd="2" destOrd="0" parTransId="{03C42B9D-0A8B-47CC-AE92-9CAD908EE980}" sibTransId="{EE68BCA9-29E1-4EF2-9BDE-9FE7BB92D1AD}"/>
    <dgm:cxn modelId="{C2CC4A9F-7762-4C91-9B09-9644A145B7AC}" type="presOf" srcId="{858238F0-C932-4BD7-B337-B2216D620E22}" destId="{D5C4AFA8-2EC6-409B-8825-9769A30042C6}" srcOrd="0" destOrd="3" presId="urn:microsoft.com/office/officeart/2005/8/layout/default"/>
    <dgm:cxn modelId="{9BA38BAB-4258-4B91-B0D5-5FE10BC6ACB6}" type="presOf" srcId="{DC62A013-7C11-4DE6-9763-81968F4F6D8D}" destId="{27451BC4-0529-4C77-AD59-91DA2F58E003}" srcOrd="0" destOrd="0" presId="urn:microsoft.com/office/officeart/2005/8/layout/default"/>
    <dgm:cxn modelId="{D0B37CB9-655F-4608-8923-5E796CE88684}" srcId="{DC62A013-7C11-4DE6-9763-81968F4F6D8D}" destId="{F271204B-ED05-4050-B410-7DB0C835FAF9}" srcOrd="4" destOrd="0" parTransId="{3A487FE3-7810-4FB6-BA19-8D3164B85F47}" sibTransId="{A333BE3A-0196-4D99-AD7A-C5AC93FD9708}"/>
    <dgm:cxn modelId="{F95CF9C4-E6C8-445F-A986-4D2533DE87FD}" srcId="{DC62A013-7C11-4DE6-9763-81968F4F6D8D}" destId="{A5655F33-0C60-42D6-8B3A-1A76CA55A280}" srcOrd="1" destOrd="0" parTransId="{4D3C1F32-1A9B-41A4-A643-8283152BAD27}" sibTransId="{BC6536EA-8E56-4DCD-A9DE-EC700515F2BF}"/>
    <dgm:cxn modelId="{DB90E3DA-A845-44C3-9BF2-5001BE44D0BB}" type="presOf" srcId="{C5D84AED-9280-4C50-BE3F-87BA1144589C}" destId="{D5C4AFA8-2EC6-409B-8825-9769A30042C6}" srcOrd="0" destOrd="0" presId="urn:microsoft.com/office/officeart/2005/8/layout/default"/>
    <dgm:cxn modelId="{223E45DE-6D33-43D6-8C6C-B325101D5197}" type="presOf" srcId="{8EC4559F-6264-407F-8715-6F7FE3AD2469}" destId="{0A237083-4E3A-4834-AF5F-EE20CA90DFB0}" srcOrd="0" destOrd="0" presId="urn:microsoft.com/office/officeart/2005/8/layout/default"/>
    <dgm:cxn modelId="{61FBBFFB-103B-491A-8EDD-E17E481692A5}" srcId="{DC62A013-7C11-4DE6-9763-81968F4F6D8D}" destId="{8EC4559F-6264-407F-8715-6F7FE3AD2469}" srcOrd="0" destOrd="0" parTransId="{D08DCAAD-9CBB-4953-9DFC-3066F28CB005}" sibTransId="{6615A7DB-23C3-488C-BB5F-9C5AD1AC988F}"/>
    <dgm:cxn modelId="{FB18C4B5-E382-4322-953C-2DC06DFA335E}" type="presParOf" srcId="{27451BC4-0529-4C77-AD59-91DA2F58E003}" destId="{0A237083-4E3A-4834-AF5F-EE20CA90DFB0}" srcOrd="0" destOrd="0" presId="urn:microsoft.com/office/officeart/2005/8/layout/default"/>
    <dgm:cxn modelId="{7EDB2E30-68E6-444D-9CC7-99A503EF331D}" type="presParOf" srcId="{27451BC4-0529-4C77-AD59-91DA2F58E003}" destId="{BC8824C0-6541-4CA7-9BAB-D047CA75B320}" srcOrd="1" destOrd="0" presId="urn:microsoft.com/office/officeart/2005/8/layout/default"/>
    <dgm:cxn modelId="{83CCD4BC-86FE-47F1-B470-BCE658057EB6}" type="presParOf" srcId="{27451BC4-0529-4C77-AD59-91DA2F58E003}" destId="{F2A5FFD2-EC62-4B91-8942-FD0BBE1AE04C}" srcOrd="2" destOrd="0" presId="urn:microsoft.com/office/officeart/2005/8/layout/default"/>
    <dgm:cxn modelId="{90DCE1BF-16D1-4C64-B5AB-528EBD8A0074}" type="presParOf" srcId="{27451BC4-0529-4C77-AD59-91DA2F58E003}" destId="{C7EE8202-3127-4BA7-8704-A7AED15EA781}" srcOrd="3" destOrd="0" presId="urn:microsoft.com/office/officeart/2005/8/layout/default"/>
    <dgm:cxn modelId="{664F07FE-88AC-4461-85EB-4D86D122B210}" type="presParOf" srcId="{27451BC4-0529-4C77-AD59-91DA2F58E003}" destId="{D5C4AFA8-2EC6-409B-8825-9769A30042C6}" srcOrd="4" destOrd="0" presId="urn:microsoft.com/office/officeart/2005/8/layout/default"/>
    <dgm:cxn modelId="{DA4C0415-08B3-46EE-B44D-CDE42274AA74}" type="presParOf" srcId="{27451BC4-0529-4C77-AD59-91DA2F58E003}" destId="{AA170AAB-3289-443A-A103-0D1C74A41EFA}" srcOrd="5" destOrd="0" presId="urn:microsoft.com/office/officeart/2005/8/layout/default"/>
    <dgm:cxn modelId="{F88AB1F1-C105-44BF-906A-7E7C70D8BB9E}" type="presParOf" srcId="{27451BC4-0529-4C77-AD59-91DA2F58E003}" destId="{54203BEF-5F13-4E52-A652-ED6B51171A52}" srcOrd="6" destOrd="0" presId="urn:microsoft.com/office/officeart/2005/8/layout/default"/>
    <dgm:cxn modelId="{32F02C28-2BA2-49D4-9CF0-998B868D5D8D}" type="presParOf" srcId="{27451BC4-0529-4C77-AD59-91DA2F58E003}" destId="{C9597F6A-6F3D-4B2C-9D31-FF295AD25232}" srcOrd="7" destOrd="0" presId="urn:microsoft.com/office/officeart/2005/8/layout/default"/>
    <dgm:cxn modelId="{42C91ACD-3428-4764-99E3-D9E6F8A36F20}" type="presParOf" srcId="{27451BC4-0529-4C77-AD59-91DA2F58E003}" destId="{4F7ECFFB-5891-43D5-AE1D-7A63F6D1751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5CAF8F-9B1C-495F-A299-8923B7B6E2D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B9CBA3B-D255-4C47-A2BA-FDC7A566A24E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Game clock does not start on first touching by K</a:t>
          </a:r>
        </a:p>
      </dgm:t>
    </dgm:pt>
    <dgm:pt modelId="{EBBE1894-172A-44F4-9CBC-DB801C6B37D1}" type="parTrans" cxnId="{87761EC9-86CB-468E-A6E2-C2F54E2F093F}">
      <dgm:prSet/>
      <dgm:spPr/>
      <dgm:t>
        <a:bodyPr/>
        <a:lstStyle/>
        <a:p>
          <a:endParaRPr lang="en-US"/>
        </a:p>
      </dgm:t>
    </dgm:pt>
    <dgm:pt modelId="{A089547E-56A2-478F-B761-6CE28A2862A8}" type="sibTrans" cxnId="{87761EC9-86CB-468E-A6E2-C2F54E2F093F}">
      <dgm:prSet/>
      <dgm:spPr/>
      <dgm:t>
        <a:bodyPr/>
        <a:lstStyle/>
        <a:p>
          <a:endParaRPr lang="en-US"/>
        </a:p>
      </dgm:t>
    </dgm:pt>
    <dgm:pt modelId="{0A7834D8-A944-4D1F-8124-E1E90847C27D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Referee has authority to correct obvious game clock timing errors if discovered prior to </a:t>
          </a:r>
          <a:r>
            <a:rPr lang="en-US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second</a:t>
          </a:r>
          <a:r>
            <a: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live ball following the error</a:t>
          </a:r>
        </a:p>
      </dgm:t>
    </dgm:pt>
    <dgm:pt modelId="{2535AEB4-33A0-4BCE-8036-E50A52749EE9}" type="parTrans" cxnId="{74221816-E079-4859-A769-4453A5139A09}">
      <dgm:prSet/>
      <dgm:spPr/>
      <dgm:t>
        <a:bodyPr/>
        <a:lstStyle/>
        <a:p>
          <a:endParaRPr lang="en-US"/>
        </a:p>
      </dgm:t>
    </dgm:pt>
    <dgm:pt modelId="{701953B5-D357-4E05-AAE6-4B13042CCDA2}" type="sibTrans" cxnId="{74221816-E079-4859-A769-4453A5139A09}">
      <dgm:prSet/>
      <dgm:spPr/>
      <dgm:t>
        <a:bodyPr/>
        <a:lstStyle/>
        <a:p>
          <a:endParaRPr lang="en-US"/>
        </a:p>
      </dgm:t>
    </dgm:pt>
    <dgm:pt modelId="{036900CB-428B-40F6-998F-B2425CE4CF85}" type="pres">
      <dgm:prSet presAssocID="{125CAF8F-9B1C-495F-A299-8923B7B6E2D5}" presName="linear" presStyleCnt="0">
        <dgm:presLayoutVars>
          <dgm:animLvl val="lvl"/>
          <dgm:resizeHandles val="exact"/>
        </dgm:presLayoutVars>
      </dgm:prSet>
      <dgm:spPr/>
    </dgm:pt>
    <dgm:pt modelId="{3A8BEDCB-5751-4371-8F57-34CEC6C3CC4D}" type="pres">
      <dgm:prSet presAssocID="{CB9CBA3B-D255-4C47-A2BA-FDC7A566A24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AB485A9-9B4C-479F-AEAE-B676606C3672}" type="pres">
      <dgm:prSet presAssocID="{A089547E-56A2-478F-B761-6CE28A2862A8}" presName="spacer" presStyleCnt="0"/>
      <dgm:spPr/>
    </dgm:pt>
    <dgm:pt modelId="{37D24EA3-BEB9-4EE8-AA3D-4C1E35FBA346}" type="pres">
      <dgm:prSet presAssocID="{0A7834D8-A944-4D1F-8124-E1E90847C27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42E0904-EF6B-408A-9BDC-E5FDE6969822}" type="presOf" srcId="{125CAF8F-9B1C-495F-A299-8923B7B6E2D5}" destId="{036900CB-428B-40F6-998F-B2425CE4CF85}" srcOrd="0" destOrd="0" presId="urn:microsoft.com/office/officeart/2005/8/layout/vList2"/>
    <dgm:cxn modelId="{74221816-E079-4859-A769-4453A5139A09}" srcId="{125CAF8F-9B1C-495F-A299-8923B7B6E2D5}" destId="{0A7834D8-A944-4D1F-8124-E1E90847C27D}" srcOrd="1" destOrd="0" parTransId="{2535AEB4-33A0-4BCE-8036-E50A52749EE9}" sibTransId="{701953B5-D357-4E05-AAE6-4B13042CCDA2}"/>
    <dgm:cxn modelId="{E32B2778-C7B5-496A-A140-E144C25DE2DE}" type="presOf" srcId="{0A7834D8-A944-4D1F-8124-E1E90847C27D}" destId="{37D24EA3-BEB9-4EE8-AA3D-4C1E35FBA346}" srcOrd="0" destOrd="0" presId="urn:microsoft.com/office/officeart/2005/8/layout/vList2"/>
    <dgm:cxn modelId="{87761EC9-86CB-468E-A6E2-C2F54E2F093F}" srcId="{125CAF8F-9B1C-495F-A299-8923B7B6E2D5}" destId="{CB9CBA3B-D255-4C47-A2BA-FDC7A566A24E}" srcOrd="0" destOrd="0" parTransId="{EBBE1894-172A-44F4-9CBC-DB801C6B37D1}" sibTransId="{A089547E-56A2-478F-B761-6CE28A2862A8}"/>
    <dgm:cxn modelId="{9C8A01F2-713D-420F-A04A-EEE793168CC8}" type="presOf" srcId="{CB9CBA3B-D255-4C47-A2BA-FDC7A566A24E}" destId="{3A8BEDCB-5751-4371-8F57-34CEC6C3CC4D}" srcOrd="0" destOrd="0" presId="urn:microsoft.com/office/officeart/2005/8/layout/vList2"/>
    <dgm:cxn modelId="{4CF2303C-ED05-48BB-9995-235EB71E7BAF}" type="presParOf" srcId="{036900CB-428B-40F6-998F-B2425CE4CF85}" destId="{3A8BEDCB-5751-4371-8F57-34CEC6C3CC4D}" srcOrd="0" destOrd="0" presId="urn:microsoft.com/office/officeart/2005/8/layout/vList2"/>
    <dgm:cxn modelId="{95A53678-93E3-4492-84B1-8B092AF01C3B}" type="presParOf" srcId="{036900CB-428B-40F6-998F-B2425CE4CF85}" destId="{DAB485A9-9B4C-479F-AEAE-B676606C3672}" srcOrd="1" destOrd="0" presId="urn:microsoft.com/office/officeart/2005/8/layout/vList2"/>
    <dgm:cxn modelId="{A47AF9B5-9C61-4AEB-B5B3-C60AF5AD2B6B}" type="presParOf" srcId="{036900CB-428B-40F6-998F-B2425CE4CF85}" destId="{37D24EA3-BEB9-4EE8-AA3D-4C1E35FBA34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5CAF8F-9B1C-495F-A299-8923B7B6E2D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B9CBA3B-D255-4C47-A2BA-FDC7A566A24E}">
      <dgm:prSet/>
      <dgm:spPr/>
      <dgm:t>
        <a:bodyPr/>
        <a:lstStyle/>
        <a:p>
          <a:r>
            <a:rPr lang="en-US" dirty="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</a:rPr>
            <a:t>When a foul is committed with less than 2 minutes remaining in either half, the offended team will have the option to start the clock on the snap</a:t>
          </a:r>
          <a:endParaRPr lang="en-US" dirty="0"/>
        </a:p>
      </dgm:t>
    </dgm:pt>
    <dgm:pt modelId="{EBBE1894-172A-44F4-9CBC-DB801C6B37D1}" type="parTrans" cxnId="{87761EC9-86CB-468E-A6E2-C2F54E2F093F}">
      <dgm:prSet/>
      <dgm:spPr/>
      <dgm:t>
        <a:bodyPr/>
        <a:lstStyle/>
        <a:p>
          <a:endParaRPr lang="en-US"/>
        </a:p>
      </dgm:t>
    </dgm:pt>
    <dgm:pt modelId="{A089547E-56A2-478F-B761-6CE28A2862A8}" type="sibTrans" cxnId="{87761EC9-86CB-468E-A6E2-C2F54E2F093F}">
      <dgm:prSet/>
      <dgm:spPr/>
      <dgm:t>
        <a:bodyPr/>
        <a:lstStyle/>
        <a:p>
          <a:endParaRPr lang="en-US"/>
        </a:p>
      </dgm:t>
    </dgm:pt>
    <dgm:pt modelId="{0A7834D8-A944-4D1F-8124-E1E90847C27D}">
      <dgm:prSet/>
      <dgm:spPr/>
      <dgm:t>
        <a:bodyPr/>
        <a:lstStyle/>
        <a:p>
          <a:r>
            <a:rPr lang="en-US" dirty="0"/>
            <a:t>Rational: There are situations where a team may want to decline a penalty and still start the clock on the snap. </a:t>
          </a:r>
        </a:p>
      </dgm:t>
    </dgm:pt>
    <dgm:pt modelId="{2535AEB4-33A0-4BCE-8036-E50A52749EE9}" type="parTrans" cxnId="{74221816-E079-4859-A769-4453A5139A09}">
      <dgm:prSet/>
      <dgm:spPr/>
      <dgm:t>
        <a:bodyPr/>
        <a:lstStyle/>
        <a:p>
          <a:endParaRPr lang="en-US"/>
        </a:p>
      </dgm:t>
    </dgm:pt>
    <dgm:pt modelId="{701953B5-D357-4E05-AAE6-4B13042CCDA2}" type="sibTrans" cxnId="{74221816-E079-4859-A769-4453A5139A09}">
      <dgm:prSet/>
      <dgm:spPr/>
      <dgm:t>
        <a:bodyPr/>
        <a:lstStyle/>
        <a:p>
          <a:endParaRPr lang="en-US"/>
        </a:p>
      </dgm:t>
    </dgm:pt>
    <dgm:pt modelId="{036900CB-428B-40F6-998F-B2425CE4CF85}" type="pres">
      <dgm:prSet presAssocID="{125CAF8F-9B1C-495F-A299-8923B7B6E2D5}" presName="linear" presStyleCnt="0">
        <dgm:presLayoutVars>
          <dgm:animLvl val="lvl"/>
          <dgm:resizeHandles val="exact"/>
        </dgm:presLayoutVars>
      </dgm:prSet>
      <dgm:spPr/>
    </dgm:pt>
    <dgm:pt modelId="{3A8BEDCB-5751-4371-8F57-34CEC6C3CC4D}" type="pres">
      <dgm:prSet presAssocID="{CB9CBA3B-D255-4C47-A2BA-FDC7A566A24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AB485A9-9B4C-479F-AEAE-B676606C3672}" type="pres">
      <dgm:prSet presAssocID="{A089547E-56A2-478F-B761-6CE28A2862A8}" presName="spacer" presStyleCnt="0"/>
      <dgm:spPr/>
    </dgm:pt>
    <dgm:pt modelId="{37D24EA3-BEB9-4EE8-AA3D-4C1E35FBA346}" type="pres">
      <dgm:prSet presAssocID="{0A7834D8-A944-4D1F-8124-E1E90847C27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42E0904-EF6B-408A-9BDC-E5FDE6969822}" type="presOf" srcId="{125CAF8F-9B1C-495F-A299-8923B7B6E2D5}" destId="{036900CB-428B-40F6-998F-B2425CE4CF85}" srcOrd="0" destOrd="0" presId="urn:microsoft.com/office/officeart/2005/8/layout/vList2"/>
    <dgm:cxn modelId="{74221816-E079-4859-A769-4453A5139A09}" srcId="{125CAF8F-9B1C-495F-A299-8923B7B6E2D5}" destId="{0A7834D8-A944-4D1F-8124-E1E90847C27D}" srcOrd="1" destOrd="0" parTransId="{2535AEB4-33A0-4BCE-8036-E50A52749EE9}" sibTransId="{701953B5-D357-4E05-AAE6-4B13042CCDA2}"/>
    <dgm:cxn modelId="{E32B2778-C7B5-496A-A140-E144C25DE2DE}" type="presOf" srcId="{0A7834D8-A944-4D1F-8124-E1E90847C27D}" destId="{37D24EA3-BEB9-4EE8-AA3D-4C1E35FBA346}" srcOrd="0" destOrd="0" presId="urn:microsoft.com/office/officeart/2005/8/layout/vList2"/>
    <dgm:cxn modelId="{87761EC9-86CB-468E-A6E2-C2F54E2F093F}" srcId="{125CAF8F-9B1C-495F-A299-8923B7B6E2D5}" destId="{CB9CBA3B-D255-4C47-A2BA-FDC7A566A24E}" srcOrd="0" destOrd="0" parTransId="{EBBE1894-172A-44F4-9CBC-DB801C6B37D1}" sibTransId="{A089547E-56A2-478F-B761-6CE28A2862A8}"/>
    <dgm:cxn modelId="{9C8A01F2-713D-420F-A04A-EEE793168CC8}" type="presOf" srcId="{CB9CBA3B-D255-4C47-A2BA-FDC7A566A24E}" destId="{3A8BEDCB-5751-4371-8F57-34CEC6C3CC4D}" srcOrd="0" destOrd="0" presId="urn:microsoft.com/office/officeart/2005/8/layout/vList2"/>
    <dgm:cxn modelId="{4CF2303C-ED05-48BB-9995-235EB71E7BAF}" type="presParOf" srcId="{036900CB-428B-40F6-998F-B2425CE4CF85}" destId="{3A8BEDCB-5751-4371-8F57-34CEC6C3CC4D}" srcOrd="0" destOrd="0" presId="urn:microsoft.com/office/officeart/2005/8/layout/vList2"/>
    <dgm:cxn modelId="{95A53678-93E3-4492-84B1-8B092AF01C3B}" type="presParOf" srcId="{036900CB-428B-40F6-998F-B2425CE4CF85}" destId="{DAB485A9-9B4C-479F-AEAE-B676606C3672}" srcOrd="1" destOrd="0" presId="urn:microsoft.com/office/officeart/2005/8/layout/vList2"/>
    <dgm:cxn modelId="{A47AF9B5-9C61-4AEB-B5B3-C60AF5AD2B6B}" type="presParOf" srcId="{036900CB-428B-40F6-998F-B2425CE4CF85}" destId="{37D24EA3-BEB9-4EE8-AA3D-4C1E35FBA34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410B1-5852-4DA4-9F0D-49CF4345129A}">
      <dsp:nvSpPr>
        <dsp:cNvPr id="0" name=""/>
        <dsp:cNvSpPr/>
      </dsp:nvSpPr>
      <dsp:spPr>
        <a:xfrm>
          <a:off x="0" y="70629"/>
          <a:ext cx="4743619" cy="15701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Clock running time for a high school game is 48 minutes with periods and intermissions indicated in previous table.</a:t>
          </a:r>
        </a:p>
      </dsp:txBody>
      <dsp:txXfrm>
        <a:off x="76648" y="147277"/>
        <a:ext cx="4590323" cy="1416844"/>
      </dsp:txXfrm>
    </dsp:sp>
    <dsp:sp modelId="{965655BD-FCF7-4093-ACA6-1C040A224613}">
      <dsp:nvSpPr>
        <dsp:cNvPr id="0" name=""/>
        <dsp:cNvSpPr/>
      </dsp:nvSpPr>
      <dsp:spPr>
        <a:xfrm>
          <a:off x="0" y="1704130"/>
          <a:ext cx="4743619" cy="1570140"/>
        </a:xfrm>
        <a:prstGeom prst="roundRect">
          <a:avLst/>
        </a:prstGeom>
        <a:gradFill rotWithShape="0">
          <a:gsLst>
            <a:gs pos="0">
              <a:schemeClr val="accent2">
                <a:hueOff val="-245438"/>
                <a:satOff val="19406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-245438"/>
                <a:satOff val="19406"/>
                <a:lumOff val="-392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Games ending tied, may be resolved by overtime method approved by the FHSAA</a:t>
          </a:r>
        </a:p>
      </dsp:txBody>
      <dsp:txXfrm>
        <a:off x="76648" y="1780778"/>
        <a:ext cx="4590323" cy="1416844"/>
      </dsp:txXfrm>
    </dsp:sp>
    <dsp:sp modelId="{4BC93FDE-3CBF-43AC-B1C2-3EE2AAA9F39A}">
      <dsp:nvSpPr>
        <dsp:cNvPr id="0" name=""/>
        <dsp:cNvSpPr/>
      </dsp:nvSpPr>
      <dsp:spPr>
        <a:xfrm>
          <a:off x="0" y="3337630"/>
          <a:ext cx="4743619" cy="1570140"/>
        </a:xfrm>
        <a:prstGeom prst="roundRect">
          <a:avLst/>
        </a:prstGeom>
        <a:gradFill rotWithShape="0">
          <a:gsLst>
            <a:gs pos="0">
              <a:schemeClr val="accent2">
                <a:hueOff val="-490875"/>
                <a:satOff val="38812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-490875"/>
                <a:satOff val="38812"/>
                <a:lumOff val="-784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Freshmen &amp; Lower level – 8 minutes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JV – 10 minutes</a:t>
          </a:r>
        </a:p>
      </dsp:txBody>
      <dsp:txXfrm>
        <a:off x="76648" y="3414278"/>
        <a:ext cx="4590323" cy="1416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C0E26-A66C-406B-9F9B-5DE6B616C417}">
      <dsp:nvSpPr>
        <dsp:cNvPr id="0" name=""/>
        <dsp:cNvSpPr/>
      </dsp:nvSpPr>
      <dsp:spPr>
        <a:xfrm>
          <a:off x="0" y="61466"/>
          <a:ext cx="5029199" cy="16909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Period(s) may be shortened in any emergency by agreement of opposing coaches and referee.</a:t>
          </a:r>
        </a:p>
      </dsp:txBody>
      <dsp:txXfrm>
        <a:off x="82545" y="144011"/>
        <a:ext cx="4864109" cy="1525852"/>
      </dsp:txXfrm>
    </dsp:sp>
    <dsp:sp modelId="{CFD6741E-554A-40CC-830F-DD5822D377EB}">
      <dsp:nvSpPr>
        <dsp:cNvPr id="0" name=""/>
        <dsp:cNvSpPr/>
      </dsp:nvSpPr>
      <dsp:spPr>
        <a:xfrm>
          <a:off x="0" y="1821528"/>
          <a:ext cx="5029199" cy="1690942"/>
        </a:xfrm>
        <a:prstGeom prst="roundRect">
          <a:avLst/>
        </a:prstGeom>
        <a:gradFill rotWithShape="0">
          <a:gsLst>
            <a:gs pos="0">
              <a:schemeClr val="accent2">
                <a:hueOff val="-245438"/>
                <a:satOff val="19406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-245438"/>
                <a:satOff val="19406"/>
                <a:lumOff val="-392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By agreement of opposing coaches and referee any remaining period may be shortened or game terminated.</a:t>
          </a:r>
        </a:p>
      </dsp:txBody>
      <dsp:txXfrm>
        <a:off x="82545" y="1904073"/>
        <a:ext cx="4864109" cy="1525852"/>
      </dsp:txXfrm>
    </dsp:sp>
    <dsp:sp modelId="{CF3E90FD-D872-4326-AED9-D3BF22956412}">
      <dsp:nvSpPr>
        <dsp:cNvPr id="0" name=""/>
        <dsp:cNvSpPr/>
      </dsp:nvSpPr>
      <dsp:spPr>
        <a:xfrm>
          <a:off x="0" y="3581591"/>
          <a:ext cx="5029199" cy="1690942"/>
        </a:xfrm>
        <a:prstGeom prst="roundRect">
          <a:avLst/>
        </a:prstGeom>
        <a:gradFill rotWithShape="0">
          <a:gsLst>
            <a:gs pos="0">
              <a:schemeClr val="accent2">
                <a:hueOff val="-490875"/>
                <a:satOff val="38812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-490875"/>
                <a:satOff val="38812"/>
                <a:lumOff val="-784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Crew of officials are authorized to delay or suspend the game if weather conditions are construed to be hazardous to participants.</a:t>
          </a:r>
        </a:p>
      </dsp:txBody>
      <dsp:txXfrm>
        <a:off x="82545" y="3664136"/>
        <a:ext cx="4864109" cy="15258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37083-4E3A-4834-AF5F-EE20CA90DFB0}">
      <dsp:nvSpPr>
        <dsp:cNvPr id="0" name=""/>
        <dsp:cNvSpPr/>
      </dsp:nvSpPr>
      <dsp:spPr>
        <a:xfrm>
          <a:off x="0" y="426623"/>
          <a:ext cx="2375669" cy="14254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Unsportsmanlike fouls</a:t>
          </a:r>
        </a:p>
      </dsp:txBody>
      <dsp:txXfrm>
        <a:off x="0" y="426623"/>
        <a:ext cx="2375669" cy="1425401"/>
      </dsp:txXfrm>
    </dsp:sp>
    <dsp:sp modelId="{F2A5FFD2-EC62-4B91-8942-FD0BBE1AE04C}">
      <dsp:nvSpPr>
        <dsp:cNvPr id="0" name=""/>
        <dsp:cNvSpPr/>
      </dsp:nvSpPr>
      <dsp:spPr>
        <a:xfrm>
          <a:off x="2613236" y="426623"/>
          <a:ext cx="2375669" cy="14254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Non-player fouls</a:t>
          </a:r>
        </a:p>
      </dsp:txBody>
      <dsp:txXfrm>
        <a:off x="2613236" y="426623"/>
        <a:ext cx="2375669" cy="1425401"/>
      </dsp:txXfrm>
    </dsp:sp>
    <dsp:sp modelId="{D5C4AFA8-2EC6-409B-8825-9769A30042C6}">
      <dsp:nvSpPr>
        <dsp:cNvPr id="0" name=""/>
        <dsp:cNvSpPr/>
      </dsp:nvSpPr>
      <dsp:spPr>
        <a:xfrm>
          <a:off x="5226472" y="426623"/>
          <a:ext cx="2375669" cy="14254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Loss of down fouls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Illegal Handing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Illegal Forward Pass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Intentional Grounding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Illegal Touching</a:t>
          </a:r>
        </a:p>
      </dsp:txBody>
      <dsp:txXfrm>
        <a:off x="5226472" y="426623"/>
        <a:ext cx="2375669" cy="1425401"/>
      </dsp:txXfrm>
    </dsp:sp>
    <dsp:sp modelId="{54203BEF-5F13-4E52-A652-ED6B51171A52}">
      <dsp:nvSpPr>
        <dsp:cNvPr id="0" name=""/>
        <dsp:cNvSpPr/>
      </dsp:nvSpPr>
      <dsp:spPr>
        <a:xfrm>
          <a:off x="1306618" y="2089592"/>
          <a:ext cx="2375669" cy="14254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Fouls enforced on subsequent kickoff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Rule 8-2-2, 8-2-3, 8-2-4 or 8-2-5</a:t>
          </a:r>
        </a:p>
      </dsp:txBody>
      <dsp:txXfrm>
        <a:off x="1306618" y="2089592"/>
        <a:ext cx="2375669" cy="1425401"/>
      </dsp:txXfrm>
    </dsp:sp>
    <dsp:sp modelId="{4F7ECFFB-5891-43D5-AE1D-7A63F6D17510}">
      <dsp:nvSpPr>
        <dsp:cNvPr id="0" name=""/>
        <dsp:cNvSpPr/>
      </dsp:nvSpPr>
      <dsp:spPr>
        <a:xfrm>
          <a:off x="3919854" y="2089592"/>
          <a:ext cx="2375669" cy="14254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Enforcement by rule results in a safety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End zone is enforcement spot</a:t>
          </a:r>
        </a:p>
      </dsp:txBody>
      <dsp:txXfrm>
        <a:off x="3919854" y="2089592"/>
        <a:ext cx="2375669" cy="14254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BEDCB-5751-4371-8F57-34CEC6C3CC4D}">
      <dsp:nvSpPr>
        <dsp:cNvPr id="0" name=""/>
        <dsp:cNvSpPr/>
      </dsp:nvSpPr>
      <dsp:spPr>
        <a:xfrm>
          <a:off x="0" y="3005"/>
          <a:ext cx="4534600" cy="22624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Game clock does not start on first touching by K</a:t>
          </a:r>
        </a:p>
      </dsp:txBody>
      <dsp:txXfrm>
        <a:off x="110446" y="113451"/>
        <a:ext cx="4313708" cy="2041595"/>
      </dsp:txXfrm>
    </dsp:sp>
    <dsp:sp modelId="{37D24EA3-BEB9-4EE8-AA3D-4C1E35FBA346}">
      <dsp:nvSpPr>
        <dsp:cNvPr id="0" name=""/>
        <dsp:cNvSpPr/>
      </dsp:nvSpPr>
      <dsp:spPr>
        <a:xfrm>
          <a:off x="0" y="2340373"/>
          <a:ext cx="4534600" cy="2262487"/>
        </a:xfrm>
        <a:prstGeom prst="roundRect">
          <a:avLst/>
        </a:prstGeom>
        <a:gradFill rotWithShape="0">
          <a:gsLst>
            <a:gs pos="0">
              <a:schemeClr val="accent2">
                <a:hueOff val="-490875"/>
                <a:satOff val="38812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-490875"/>
                <a:satOff val="38812"/>
                <a:lumOff val="-784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Referee has authority to correct obvious game clock timing errors if discovered prior to </a:t>
          </a:r>
          <a:r>
            <a:rPr lang="en-US" sz="2600" u="sng" kern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second</a:t>
          </a:r>
          <a:r>
            <a:rPr lang="en-US" sz="2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live ball following the error</a:t>
          </a:r>
        </a:p>
      </dsp:txBody>
      <dsp:txXfrm>
        <a:off x="110446" y="2450819"/>
        <a:ext cx="4313708" cy="20415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BEDCB-5751-4371-8F57-34CEC6C3CC4D}">
      <dsp:nvSpPr>
        <dsp:cNvPr id="0" name=""/>
        <dsp:cNvSpPr/>
      </dsp:nvSpPr>
      <dsp:spPr>
        <a:xfrm>
          <a:off x="0" y="366492"/>
          <a:ext cx="4534600" cy="1904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</a:rPr>
            <a:t>When a foul is committed with less than 2 minutes remaining in either half, the offended team will have the option to start the clock on the snap</a:t>
          </a:r>
          <a:endParaRPr lang="en-US" sz="2200" kern="1200" dirty="0"/>
        </a:p>
      </dsp:txBody>
      <dsp:txXfrm>
        <a:off x="92983" y="459475"/>
        <a:ext cx="4348634" cy="1718794"/>
      </dsp:txXfrm>
    </dsp:sp>
    <dsp:sp modelId="{37D24EA3-BEB9-4EE8-AA3D-4C1E35FBA346}">
      <dsp:nvSpPr>
        <dsp:cNvPr id="0" name=""/>
        <dsp:cNvSpPr/>
      </dsp:nvSpPr>
      <dsp:spPr>
        <a:xfrm>
          <a:off x="0" y="2334613"/>
          <a:ext cx="4534600" cy="1904760"/>
        </a:xfrm>
        <a:prstGeom prst="roundRect">
          <a:avLst/>
        </a:prstGeom>
        <a:gradFill rotWithShape="0">
          <a:gsLst>
            <a:gs pos="0">
              <a:schemeClr val="accent2">
                <a:hueOff val="-490875"/>
                <a:satOff val="38812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-490875"/>
                <a:satOff val="38812"/>
                <a:lumOff val="-784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Rational: There are situations where a team may want to decline a penalty and still start the clock on the snap. </a:t>
          </a:r>
        </a:p>
      </dsp:txBody>
      <dsp:txXfrm>
        <a:off x="92983" y="2427596"/>
        <a:ext cx="4348634" cy="1718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AD2FE-DF1B-4DFF-87E9-B71F9B6C17D6}" type="datetimeFigureOut">
              <a:rPr lang="en-US" smtClean="0"/>
              <a:pPr/>
              <a:t>7/7/2025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A1727-625D-438B-9397-64C09A31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NCHSAA</a:t>
            </a:r>
            <a:r>
              <a:rPr lang="en-US" baseline="0" dirty="0"/>
              <a:t> Guidelines – Running clock when 42 point differential is reached in 2nd half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81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slide lists fouls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83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Exception: If</a:t>
            </a:r>
            <a:r>
              <a:rPr lang="en-US" baseline="0" dirty="0"/>
              <a:t> period has officially ended, timing error cannot be corrected.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Exception: If</a:t>
            </a:r>
            <a:r>
              <a:rPr lang="en-US" baseline="0" dirty="0"/>
              <a:t> period has officially ended, timing error cannot be corrected.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87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Request for timeout make be made by a player, head coach or designated representative.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12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Request for timeout make be made by a player, head coach or designated representative.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03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3-5-7b – 1st</a:t>
            </a:r>
            <a:r>
              <a:rPr lang="en-US" baseline="0" dirty="0"/>
              <a:t> down declared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3-5-7b – 1st</a:t>
            </a:r>
            <a:r>
              <a:rPr lang="en-US" baseline="0" dirty="0"/>
              <a:t> down declared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52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Illegal Participation cover further in Rule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4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14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64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1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half starts with a kickoff. Be sure captains understand their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48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NCHSAA</a:t>
            </a:r>
            <a:r>
              <a:rPr lang="en-US" baseline="0" dirty="0"/>
              <a:t> Guidelines – Running clock when 42 point differential is reached in 2nd half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</a:t>
            </a:r>
            <a:r>
              <a:rPr lang="en-US" baseline="0" dirty="0"/>
              <a:t> Some counties use 10 minute periods for JV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half starts with a kickoff. Be sure captains understand their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A1727-625D-438B-9397-64C09A319D9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4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4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0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28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35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26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6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402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84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6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3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0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7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0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766C-A975-4FB2-88A1-641E1B2D7CD0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4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B550766C-A975-4FB2-88A1-641E1B2D7CD0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6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550766C-A975-4FB2-88A1-641E1B2D7CD0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0955F07-42C7-4DCC-9091-7E93D0FA9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654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154187"/>
            <a:ext cx="7848600" cy="17526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Meeting</a:t>
            </a:r>
          </a:p>
          <a:p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7, 2025</a:t>
            </a:r>
          </a:p>
        </p:txBody>
      </p:sp>
      <p:pic>
        <p:nvPicPr>
          <p:cNvPr id="1026" name="Picture 2" descr="https://lh3.googleusercontent.com/2VoyrAwYC3ThUGKRRPGeYHgqbDS4Quz_IP1uPsQuHB_hH5HmUi8UU76EG2-B-jkgUkyM4SPuslXgHL223PcM9gNtA0U3VSl_wlXSBouuWUacqq7l0MvpH8cYVKCM11_HG6u2nKADf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FF773F1-3F3B-4D44-F33F-A174BB258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624349"/>
            <a:ext cx="49911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924800" cy="1470025"/>
          </a:xfrm>
        </p:spPr>
        <p:txBody>
          <a:bodyPr anchor="ctr">
            <a:normAutofit/>
          </a:bodyPr>
          <a:lstStyle/>
          <a:p>
            <a:r>
              <a:rPr lang="en-US" sz="7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Rule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81200"/>
            <a:ext cx="7848600" cy="17526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Periods, Time Factors and Substitutions</a:t>
            </a:r>
          </a:p>
        </p:txBody>
      </p:sp>
      <p:pic>
        <p:nvPicPr>
          <p:cNvPr id="1026" name="Picture 2" descr="https://lh3.googleusercontent.com/2VoyrAwYC3ThUGKRRPGeYHgqbDS4Quz_IP1uPsQuHB_hH5HmUi8UU76EG2-B-jkgUkyM4SPuslXgHL223PcM9gNtA0U3VSl_wlXSBouuWUacqq7l0MvpH8cYVKCM11_HG6u2nKADf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88" y="1430179"/>
            <a:ext cx="2271985" cy="3675908"/>
          </a:xfrm>
        </p:spPr>
        <p:txBody>
          <a:bodyPr anchor="ctr">
            <a:norm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Length of Periods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467874"/>
              </p:ext>
            </p:extLst>
          </p:nvPr>
        </p:nvGraphicFramePr>
        <p:xfrm>
          <a:off x="3688444" y="533400"/>
          <a:ext cx="4953168" cy="54102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98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2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PERIOD OF TIMING</a:t>
                      </a:r>
                    </a:p>
                  </a:txBody>
                  <a:tcPr marL="73292" marR="73292" marT="36646" marB="366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CLOCK TIME</a:t>
                      </a:r>
                    </a:p>
                  </a:txBody>
                  <a:tcPr marL="73292" marR="73292" marT="36646" marB="3664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284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1st Half: 1st Period</a:t>
                      </a:r>
                    </a:p>
                    <a:p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Intermission Between Periods</a:t>
                      </a:r>
                    </a:p>
                    <a:p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2nd Period </a:t>
                      </a:r>
                    </a:p>
                  </a:txBody>
                  <a:tcPr marL="73292" marR="73292" marT="36646" marB="366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minutes</a:t>
                      </a:r>
                    </a:p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minute</a:t>
                      </a:r>
                    </a:p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minutes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92" marR="73292" marT="36646" marB="3664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741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Halftime: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When teams leave the field. 17 minutes is normal. May be increased to a maximum of 20 minutes provided opponents are notified prior to game.  </a:t>
                      </a:r>
                      <a:r>
                        <a:rPr lang="en-US" sz="1100" b="1" baseline="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Minimum halftime is 10 minutes, plus mandatory 3-minute warm up period, not 7 minutes and 3-minute mandatory warm up period</a:t>
                      </a:r>
                      <a:endParaRPr lang="en-US" sz="1100" b="1" dirty="0"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92" marR="73292" marT="36646" marB="366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to 20 minutes</a:t>
                      </a:r>
                    </a:p>
                  </a:txBody>
                  <a:tcPr marL="73292" marR="73292" marT="36646" marB="3664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741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Modified Halftime: Games interrupted due to weather during the last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3 minutes of the 2nd period.</a:t>
                      </a:r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Coaches can mutually agree to shorten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halftime to 1 minute. 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92" marR="73292" marT="36646" marB="366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minute</a:t>
                      </a:r>
                    </a:p>
                  </a:txBody>
                  <a:tcPr marL="73292" marR="73292" marT="36646" marB="3664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7517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Mandatory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Warm-up: Game officials responsible for ensuring 3-minute warm-up period is posted on the game clock. Head coach is responsible for having their team on the field for warm-up period. Warm-up period also mandatory with a modified halftime.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92" marR="73292" marT="36646" marB="366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minutes</a:t>
                      </a:r>
                    </a:p>
                  </a:txBody>
                  <a:tcPr marL="73292" marR="73292" marT="36646" marB="3664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6284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2nd Half: 3rd Period</a:t>
                      </a:r>
                    </a:p>
                    <a:p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Intermission Between Periods</a:t>
                      </a:r>
                    </a:p>
                    <a:p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4th Period </a:t>
                      </a:r>
                    </a:p>
                  </a:txBody>
                  <a:tcPr marL="73292" marR="73292" marT="36646" marB="366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minutes</a:t>
                      </a:r>
                    </a:p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minute</a:t>
                      </a:r>
                    </a:p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minutes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292" marR="73292" marT="36646" marB="3664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36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Charged Team Timeouts</a:t>
                      </a:r>
                    </a:p>
                  </a:txBody>
                  <a:tcPr marL="73292" marR="73292" marT="36646" marB="366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minute</a:t>
                      </a:r>
                    </a:p>
                  </a:txBody>
                  <a:tcPr marL="73292" marR="73292" marT="36646" marB="3664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88" y="1430179"/>
            <a:ext cx="2271985" cy="3675908"/>
          </a:xfrm>
        </p:spPr>
        <p:txBody>
          <a:bodyPr anchor="ctr">
            <a:norm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Length of PeriodS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D7BF2805-ADB3-4053-B8DC-D129B0C03C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33800" y="762000"/>
          <a:ext cx="4743619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88" y="1430179"/>
            <a:ext cx="2271985" cy="3675908"/>
          </a:xfrm>
        </p:spPr>
        <p:txBody>
          <a:bodyPr anchor="ctr">
            <a:norm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Length of Periods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836FE4A-2393-494B-889A-0015B4C299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57600" y="685800"/>
          <a:ext cx="502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in Toss.jpg"/>
          <p:cNvPicPr>
            <a:picLocks noChangeAspect="1"/>
          </p:cNvPicPr>
          <p:nvPr/>
        </p:nvPicPr>
        <p:blipFill rotWithShape="1">
          <a:blip r:embed="rId3" cstate="print">
            <a:alphaModFix amt="15000"/>
          </a:blip>
          <a:srcRect r="11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35865"/>
            <a:ext cx="7429499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Starting A Period/Half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42" y="1374069"/>
            <a:ext cx="7429499" cy="3276601"/>
          </a:xfrm>
        </p:spPr>
        <p:txBody>
          <a:bodyPr anchor="t">
            <a:normAutofit lnSpcReduction="10000"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COIN TOSS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Conducted 3 minutes prior to game time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more than 4 team members in game uniform (captains) may be present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other team members must remain outside the field of play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Visiting captain given choice of “heads” or “tails”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in Toss.jpg"/>
          <p:cNvPicPr>
            <a:picLocks noChangeAspect="1"/>
          </p:cNvPicPr>
          <p:nvPr/>
        </p:nvPicPr>
        <p:blipFill rotWithShape="1">
          <a:blip r:embed="rId2" cstate="print">
            <a:alphaModFix amt="15000"/>
          </a:blip>
          <a:srcRect r="11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429499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Starting A Period/Half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523990"/>
            <a:ext cx="7753350" cy="3962410"/>
          </a:xfrm>
        </p:spPr>
        <p:txBody>
          <a:bodyPr anchor="t"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COIN TOSS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Winner first choice of options for 1</a:t>
            </a:r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half or defer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Loser choice of options for half that winner did not select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Options for each half: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whether team will kick or receive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goal team will defend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allow a captain to choose the option to kick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939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in Toss.jpg"/>
          <p:cNvPicPr>
            <a:picLocks noChangeAspect="1"/>
          </p:cNvPicPr>
          <p:nvPr/>
        </p:nvPicPr>
        <p:blipFill rotWithShape="1">
          <a:blip r:embed="rId2" cstate="print">
            <a:alphaModFix amt="15000"/>
          </a:blip>
          <a:srcRect r="11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429499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Starting A Period/Half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523990"/>
            <a:ext cx="7753350" cy="3962410"/>
          </a:xfrm>
        </p:spPr>
        <p:txBody>
          <a:bodyPr anchor="t"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CLOCK MALFUNCTION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GAME CLOCK IS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FUNCTIONING, WITH 4:00 REMAINING BEFORE THE END OF EACH HALF, THE REFEREE SHALL: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NOTIFY THE FIELD CAPTAINS AND THEIR HEAD COACHES OF THE TIME REMAINING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THE TIME IS NOT STOPPED, REFEREE SHALL ORDER THE GAME CLOCK TO BE STOPPED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20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12" y="359921"/>
            <a:ext cx="4924487" cy="8382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Ending A Period/Half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02" y="1295400"/>
            <a:ext cx="4574098" cy="3505200"/>
          </a:xfrm>
        </p:spPr>
        <p:txBody>
          <a:bodyPr anchor="t"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untimed down extends a period if one of the following occurs during a down which time expires.</a:t>
            </a:r>
          </a:p>
          <a:p>
            <a:pPr marL="790956" lvl="1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Foul by either team and penalty is accepted (except fouls in 3-3-4b)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413E5D-EB97-4992-858F-AD408556B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118" y="484633"/>
            <a:ext cx="2638169" cy="2784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4DB16A-8235-48BA-A84A-F0094174B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119" y="3422775"/>
            <a:ext cx="2638168" cy="27843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17348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Ending A Period/Half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9" y="2439962"/>
            <a:ext cx="7754541" cy="35798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addition, an untimed down extends a period if one of the following occurs during a down which time expires.</a:t>
            </a:r>
          </a:p>
          <a:p>
            <a:pPr marL="962406" lvl="1" indent="-514350"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Double foul</a:t>
            </a:r>
          </a:p>
          <a:p>
            <a:pPr marL="962406" lvl="1" indent="-514350"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Inadvertent whistle</a:t>
            </a:r>
          </a:p>
          <a:p>
            <a:pPr marL="962406" lvl="1" indent="-514350"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Touchdown scored, try is attempted</a:t>
            </a:r>
          </a:p>
          <a:p>
            <a:pPr marL="1245870" lvl="2" indent="-514350">
              <a:buFont typeface="Arial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Exception: TD is scored on last down of 4th  period and points have no impact on the outcome of the game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Note: If the above occurs during the untimed down, procedure is repeated</a:t>
            </a:r>
          </a:p>
        </p:txBody>
      </p:sp>
    </p:spTree>
    <p:extLst>
      <p:ext uri="{BB962C8B-B14F-4D97-AF65-F5344CB8AC3E}">
        <p14:creationId xmlns:p14="http://schemas.microsoft.com/office/powerpoint/2010/main" val="1162947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17348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Ending A Period/Half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9" y="2409527"/>
            <a:ext cx="7525941" cy="3381673"/>
          </a:xfrm>
        </p:spPr>
        <p:txBody>
          <a:bodyPr anchor="t"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period is </a:t>
            </a: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extended if one of the following occurs during a down which time expires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Defense fouls during successful try/FG and offended team accepts results of the play with enforcement from the succeeding spot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Foul by either team and penalty is accepted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3-3-4b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4" y="1500188"/>
            <a:ext cx="3804047" cy="3471862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88" y="1500188"/>
            <a:ext cx="4157663" cy="3471861"/>
          </a:xfrm>
        </p:spPr>
      </p:pic>
    </p:spTree>
    <p:extLst>
      <p:ext uri="{BB962C8B-B14F-4D97-AF65-F5344CB8AC3E}">
        <p14:creationId xmlns:p14="http://schemas.microsoft.com/office/powerpoint/2010/main" val="5246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46858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3-3-4b exception Fouls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F6F5EC8C-94BC-4D2E-B4FB-3AECF86C30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56059" y="1905000"/>
          <a:ext cx="7602142" cy="3941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88" y="1430179"/>
            <a:ext cx="2271985" cy="3675908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Starting &amp;</a:t>
            </a:r>
            <a:b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Stopping Game Clock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3F84196-751F-4706-9A76-7D448056B3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27175" y="76200"/>
          <a:ext cx="4534600" cy="46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4A630B76-2DA8-4B72-9DCB-1975EC741B16}"/>
              </a:ext>
            </a:extLst>
          </p:cNvPr>
          <p:cNvGrpSpPr/>
          <p:nvPr/>
        </p:nvGrpSpPr>
        <p:grpSpPr>
          <a:xfrm>
            <a:off x="3810000" y="4540951"/>
            <a:ext cx="4534600" cy="2088449"/>
            <a:chOff x="0" y="2337493"/>
            <a:chExt cx="4534600" cy="208844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086514D-3FCB-4746-B400-6C0B5FF9AE24}"/>
                </a:ext>
              </a:extLst>
            </p:cNvPr>
            <p:cNvSpPr/>
            <p:nvPr/>
          </p:nvSpPr>
          <p:spPr>
            <a:xfrm>
              <a:off x="0" y="2337493"/>
              <a:ext cx="4534600" cy="2088449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490875"/>
                <a:satOff val="38812"/>
                <a:lumOff val="-784"/>
                <a:alphaOff val="0"/>
              </a:schemeClr>
            </a:fillRef>
            <a:effectRef idx="2">
              <a:schemeClr val="accent2">
                <a:hueOff val="-490875"/>
                <a:satOff val="38812"/>
                <a:lumOff val="-78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3CE9EAAE-1C08-4816-8282-B29CDAED724C}"/>
                </a:ext>
              </a:extLst>
            </p:cNvPr>
            <p:cNvSpPr txBox="1"/>
            <p:nvPr/>
          </p:nvSpPr>
          <p:spPr>
            <a:xfrm>
              <a:off x="76200" y="2439443"/>
              <a:ext cx="4330700" cy="1884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Referee also has authority to correct obvious play clock timing errors if discovered prior to the snap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88" y="1430179"/>
            <a:ext cx="2271985" cy="3675908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/>
              <a:t>Starting &amp;</a:t>
            </a:r>
            <a:br>
              <a:rPr lang="en-US" sz="3200" dirty="0"/>
            </a:br>
            <a:r>
              <a:rPr lang="en-US" sz="3200" dirty="0"/>
              <a:t>Stopping Game Clock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3F84196-751F-4706-9A76-7D448056B3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27175" y="76200"/>
          <a:ext cx="4534600" cy="46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4A630B76-2DA8-4B72-9DCB-1975EC741B16}"/>
              </a:ext>
            </a:extLst>
          </p:cNvPr>
          <p:cNvGrpSpPr/>
          <p:nvPr/>
        </p:nvGrpSpPr>
        <p:grpSpPr>
          <a:xfrm>
            <a:off x="3810000" y="4540951"/>
            <a:ext cx="4534600" cy="2088449"/>
            <a:chOff x="0" y="2337493"/>
            <a:chExt cx="4534600" cy="208844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086514D-3FCB-4746-B400-6C0B5FF9AE24}"/>
                </a:ext>
              </a:extLst>
            </p:cNvPr>
            <p:cNvSpPr/>
            <p:nvPr/>
          </p:nvSpPr>
          <p:spPr>
            <a:xfrm>
              <a:off x="0" y="2337493"/>
              <a:ext cx="4534600" cy="2088449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490875"/>
                <a:satOff val="38812"/>
                <a:lumOff val="-784"/>
                <a:alphaOff val="0"/>
              </a:schemeClr>
            </a:fillRef>
            <a:effectRef idx="2">
              <a:schemeClr val="accent2">
                <a:hueOff val="-490875"/>
                <a:satOff val="38812"/>
                <a:lumOff val="-78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3CE9EAAE-1C08-4816-8282-B29CDAED724C}"/>
                </a:ext>
              </a:extLst>
            </p:cNvPr>
            <p:cNvSpPr txBox="1"/>
            <p:nvPr/>
          </p:nvSpPr>
          <p:spPr>
            <a:xfrm>
              <a:off x="76200" y="2439443"/>
              <a:ext cx="4330700" cy="1884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Prior to 2023 this option existed only if the penalty was accepted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8558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00999" cy="117348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Charged and Official’s Timeouts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392681"/>
            <a:ext cx="7429499" cy="3124201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CHARGED TIMEOUTS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team entitled to 3 charged timeouts each half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player – head coach – designated representative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Unused timeouts do not carry-over</a:t>
            </a:r>
          </a:p>
          <a:p>
            <a:pPr lvl="2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1</a:t>
            </a:r>
            <a:r>
              <a:rPr lang="en-US" sz="2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half to 2</a:t>
            </a:r>
            <a:r>
              <a:rPr lang="en-US" sz="2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half</a:t>
            </a:r>
          </a:p>
          <a:p>
            <a:pPr lvl="2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half to overtime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Successive timeouts during the same dead ball period may be granted</a:t>
            </a: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153399" cy="117348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Charged and Official’s Timeouts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011" y="2392680"/>
            <a:ext cx="7833789" cy="3855719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clock is running with 11 seconds to play in the 4</a:t>
            </a:r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quarter. Team A is out of timeouts, but quarterback A1 runs up to the referee and requests a timeout.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request is granted, but Team A will be penalized 5 yards for delay of game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request is granted, but Team A will be penalized 15 yards for unsportsmanlike conduct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request is denied; there is no penalty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request is denied and Team A will be penalized 5 yards for delay of game</a:t>
            </a:r>
          </a:p>
          <a:p>
            <a:pPr lvl="1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 answer - C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77199" cy="117348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Charged and Official’s Timeouts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228" y="2284230"/>
            <a:ext cx="7678341" cy="3469765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OFFICIAL’S TIMEOUTS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Apparently injured player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Player shows signs or symptoms of concussion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Player bleeding or blood on uniform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Player who’s helmet comes completely off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Player equipment missing/improperly worn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Unusual heat or humidity (wet bulb readings)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 to 3-5-7 for additional official’s timeouts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079" y="609600"/>
            <a:ext cx="2526850" cy="36428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5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 Clock, Ball Ready for Play and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128" y="4234163"/>
            <a:ext cx="2526849" cy="10446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SzPct val="100000"/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 SECOND PLAY CLOCK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533400"/>
          <a:ext cx="5181600" cy="57129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7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15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Event</a:t>
                      </a:r>
                    </a:p>
                  </a:txBody>
                  <a:tcPr marL="97327" marR="97327" marT="48663" marB="486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Game Clock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Starts</a:t>
                      </a:r>
                      <a:endParaRPr lang="en-US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7327" marR="97327" marT="48663" marB="486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Referee’s</a:t>
                      </a:r>
                    </a:p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Signal</a:t>
                      </a:r>
                    </a:p>
                  </a:txBody>
                  <a:tcPr marL="97327" marR="97327" marT="48663" marB="4866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23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Penalty Admin</a:t>
                      </a:r>
                    </a:p>
                  </a:txBody>
                  <a:tcPr marL="97327" marR="97327" marT="48663" marB="486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Ready</a:t>
                      </a:r>
                    </a:p>
                  </a:txBody>
                  <a:tcPr marL="97327" marR="97327" marT="48663" marB="486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Wind</a:t>
                      </a:r>
                    </a:p>
                  </a:txBody>
                  <a:tcPr marL="97327" marR="97327" marT="48663" marB="4866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3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Charged Timeout</a:t>
                      </a:r>
                    </a:p>
                  </a:txBody>
                  <a:tcPr marL="97327" marR="97327" marT="48663" marB="486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Snap</a:t>
                      </a:r>
                    </a:p>
                  </a:txBody>
                  <a:tcPr marL="97327" marR="97327" marT="48663" marB="486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Chop</a:t>
                      </a:r>
                    </a:p>
                  </a:txBody>
                  <a:tcPr marL="97327" marR="97327" marT="48663" marB="4866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39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Offensive Injury/Equipment</a:t>
                      </a:r>
                    </a:p>
                  </a:txBody>
                  <a:tcPr marL="97327" marR="97327" marT="48663" marB="486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Ready</a:t>
                      </a:r>
                    </a:p>
                  </a:txBody>
                  <a:tcPr marL="97327" marR="97327" marT="48663" marB="486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Wind</a:t>
                      </a:r>
                    </a:p>
                  </a:txBody>
                  <a:tcPr marL="97327" marR="97327" marT="48663" marB="4866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23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Measurement</a:t>
                      </a:r>
                    </a:p>
                  </a:txBody>
                  <a:tcPr marL="97327" marR="97327" marT="48663" marB="486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Ready</a:t>
                      </a:r>
                    </a:p>
                  </a:txBody>
                  <a:tcPr marL="97327" marR="97327" marT="48663" marB="486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Wind</a:t>
                      </a:r>
                    </a:p>
                  </a:txBody>
                  <a:tcPr marL="97327" marR="97327" marT="48663" marB="4866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1391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Possession</a:t>
                      </a:r>
                      <a:r>
                        <a:rPr lang="en-US" sz="19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Change - B Snaps</a:t>
                      </a:r>
                      <a:endParaRPr lang="en-US" sz="19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7327" marR="97327" marT="48663" marB="486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Snap</a:t>
                      </a:r>
                    </a:p>
                  </a:txBody>
                  <a:tcPr marL="97327" marR="97327" marT="48663" marB="486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Chop</a:t>
                      </a:r>
                    </a:p>
                  </a:txBody>
                  <a:tcPr marL="97327" marR="97327" marT="48663" marB="4866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23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Touchdown</a:t>
                      </a:r>
                    </a:p>
                  </a:txBody>
                  <a:tcPr marL="97327" marR="97327" marT="48663" marB="486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97327" marR="97327" marT="48663" marB="486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Chop</a:t>
                      </a:r>
                    </a:p>
                  </a:txBody>
                  <a:tcPr marL="97327" marR="97327" marT="48663" marB="4866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23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Try/FG/Safety</a:t>
                      </a:r>
                    </a:p>
                  </a:txBody>
                  <a:tcPr marL="97327" marR="97327" marT="48663" marB="486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Varies</a:t>
                      </a:r>
                    </a:p>
                  </a:txBody>
                  <a:tcPr marL="97327" marR="97327" marT="48663" marB="486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Chop</a:t>
                      </a:r>
                    </a:p>
                  </a:txBody>
                  <a:tcPr marL="97327" marR="97327" marT="48663" marB="4866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23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Start a Period</a:t>
                      </a:r>
                    </a:p>
                  </a:txBody>
                  <a:tcPr marL="97327" marR="97327" marT="48663" marB="486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Snap</a:t>
                      </a:r>
                    </a:p>
                  </a:txBody>
                  <a:tcPr marL="97327" marR="97327" marT="48663" marB="486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Chop</a:t>
                      </a:r>
                    </a:p>
                  </a:txBody>
                  <a:tcPr marL="97327" marR="97327" marT="48663" marB="48663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230"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Legal Kick</a:t>
                      </a:r>
                    </a:p>
                  </a:txBody>
                  <a:tcPr marL="97327" marR="97327" marT="48663" marB="486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Snap</a:t>
                      </a:r>
                    </a:p>
                  </a:txBody>
                  <a:tcPr marL="97327" marR="97327" marT="48663" marB="486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Chop</a:t>
                      </a:r>
                    </a:p>
                  </a:txBody>
                  <a:tcPr marL="97327" marR="97327" marT="48663" marB="48663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808" y="765344"/>
            <a:ext cx="2526850" cy="36428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5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 Clock, Ball Ready for Play and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4271230"/>
            <a:ext cx="2526849" cy="11834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SzPct val="100000"/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 SECOND PLAY CLOCK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3C1B48E-5252-4F5D-92C6-A800E7B8E293}"/>
              </a:ext>
            </a:extLst>
          </p:cNvPr>
          <p:cNvGraphicFramePr>
            <a:graphicFrameLocks noGrp="1"/>
          </p:cNvGraphicFramePr>
          <p:nvPr/>
        </p:nvGraphicFramePr>
        <p:xfrm>
          <a:off x="515407" y="961879"/>
          <a:ext cx="5269698" cy="52103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2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4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Event</a:t>
                      </a:r>
                    </a:p>
                  </a:txBody>
                  <a:tcPr marL="70388" marR="70388" marT="35194" marB="351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Game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Clock Starts</a:t>
                      </a:r>
                      <a:endParaRPr lang="en-US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388" marR="70388" marT="35194" marB="351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Referee’s Signal</a:t>
                      </a:r>
                    </a:p>
                  </a:txBody>
                  <a:tcPr marL="70388" marR="70388" marT="35194" marB="3519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69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Penalty Admin - Defensive Foul</a:t>
                      </a:r>
                    </a:p>
                  </a:txBody>
                  <a:tcPr marL="70388" marR="70388" marT="35194" marB="351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Running</a:t>
                      </a:r>
                    </a:p>
                  </a:txBody>
                  <a:tcPr marL="70388" marR="70388" marT="35194" marB="351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Wind</a:t>
                      </a:r>
                    </a:p>
                  </a:txBody>
                  <a:tcPr marL="70388" marR="70388" marT="35194" marB="35194" anchor="ctr"/>
                </a:tc>
                <a:extLst>
                  <a:ext uri="{0D108BD9-81ED-4DB2-BD59-A6C34878D82A}">
                    <a16:rowId xmlns:a16="http://schemas.microsoft.com/office/drawing/2014/main" val="566083959"/>
                  </a:ext>
                </a:extLst>
              </a:tr>
              <a:tr h="399118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Dead Ball Inbounds</a:t>
                      </a:r>
                    </a:p>
                  </a:txBody>
                  <a:tcPr marL="70388" marR="70388" marT="35194" marB="351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Running</a:t>
                      </a:r>
                    </a:p>
                  </a:txBody>
                  <a:tcPr marL="70388" marR="70388" marT="35194" marB="351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</a:p>
                  </a:txBody>
                  <a:tcPr marL="70388" marR="70388" marT="35194" marB="3519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43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Dead Ball Out of Bounds</a:t>
                      </a:r>
                    </a:p>
                  </a:txBody>
                  <a:tcPr marL="70388" marR="70388" marT="35194" marB="351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Snap</a:t>
                      </a:r>
                    </a:p>
                  </a:txBody>
                  <a:tcPr marL="70388" marR="70388" marT="35194" marB="351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</a:p>
                  </a:txBody>
                  <a:tcPr marL="70388" marR="70388" marT="35194" marB="3519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11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Incomplete Pass</a:t>
                      </a:r>
                    </a:p>
                  </a:txBody>
                  <a:tcPr marL="70388" marR="70388" marT="35194" marB="351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Snap</a:t>
                      </a:r>
                    </a:p>
                  </a:txBody>
                  <a:tcPr marL="70388" marR="70388" marT="35194" marB="351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</a:p>
                  </a:txBody>
                  <a:tcPr marL="70388" marR="70388" marT="35194" marB="3519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43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Team A - Awarded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800" baseline="30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Down</a:t>
                      </a:r>
                    </a:p>
                  </a:txBody>
                  <a:tcPr marL="70388" marR="70388" marT="35194" marB="351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Signal</a:t>
                      </a:r>
                    </a:p>
                  </a:txBody>
                  <a:tcPr marL="70388" marR="70388" marT="35194" marB="351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Wind</a:t>
                      </a:r>
                    </a:p>
                  </a:txBody>
                  <a:tcPr marL="70388" marR="70388" marT="35194" marB="3519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576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Double Possession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Change – A Snaps</a:t>
                      </a:r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388" marR="70388" marT="35194" marB="351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Ready</a:t>
                      </a:r>
                    </a:p>
                  </a:txBody>
                  <a:tcPr marL="70388" marR="70388" marT="35194" marB="351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Wind</a:t>
                      </a:r>
                    </a:p>
                  </a:txBody>
                  <a:tcPr marL="70388" marR="70388" marT="35194" marB="3519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43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Defensive Injury/Equipment</a:t>
                      </a:r>
                    </a:p>
                  </a:txBody>
                  <a:tcPr marL="70388" marR="70388" marT="35194" marB="351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Ready</a:t>
                      </a:r>
                    </a:p>
                  </a:txBody>
                  <a:tcPr marL="70388" marR="70388" marT="35194" marB="351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Wind</a:t>
                      </a:r>
                    </a:p>
                  </a:txBody>
                  <a:tcPr marL="70388" marR="70388" marT="35194" marB="3519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039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99059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8" y="2426492"/>
            <a:ext cx="7754542" cy="3440908"/>
          </a:xfrm>
        </p:spPr>
        <p:txBody>
          <a:bodyPr anchor="t">
            <a:normAutofit fontScale="92500"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downs eligible substitutes may replace players.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Replaced players must begin to leave the field within 3 seconds.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 go directly to team box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 - Breaking the huddle with more than 11 players. Legal or Illegal?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Legal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same dead ball interval, No substitute shall become a player and then withdraw.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same dead ball interval, No player shall withdraw and then re-enter.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08248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9" y="2362200"/>
            <a:ext cx="7678341" cy="3581400"/>
          </a:xfrm>
        </p:spPr>
        <p:txBody>
          <a:bodyPr anchor="t"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Illegal Substitution: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Replaced player/substitute attempts unsuccessfully to leave the field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Does not participate or affect the play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be Dead Ball or Live Ball penalty</a:t>
            </a:r>
          </a:p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Illegal Participation: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Replaced player/substitute participates or affects the play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88" y="1430179"/>
            <a:ext cx="2271985" cy="3675908"/>
          </a:xfrm>
        </p:spPr>
        <p:txBody>
          <a:bodyPr anchor="ctr">
            <a:norm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0" y="0"/>
            <a:ext cx="609905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25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52478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" name="Rectangle 27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86036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147A6-6DCA-AFC4-B00E-6443AB30D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0007" y="228600"/>
            <a:ext cx="5931593" cy="3810000"/>
          </a:xfrm>
        </p:spPr>
        <p:txBody>
          <a:bodyPr>
            <a:normAutofit/>
          </a:bodyPr>
          <a:lstStyle/>
          <a:p>
            <a:r>
              <a:rPr lang="en-US" sz="2000" dirty="0"/>
              <a:t>PRESIDENT’S REPORT - GELLER</a:t>
            </a:r>
          </a:p>
          <a:p>
            <a:r>
              <a:rPr lang="en-US" sz="2000" dirty="0"/>
              <a:t>SECRETARY’S REPORT - LENEHAN</a:t>
            </a:r>
          </a:p>
          <a:p>
            <a:r>
              <a:rPr lang="en-US" sz="2000" dirty="0"/>
              <a:t>FINANCES – TRACH</a:t>
            </a:r>
          </a:p>
          <a:p>
            <a:r>
              <a:rPr lang="en-US" sz="2000" dirty="0"/>
              <a:t>ASSIGNOR – McLANE</a:t>
            </a:r>
          </a:p>
          <a:p>
            <a:r>
              <a:rPr lang="en-US" sz="2000" dirty="0"/>
              <a:t>SCHOOL DISTRICT UPDATE - GREENE</a:t>
            </a:r>
          </a:p>
          <a:p>
            <a:r>
              <a:rPr lang="en-US" sz="2000" dirty="0"/>
              <a:t>TRAINING - DEI</a:t>
            </a:r>
          </a:p>
          <a:p>
            <a:r>
              <a:rPr lang="en-US" sz="2000" dirty="0"/>
              <a:t>NEXT MEETING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in Toss.jpg"/>
          <p:cNvPicPr>
            <a:picLocks noChangeAspect="1"/>
          </p:cNvPicPr>
          <p:nvPr/>
        </p:nvPicPr>
        <p:blipFill rotWithShape="1">
          <a:blip r:embed="rId3" cstate="print">
            <a:alphaModFix amt="15000"/>
          </a:blip>
          <a:srcRect r="11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429499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523990"/>
            <a:ext cx="7753350" cy="4648210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14</a:t>
            </a:r>
          </a:p>
          <a:p>
            <a:pPr lvl="1"/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&amp; TRANSFER OFFICIALS</a:t>
            </a:r>
          </a:p>
          <a:p>
            <a:pPr lvl="1"/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6:30 P.M. </a:t>
            </a:r>
          </a:p>
          <a:p>
            <a:pPr lvl="1"/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I. LEONARD H.S.</a:t>
            </a:r>
          </a:p>
          <a:p>
            <a:pPr lvl="1"/>
            <a:endParaRPr lang="en-US" sz="2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28</a:t>
            </a:r>
          </a:p>
          <a:p>
            <a:pPr lvl="1"/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MEMBERS</a:t>
            </a:r>
          </a:p>
          <a:p>
            <a:pPr lvl="1"/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6:30 P.M. </a:t>
            </a:r>
          </a:p>
          <a:p>
            <a:pPr lvl="1"/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I. LEONARD H.S.</a:t>
            </a:r>
          </a:p>
          <a:p>
            <a:pPr marL="457200" lvl="1" indent="0">
              <a:buNone/>
            </a:pP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08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94806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THANK YOU - 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E98E8-4CC3-E57D-F597-426380AED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04" y="1475062"/>
            <a:ext cx="7742591" cy="39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38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88" y="1430179"/>
            <a:ext cx="2271985" cy="3675908"/>
          </a:xfrm>
        </p:spPr>
        <p:txBody>
          <a:bodyPr anchor="ctr">
            <a:norm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secretary Report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0" y="0"/>
            <a:ext cx="609905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52478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86036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836FE4A-2393-494B-889A-0015B4C299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57600" y="685800"/>
          <a:ext cx="502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5BDD4239-BC62-EADE-7F3F-9D08DB412594}"/>
              </a:ext>
            </a:extLst>
          </p:cNvPr>
          <p:cNvSpPr txBox="1">
            <a:spLocks/>
          </p:cNvSpPr>
          <p:nvPr/>
        </p:nvSpPr>
        <p:spPr>
          <a:xfrm>
            <a:off x="3048000" y="228600"/>
            <a:ext cx="6099048" cy="42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Secretary's Report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000" b="1" u="sng" dirty="0"/>
              <a:t>meeting Attendance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Must attend Five (5) meetings to be on crew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5 meetings is required for 2026 varsity CREWs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FF0000"/>
                </a:highlight>
              </a:rPr>
              <a:t>You are responsible for signing yourself in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88" y="1430179"/>
            <a:ext cx="2271985" cy="3675908"/>
          </a:xfrm>
        </p:spPr>
        <p:txBody>
          <a:bodyPr anchor="ctr">
            <a:norm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Report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0" y="0"/>
            <a:ext cx="609905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52478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86036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836FE4A-2393-494B-889A-0015B4C299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57600" y="685800"/>
          <a:ext cx="502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6544CDA-5044-3990-DB0A-55876F96292D}"/>
              </a:ext>
            </a:extLst>
          </p:cNvPr>
          <p:cNvSpPr txBox="1">
            <a:spLocks/>
          </p:cNvSpPr>
          <p:nvPr/>
        </p:nvSpPr>
        <p:spPr>
          <a:xfrm>
            <a:off x="3075591" y="573882"/>
            <a:ext cx="6068410" cy="4836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		  	Treasurer Report </a:t>
            </a:r>
            <a:br>
              <a:rPr lang="en-US" dirty="0"/>
            </a:br>
            <a:r>
              <a:rPr lang="en-US" dirty="0"/>
              <a:t>				June 16</a:t>
            </a:r>
            <a:r>
              <a:rPr lang="en-US" baseline="30000" dirty="0"/>
              <a:t>th</a:t>
            </a:r>
            <a:r>
              <a:rPr lang="en-US" dirty="0"/>
              <a:t> 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		</a:t>
            </a:r>
            <a:r>
              <a:rPr lang="en-US" sz="1600" b="1" u="sng" dirty="0"/>
              <a:t>Financial Statement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Truist Balance as of July		$14,832.42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 </a:t>
            </a:r>
            <a:br>
              <a:rPr lang="en-US" sz="1600" dirty="0"/>
            </a:br>
            <a:r>
              <a:rPr lang="en-US" sz="1600" b="1" dirty="0"/>
              <a:t>Balance of All Accounts		$14,832.42</a:t>
            </a:r>
            <a:br>
              <a:rPr lang="en-US" sz="1600" dirty="0"/>
            </a:br>
            <a:br>
              <a:rPr lang="en-US" dirty="0"/>
            </a:br>
            <a:r>
              <a:rPr lang="en-US" dirty="0"/>
              <a:t>					</a:t>
            </a:r>
            <a:r>
              <a:rPr lang="en-US" sz="1600" b="1" u="sng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Dues</a:t>
            </a:r>
          </a:p>
          <a:p>
            <a:endParaRPr lang="en-US" sz="1600" b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Tackle Only - $40.00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Tackle &amp; Flag - $50.00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 Only - $20.00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* Tackle and flag discount If Paid when registering for Tackle</a:t>
            </a:r>
          </a:p>
        </p:txBody>
      </p:sp>
    </p:spTree>
    <p:extLst>
      <p:ext uri="{BB962C8B-B14F-4D97-AF65-F5344CB8AC3E}">
        <p14:creationId xmlns:p14="http://schemas.microsoft.com/office/powerpoint/2010/main" val="890827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88" y="1430179"/>
            <a:ext cx="2271985" cy="3675908"/>
          </a:xfrm>
        </p:spPr>
        <p:txBody>
          <a:bodyPr anchor="ctr">
            <a:norm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ASSIGNOR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0" y="0"/>
            <a:ext cx="609905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52478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86036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836FE4A-2393-494B-889A-0015B4C299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57600" y="685800"/>
          <a:ext cx="502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5BDD4239-BC62-EADE-7F3F-9D08DB412594}"/>
              </a:ext>
            </a:extLst>
          </p:cNvPr>
          <p:cNvSpPr txBox="1">
            <a:spLocks/>
          </p:cNvSpPr>
          <p:nvPr/>
        </p:nvSpPr>
        <p:spPr>
          <a:xfrm>
            <a:off x="3231410" y="228600"/>
            <a:ext cx="6099048" cy="422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arbiter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games for ECFOA will be assigned</a:t>
            </a:r>
          </a:p>
          <a:p>
            <a:r>
              <a:rPr lang="en-US" sz="2000" dirty="0"/>
              <a:t>       Through arbiter by bob </a:t>
            </a:r>
            <a:r>
              <a:rPr lang="en-US" sz="2000" dirty="0" err="1"/>
              <a:t>mclane</a:t>
            </a: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you know of dates not available, please block yourself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Install Arbiter App on your smartphone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highlight>
                  <a:srgbClr val="FF0000"/>
                </a:highlight>
              </a:rPr>
              <a:t>NOTE: ECFOA DOES NOT assign youth league football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10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388" y="1430179"/>
            <a:ext cx="2271985" cy="3675908"/>
          </a:xfrm>
        </p:spPr>
        <p:txBody>
          <a:bodyPr anchor="ctr">
            <a:norm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 District update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0" y="0"/>
            <a:ext cx="609905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52478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86036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836FE4A-2393-494B-889A-0015B4C299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57600" y="685800"/>
          <a:ext cx="502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5BDD4239-BC62-EADE-7F3F-9D08DB412594}"/>
              </a:ext>
            </a:extLst>
          </p:cNvPr>
          <p:cNvSpPr txBox="1">
            <a:spLocks/>
          </p:cNvSpPr>
          <p:nvPr/>
        </p:nvSpPr>
        <p:spPr>
          <a:xfrm>
            <a:off x="3231410" y="228600"/>
            <a:ext cx="5912590" cy="647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n-US" dirty="0"/>
            </a:br>
            <a:br>
              <a:rPr lang="en-US" dirty="0"/>
            </a:br>
            <a:r>
              <a:rPr lang="en-US" sz="2300" dirty="0"/>
              <a:t>school district update</a:t>
            </a:r>
            <a:br>
              <a:rPr lang="en-US" sz="2300" dirty="0"/>
            </a:br>
            <a:br>
              <a:rPr lang="en-US" sz="2300" dirty="0"/>
            </a:br>
            <a:br>
              <a:rPr lang="en-US" sz="2300" dirty="0"/>
            </a:b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If new </a:t>
            </a:r>
            <a:r>
              <a:rPr lang="en-US" sz="2300" b="1" dirty="0">
                <a:highlight>
                  <a:srgbClr val="FF0000"/>
                </a:highlight>
              </a:rPr>
              <a:t>OR</a:t>
            </a:r>
            <a:r>
              <a:rPr lang="en-US" sz="2300" b="1" dirty="0"/>
              <a:t> </a:t>
            </a:r>
            <a:r>
              <a:rPr lang="en-US" sz="2300" dirty="0"/>
              <a:t>Transfer official, see Yetta to complete the following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W-9 Form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INFORMATION SHEET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pPr algn="ctr"/>
            <a:r>
              <a:rPr lang="en-US" sz="2300" b="1" u="sng" dirty="0"/>
              <a:t>Jessica Lunsford – Badging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300" b="1" u="sng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Process is changing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/>
              <a:t>If badge is expiring, prior to or during 2025 season, wait until Yetta provides updated process to renew badge</a:t>
            </a: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6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in Toss.jpg"/>
          <p:cNvPicPr>
            <a:picLocks noChangeAspect="1"/>
          </p:cNvPicPr>
          <p:nvPr/>
        </p:nvPicPr>
        <p:blipFill rotWithShape="1">
          <a:blip r:embed="rId4" cstate="print">
            <a:alphaModFix amt="15000"/>
          </a:blip>
          <a:srcRect r="11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35865"/>
            <a:ext cx="7429499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4069"/>
            <a:ext cx="7865941" cy="3276601"/>
          </a:xfrm>
        </p:spPr>
        <p:txBody>
          <a:bodyPr anchor="t">
            <a:normAutofit/>
          </a:bodyPr>
          <a:lstStyle/>
          <a:p>
            <a:r>
              <a:rPr lang="en-US" sz="2400" b="1" dirty="0"/>
              <a:t>NON – FHSAA SCHOOLS - REVISED</a:t>
            </a:r>
          </a:p>
          <a:p>
            <a:r>
              <a:rPr lang="en-US" sz="2400" b="1" dirty="0"/>
              <a:t>RULE 3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in Toss.jpg"/>
          <p:cNvPicPr>
            <a:picLocks noChangeAspect="1"/>
          </p:cNvPicPr>
          <p:nvPr/>
        </p:nvPicPr>
        <p:blipFill rotWithShape="1">
          <a:blip r:embed="rId3" cstate="print">
            <a:alphaModFix amt="15000"/>
          </a:blip>
          <a:srcRect r="11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429499" cy="762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 – fhsaa schools - Revised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523990"/>
            <a:ext cx="7753350" cy="3962410"/>
          </a:xfrm>
        </p:spPr>
        <p:txBody>
          <a:bodyPr anchor="t"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AMERICAN HERITAGE - DELRAY</a:t>
            </a: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BOCA CHRISTIAN</a:t>
            </a: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CLEWISTON</a:t>
            </a: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GLADES DAY</a:t>
            </a: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JUPITER CHRISTIAN</a:t>
            </a:r>
          </a:p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OXBRIDGE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63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dc4716b-92d5-4aa9-93a8-2ed8b74a3ef4}" enabled="1" method="Standard" siteId="{aa06dce7-99d7-403b-8a08-0c5f50471e6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6635</TotalTime>
  <Words>1742</Words>
  <Application>Microsoft Office PowerPoint</Application>
  <PresentationFormat>On-screen Show (4:3)</PresentationFormat>
  <Paragraphs>303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Courier New</vt:lpstr>
      <vt:lpstr>Verdana</vt:lpstr>
      <vt:lpstr>Wingdings</vt:lpstr>
      <vt:lpstr>Mesh</vt:lpstr>
      <vt:lpstr>PowerPoint Presentation</vt:lpstr>
      <vt:lpstr>PowerPoint Presentation</vt:lpstr>
      <vt:lpstr>Agenda</vt:lpstr>
      <vt:lpstr>secretary Report</vt:lpstr>
      <vt:lpstr>Financial Report</vt:lpstr>
      <vt:lpstr>ASSIGNOR </vt:lpstr>
      <vt:lpstr>School District update</vt:lpstr>
      <vt:lpstr>Training </vt:lpstr>
      <vt:lpstr>non – fhsaa schools - Revised</vt:lpstr>
      <vt:lpstr>Rule 3</vt:lpstr>
      <vt:lpstr>Length of Periods</vt:lpstr>
      <vt:lpstr>Length of PeriodS</vt:lpstr>
      <vt:lpstr>Length of Periods</vt:lpstr>
      <vt:lpstr>Starting A Period/Half</vt:lpstr>
      <vt:lpstr>Starting A Period/Half</vt:lpstr>
      <vt:lpstr>Starting A Period/Half</vt:lpstr>
      <vt:lpstr>Ending A Period/Half</vt:lpstr>
      <vt:lpstr>Ending A Period/Half</vt:lpstr>
      <vt:lpstr>Ending A Period/Half</vt:lpstr>
      <vt:lpstr>3-3-4b exception Fouls</vt:lpstr>
      <vt:lpstr>Starting &amp; Stopping Game Clock</vt:lpstr>
      <vt:lpstr>Starting &amp; Stopping Game Clock</vt:lpstr>
      <vt:lpstr>Charged and Official’s Timeouts</vt:lpstr>
      <vt:lpstr>Charged and Official’s Timeouts</vt:lpstr>
      <vt:lpstr>Charged and Official’s Timeouts</vt:lpstr>
      <vt:lpstr>Play Clock, Ball Ready for Play and Delay</vt:lpstr>
      <vt:lpstr>Play Clock, Ball Ready for Play and Delay</vt:lpstr>
      <vt:lpstr>Substitution</vt:lpstr>
      <vt:lpstr>Substitution</vt:lpstr>
      <vt:lpstr>Next Meeting</vt:lpstr>
      <vt:lpstr>THANK YOU -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</dc:creator>
  <cp:lastModifiedBy>Sean Dei</cp:lastModifiedBy>
  <cp:revision>95</cp:revision>
  <dcterms:created xsi:type="dcterms:W3CDTF">2020-05-19T14:40:34Z</dcterms:created>
  <dcterms:modified xsi:type="dcterms:W3CDTF">2025-07-07T20:48:14Z</dcterms:modified>
</cp:coreProperties>
</file>