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1" r:id="rId3"/>
    <p:sldId id="257" r:id="rId4"/>
    <p:sldId id="258" r:id="rId5"/>
    <p:sldId id="259" r:id="rId6"/>
    <p:sldId id="282" r:id="rId7"/>
    <p:sldId id="283" r:id="rId8"/>
    <p:sldId id="284" r:id="rId9"/>
    <p:sldId id="285" r:id="rId10"/>
    <p:sldId id="286" r:id="rId11"/>
    <p:sldId id="260" r:id="rId12"/>
    <p:sldId id="295" r:id="rId13"/>
    <p:sldId id="287" r:id="rId14"/>
    <p:sldId id="288" r:id="rId15"/>
    <p:sldId id="274" r:id="rId16"/>
    <p:sldId id="289" r:id="rId17"/>
    <p:sldId id="280" r:id="rId18"/>
    <p:sldId id="294" r:id="rId19"/>
    <p:sldId id="291" r:id="rId20"/>
    <p:sldId id="290" r:id="rId21"/>
    <p:sldId id="292" r:id="rId22"/>
    <p:sldId id="293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F20"/>
    <a:srgbClr val="DAA600"/>
    <a:srgbClr val="689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Dei" userId="986c8e99-8e30-47f9-9c76-254785a6dbba" providerId="ADAL" clId="{7CC529D0-4A95-45C6-968C-0EE899061F6C}"/>
    <pc:docChg chg="modSld">
      <pc:chgData name="Sean Dei" userId="986c8e99-8e30-47f9-9c76-254785a6dbba" providerId="ADAL" clId="{7CC529D0-4A95-45C6-968C-0EE899061F6C}" dt="2025-07-07T00:55:02.226" v="3" actId="20577"/>
      <pc:docMkLst>
        <pc:docMk/>
      </pc:docMkLst>
      <pc:sldChg chg="modSp mod">
        <pc:chgData name="Sean Dei" userId="986c8e99-8e30-47f9-9c76-254785a6dbba" providerId="ADAL" clId="{7CC529D0-4A95-45C6-968C-0EE899061F6C}" dt="2025-07-07T00:55:02.226" v="3" actId="20577"/>
        <pc:sldMkLst>
          <pc:docMk/>
          <pc:sldMk cId="0" sldId="257"/>
        </pc:sldMkLst>
        <pc:spChg chg="mod">
          <ac:chgData name="Sean Dei" userId="986c8e99-8e30-47f9-9c76-254785a6dbba" providerId="ADAL" clId="{7CC529D0-4A95-45C6-968C-0EE899061F6C}" dt="2025-07-07T00:55:02.226" v="3" actId="20577"/>
          <ac:spMkLst>
            <pc:docMk/>
            <pc:sldMk cId="0" sldId="257"/>
            <ac:spMk id="4" creationId="{421147A6-6DCA-AFC4-B00E-6443AB30DBB9}"/>
          </ac:spMkLst>
        </pc:spChg>
      </pc:sldChg>
    </pc:docChg>
  </pc:docChgLst>
  <pc:docChgLst>
    <pc:chgData name="Sean Dei" userId="986c8e99-8e30-47f9-9c76-254785a6dbba" providerId="ADAL" clId="{85854F6D-56D4-48E5-B629-15CDF78BCE4D}"/>
    <pc:docChg chg="undo custSel addSld modSld">
      <pc:chgData name="Sean Dei" userId="986c8e99-8e30-47f9-9c76-254785a6dbba" providerId="ADAL" clId="{85854F6D-56D4-48E5-B629-15CDF78BCE4D}" dt="2025-06-17T11:13:23.793" v="577" actId="20577"/>
      <pc:docMkLst>
        <pc:docMk/>
      </pc:docMkLst>
      <pc:sldChg chg="modSp mod">
        <pc:chgData name="Sean Dei" userId="986c8e99-8e30-47f9-9c76-254785a6dbba" providerId="ADAL" clId="{85854F6D-56D4-48E5-B629-15CDF78BCE4D}" dt="2025-06-17T11:13:23.793" v="577" actId="20577"/>
        <pc:sldMkLst>
          <pc:docMk/>
          <pc:sldMk cId="0" sldId="260"/>
        </pc:sldMkLst>
        <pc:spChg chg="mod">
          <ac:chgData name="Sean Dei" userId="986c8e99-8e30-47f9-9c76-254785a6dbba" providerId="ADAL" clId="{85854F6D-56D4-48E5-B629-15CDF78BCE4D}" dt="2025-06-17T11:13:23.793" v="577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Sean Dei" userId="986c8e99-8e30-47f9-9c76-254785a6dbba" providerId="ADAL" clId="{85854F6D-56D4-48E5-B629-15CDF78BCE4D}" dt="2025-06-17T11:10:01.004" v="551" actId="20577"/>
        <pc:sldMkLst>
          <pc:docMk/>
          <pc:sldMk cId="890827746" sldId="283"/>
        </pc:sldMkLst>
        <pc:spChg chg="mod">
          <ac:chgData name="Sean Dei" userId="986c8e99-8e30-47f9-9c76-254785a6dbba" providerId="ADAL" clId="{85854F6D-56D4-48E5-B629-15CDF78BCE4D}" dt="2025-06-17T11:10:01.004" v="551" actId="20577"/>
          <ac:spMkLst>
            <pc:docMk/>
            <pc:sldMk cId="890827746" sldId="283"/>
            <ac:spMk id="5" creationId="{76544CDA-5044-3990-DB0A-55876F96292D}"/>
          </ac:spMkLst>
        </pc:spChg>
      </pc:sldChg>
      <pc:sldChg chg="addSp delSp modSp mod">
        <pc:chgData name="Sean Dei" userId="986c8e99-8e30-47f9-9c76-254785a6dbba" providerId="ADAL" clId="{85854F6D-56D4-48E5-B629-15CDF78BCE4D}" dt="2025-06-17T11:12:54.181" v="566" actId="1076"/>
        <pc:sldMkLst>
          <pc:docMk/>
          <pc:sldMk cId="2323806760" sldId="287"/>
        </pc:sldMkLst>
        <pc:spChg chg="add mod">
          <ac:chgData name="Sean Dei" userId="986c8e99-8e30-47f9-9c76-254785a6dbba" providerId="ADAL" clId="{85854F6D-56D4-48E5-B629-15CDF78BCE4D}" dt="2025-06-17T11:12:27.237" v="564" actId="14100"/>
          <ac:spMkLst>
            <pc:docMk/>
            <pc:sldMk cId="2323806760" sldId="287"/>
            <ac:spMk id="3" creationId="{0094CDF5-6DD2-895D-479B-BF7A82317FB7}"/>
          </ac:spMkLst>
        </pc:spChg>
        <pc:picChg chg="add mod">
          <ac:chgData name="Sean Dei" userId="986c8e99-8e30-47f9-9c76-254785a6dbba" providerId="ADAL" clId="{85854F6D-56D4-48E5-B629-15CDF78BCE4D}" dt="2025-06-17T11:12:54.181" v="566" actId="1076"/>
          <ac:picMkLst>
            <pc:docMk/>
            <pc:sldMk cId="2323806760" sldId="287"/>
            <ac:picMk id="4" creationId="{97220E18-B3D2-5150-5358-5B3668E42D64}"/>
          </ac:picMkLst>
        </pc:picChg>
        <pc:picChg chg="del">
          <ac:chgData name="Sean Dei" userId="986c8e99-8e30-47f9-9c76-254785a6dbba" providerId="ADAL" clId="{85854F6D-56D4-48E5-B629-15CDF78BCE4D}" dt="2025-06-17T11:11:06.060" v="552" actId="478"/>
          <ac:picMkLst>
            <pc:docMk/>
            <pc:sldMk cId="2323806760" sldId="287"/>
            <ac:picMk id="8" creationId="{B88242C3-1E4B-39F9-3C76-592638F1A372}"/>
          </ac:picMkLst>
        </pc:picChg>
      </pc:sldChg>
      <pc:sldChg chg="addSp delSp modSp mod">
        <pc:chgData name="Sean Dei" userId="986c8e99-8e30-47f9-9c76-254785a6dbba" providerId="ADAL" clId="{85854F6D-56D4-48E5-B629-15CDF78BCE4D}" dt="2025-06-17T11:11:41.551" v="560" actId="167"/>
        <pc:sldMkLst>
          <pc:docMk/>
          <pc:sldMk cId="4241308188" sldId="288"/>
        </pc:sldMkLst>
        <pc:spChg chg="del">
          <ac:chgData name="Sean Dei" userId="986c8e99-8e30-47f9-9c76-254785a6dbba" providerId="ADAL" clId="{85854F6D-56D4-48E5-B629-15CDF78BCE4D}" dt="2025-06-17T11:11:10.032" v="553" actId="478"/>
          <ac:spMkLst>
            <pc:docMk/>
            <pc:sldMk cId="4241308188" sldId="288"/>
            <ac:spMk id="3" creationId="{94560B66-6C30-DF0D-40C4-2929419FEF4A}"/>
          </ac:spMkLst>
        </pc:spChg>
        <pc:spChg chg="add mod">
          <ac:chgData name="Sean Dei" userId="986c8e99-8e30-47f9-9c76-254785a6dbba" providerId="ADAL" clId="{85854F6D-56D4-48E5-B629-15CDF78BCE4D}" dt="2025-06-17T11:11:30.489" v="557"/>
          <ac:spMkLst>
            <pc:docMk/>
            <pc:sldMk cId="4241308188" sldId="288"/>
            <ac:spMk id="5" creationId="{57442007-7F9C-174A-B7DC-20F009BDFA4D}"/>
          </ac:spMkLst>
        </pc:spChg>
        <pc:picChg chg="add mod ord">
          <ac:chgData name="Sean Dei" userId="986c8e99-8e30-47f9-9c76-254785a6dbba" providerId="ADAL" clId="{85854F6D-56D4-48E5-B629-15CDF78BCE4D}" dt="2025-06-17T11:11:41.551" v="560" actId="167"/>
          <ac:picMkLst>
            <pc:docMk/>
            <pc:sldMk cId="4241308188" sldId="288"/>
            <ac:picMk id="7" creationId="{4B11B87D-5139-A04A-E86C-7192C2DC55A7}"/>
          </ac:picMkLst>
        </pc:picChg>
      </pc:sldChg>
      <pc:sldChg chg="modSp add mod">
        <pc:chgData name="Sean Dei" userId="986c8e99-8e30-47f9-9c76-254785a6dbba" providerId="ADAL" clId="{85854F6D-56D4-48E5-B629-15CDF78BCE4D}" dt="2025-06-16T22:24:54.071" v="519" actId="20577"/>
        <pc:sldMkLst>
          <pc:docMk/>
          <pc:sldMk cId="363472535" sldId="295"/>
        </pc:sldMkLst>
        <pc:spChg chg="mod">
          <ac:chgData name="Sean Dei" userId="986c8e99-8e30-47f9-9c76-254785a6dbba" providerId="ADAL" clId="{85854F6D-56D4-48E5-B629-15CDF78BCE4D}" dt="2025-06-16T22:19:11.857" v="25" actId="20577"/>
          <ac:spMkLst>
            <pc:docMk/>
            <pc:sldMk cId="363472535" sldId="295"/>
            <ac:spMk id="2" creationId="{00000000-0000-0000-0000-000000000000}"/>
          </ac:spMkLst>
        </pc:spChg>
        <pc:spChg chg="mod">
          <ac:chgData name="Sean Dei" userId="986c8e99-8e30-47f9-9c76-254785a6dbba" providerId="ADAL" clId="{85854F6D-56D4-48E5-B629-15CDF78BCE4D}" dt="2025-06-16T22:24:54.071" v="519" actId="20577"/>
          <ac:spMkLst>
            <pc:docMk/>
            <pc:sldMk cId="363472535" sldId="295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D8B35D6-AF47-48F1-882F-8B8BF2BA449A}" type="presOf" srcId="{FF6A8F90-EE5A-4525-B79F-65B6B0207107}" destId="{16D6A338-CFF8-483F-BC06-3EB1AA1B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D8B35D6-AF47-48F1-882F-8B8BF2BA449A}" type="presOf" srcId="{FF6A8F90-EE5A-4525-B79F-65B6B0207107}" destId="{16D6A338-CFF8-483F-BC06-3EB1AA1B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D8B35D6-AF47-48F1-882F-8B8BF2BA449A}" type="presOf" srcId="{FF6A8F90-EE5A-4525-B79F-65B6B0207107}" destId="{16D6A338-CFF8-483F-BC06-3EB1AA1B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D8B35D6-AF47-48F1-882F-8B8BF2BA449A}" type="presOf" srcId="{FF6A8F90-EE5A-4525-B79F-65B6B0207107}" destId="{16D6A338-CFF8-483F-BC06-3EB1AA1B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D8B35D6-AF47-48F1-882F-8B8BF2BA449A}" type="presOf" srcId="{FF6A8F90-EE5A-4525-B79F-65B6B0207107}" destId="{16D6A338-CFF8-483F-BC06-3EB1AA1B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D8B35D6-AF47-48F1-882F-8B8BF2BA449A}" type="presOf" srcId="{FF6A8F90-EE5A-4525-B79F-65B6B0207107}" destId="{16D6A338-CFF8-483F-BC06-3EB1AA1B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AD2FE-DF1B-4DFF-87E9-B71F9B6C17D6}" type="datetimeFigureOut">
              <a:rPr lang="en-US" smtClean="0"/>
              <a:pPr/>
              <a:t>7/6/2025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1727-625D-438B-9397-64C09A31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NCHSAA</a:t>
            </a:r>
            <a:r>
              <a:rPr lang="en-US" baseline="0" dirty="0"/>
              <a:t> Guidelines – Running clock when 42 point differential is reached in 2nd half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half starts with a kickoff. Be sure captains understand their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34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half starts with a kickoff. Be sure captains understand their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4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half starts with a kickoff. Be sure captains understand their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17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</a:t>
            </a:r>
            <a:r>
              <a:rPr lang="en-US" baseline="0" dirty="0"/>
              <a:t> Some counties use 10 minute periods for JV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5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6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half starts with a kickoff. Be sure captains understand their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4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4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0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2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3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2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6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0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8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6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3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7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0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4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6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550766C-A975-4FB2-88A1-641E1B2D7CD0}" type="datetimeFigureOut">
              <a:rPr lang="en-US" smtClean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65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KO2_sJUg_n8" TargetMode="Externa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54187"/>
            <a:ext cx="7848600" cy="1752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Meeting</a:t>
            </a:r>
          </a:p>
          <a:p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16, 2025</a:t>
            </a:r>
          </a:p>
        </p:txBody>
      </p:sp>
      <p:pic>
        <p:nvPicPr>
          <p:cNvPr id="1026" name="Picture 2" descr="https://lh3.googleusercontent.com/2VoyrAwYC3ThUGKRRPGeYHgqbDS4Quz_IP1uPsQuHB_hH5HmUi8UU76EG2-B-jkgUkyM4SPuslXgHL223PcM9gNtA0U3VSl_wlXSBouuWUacqq7l0MvpH8cYVKCM11_HG6u2nKADf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F773F1-3F3B-4D44-F33F-A174BB25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24349"/>
            <a:ext cx="49911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District update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BDD4239-BC62-EADE-7F3F-9D08DB412594}"/>
              </a:ext>
            </a:extLst>
          </p:cNvPr>
          <p:cNvSpPr txBox="1">
            <a:spLocks/>
          </p:cNvSpPr>
          <p:nvPr/>
        </p:nvSpPr>
        <p:spPr>
          <a:xfrm>
            <a:off x="3231410" y="228600"/>
            <a:ext cx="5912590" cy="647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2300" dirty="0"/>
              <a:t>school district update</a:t>
            </a: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If new </a:t>
            </a:r>
            <a:r>
              <a:rPr lang="en-US" sz="2300" b="1" dirty="0">
                <a:highlight>
                  <a:srgbClr val="FF0000"/>
                </a:highlight>
              </a:rPr>
              <a:t>OR</a:t>
            </a:r>
            <a:r>
              <a:rPr lang="en-US" sz="2300" b="1" dirty="0"/>
              <a:t> </a:t>
            </a:r>
            <a:r>
              <a:rPr lang="en-US" sz="2300" dirty="0"/>
              <a:t>Transfer official, see Yetta to complete the following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W-9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INFORMATION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algn="ctr"/>
            <a:r>
              <a:rPr lang="en-US" sz="2300" b="1" u="sng" dirty="0"/>
              <a:t>Jessica Lunsford – Badging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3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Process is changing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If badge is expiring, prior to or during 2025 season, wait until Yetta provides updated process to renew badge</a:t>
            </a: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6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4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5865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4069"/>
            <a:ext cx="7865941" cy="3276601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CONFLICTS</a:t>
            </a:r>
          </a:p>
          <a:p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APPEARANCE </a:t>
            </a:r>
          </a:p>
          <a:p>
            <a:r>
              <a:rPr lang="en-US" sz="2400" b="1" dirty="0"/>
              <a:t>FHSAA VS. NON – FHSAA SCHOOLS ATTIRE</a:t>
            </a:r>
          </a:p>
          <a:p>
            <a:r>
              <a:rPr lang="en-US" sz="2400" b="1" dirty="0"/>
              <a:t>2025 RULE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4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5865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4069"/>
            <a:ext cx="8305800" cy="327660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YOU WORK AT A PARTICULAR SCHOOL</a:t>
            </a:r>
          </a:p>
          <a:p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YOUR SPOUSE WORKS AT A PARTICULAR</a:t>
            </a:r>
          </a:p>
          <a:p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YOUR CHILD / STEPCHILD ATTENDS A PARTICULAR SCHOOL</a:t>
            </a:r>
          </a:p>
          <a:p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CONFLICT REMOVES WHEN:</a:t>
            </a:r>
          </a:p>
          <a:p>
            <a:pPr lvl="1"/>
            <a:r>
              <a:rPr lang="en-US" sz="2200" b="1" dirty="0">
                <a:ea typeface="Calibri" panose="020F0502020204030204" pitchFamily="34" charset="0"/>
                <a:cs typeface="Calibri" panose="020F0502020204030204" pitchFamily="34" charset="0"/>
              </a:rPr>
              <a:t>YOU OR SPOUSE LEAVES THE SCHOOL</a:t>
            </a:r>
          </a:p>
          <a:p>
            <a:pPr lvl="1"/>
            <a:r>
              <a:rPr lang="en-US" sz="2200" b="1" dirty="0">
                <a:ea typeface="Calibri" panose="020F0502020204030204" pitchFamily="34" charset="0"/>
                <a:cs typeface="Calibri" panose="020F0502020204030204" pitchFamily="34" charset="0"/>
              </a:rPr>
              <a:t>CHILD HAS BEEN OUT OF SCHOOL FOR 4 YEARS</a:t>
            </a:r>
          </a:p>
          <a:p>
            <a:pPr lvl="2"/>
            <a:r>
              <a:rPr lang="en-US" sz="2000" b="1" dirty="0">
                <a:ea typeface="Calibri" panose="020F0502020204030204" pitchFamily="34" charset="0"/>
                <a:cs typeface="Calibri" panose="020F0502020204030204" pitchFamily="34" charset="0"/>
              </a:rPr>
              <a:t>I.E. GRADUATED IN SPRING 2025, CAN’T WORK SCHOOL UNTIL FALL 2029 </a:t>
            </a:r>
            <a:endParaRPr lang="en-US" sz="2000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4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5865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Appearance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94CDF5-6DD2-895D-479B-BF7A82317FB7}"/>
              </a:ext>
            </a:extLst>
          </p:cNvPr>
          <p:cNvSpPr txBox="1">
            <a:spLocks/>
          </p:cNvSpPr>
          <p:nvPr/>
        </p:nvSpPr>
        <p:spPr bwMode="black">
          <a:xfrm>
            <a:off x="0" y="1420033"/>
            <a:ext cx="9143980" cy="50348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28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Sub-Varsity Game Appearance</a:t>
            </a:r>
            <a:br>
              <a:rPr kumimoji="0" lang="en-US" sz="28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28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28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Well Groomed</a:t>
            </a: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FHSAA Shirt &amp; Stripped Shorts</a:t>
            </a: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1600" b="1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FF0000"/>
                </a:highlight>
                <a:uLnTx/>
                <a:uFillTx/>
                <a:latin typeface="Gill Sans MT" panose="020B0502020104020203"/>
                <a:ea typeface="+mj-ea"/>
                <a:cs typeface="+mj-cs"/>
              </a:rPr>
              <a:t>Be on time &amp; Crew Chief Communication</a:t>
            </a: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Black Socks</a:t>
            </a: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black shoes</a:t>
            </a: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Black &amp; White Strip official's hat</a:t>
            </a: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1600" b="1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FF0000"/>
                </a:highlight>
                <a:uLnTx/>
                <a:uFillTx/>
                <a:latin typeface="Gill Sans MT" panose="020B0502020104020203"/>
                <a:ea typeface="+mj-ea"/>
                <a:cs typeface="+mj-cs"/>
              </a:rPr>
              <a:t>Keep your cell phone in your car or bag!</a:t>
            </a:r>
            <a:br>
              <a:rPr kumimoji="0" lang="en-US" sz="1600" b="1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FF0000"/>
                </a:highlight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Black Sunglasses are permitted</a:t>
            </a:r>
            <a:br>
              <a:rPr kumimoji="0" lang="en-US" sz="16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sz="28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1800" b="0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j-ea"/>
                <a:cs typeface="+mj-cs"/>
              </a:rPr>
              <a:t>*This applies to any game assigned by ECFOA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highlight>
                <a:srgbClr val="FFFF00"/>
              </a:highlight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pic>
        <p:nvPicPr>
          <p:cNvPr id="4" name="Picture 20" descr="No Phone Zone with Graphic Sign - No ...">
            <a:extLst>
              <a:ext uri="{FF2B5EF4-FFF2-40B4-BE49-F238E27FC236}">
                <a16:creationId xmlns:a16="http://schemas.microsoft.com/office/drawing/2014/main" id="{97220E18-B3D2-5150-5358-5B3668E42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7662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0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11B87D-5139-A04A-E86C-7192C2DC5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" y="1546331"/>
            <a:ext cx="9144000" cy="4963203"/>
          </a:xfrm>
          <a:prstGeom prst="rect">
            <a:avLst/>
          </a:prstGeom>
        </p:spPr>
      </p:pic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5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5865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Appearance </a:t>
            </a:r>
          </a:p>
        </p:txBody>
      </p:sp>
      <p:pic>
        <p:nvPicPr>
          <p:cNvPr id="4" name="Picture 20" descr="No Phone Zone with Graphic Sign - No ...">
            <a:extLst>
              <a:ext uri="{FF2B5EF4-FFF2-40B4-BE49-F238E27FC236}">
                <a16:creationId xmlns:a16="http://schemas.microsoft.com/office/drawing/2014/main" id="{A0655429-F061-D979-090E-3449E5AA7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" y="3421854"/>
            <a:ext cx="1788361" cy="24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0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FHSAA vs. Non-FHSAA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3990"/>
            <a:ext cx="9067800" cy="4495810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FHSAA VS. NON – FHSAA SCHOOLS ATTIRE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AN FHSAA SCHOOL IS PLAYING A NON – FHSAA SCHOOL, </a:t>
            </a:r>
            <a:r>
              <a:rPr lang="en-US" sz="2400" b="1" dirty="0"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MATTER THE HOME TEAM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FHSAA PATCHED SHIRT AND PANTS SHALL BE WORN FOR </a:t>
            </a:r>
            <a:r>
              <a:rPr lang="en-US" sz="2400" b="1" dirty="0"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VARSITY GAMES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AN FHSAA SCHOOL IS PLAYING A NON – FHSAA SCHOOL, </a:t>
            </a:r>
            <a:r>
              <a:rPr lang="en-US" sz="2400" b="1" dirty="0"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MATTER THE HOME TEAM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FHSAA PATCHED SHIRT AND SHORTS  SHALL BE WORN FOR </a:t>
            </a:r>
            <a:r>
              <a:rPr lang="en-US" sz="2400" b="1" dirty="0"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SUB-VARSITY GAMES (JV ATTIRE)</a:t>
            </a: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pPr lvl="1"/>
            <a:r>
              <a:rPr lang="en-US" sz="2400" b="1" dirty="0">
                <a:highlight>
                  <a:srgbClr val="FF0000"/>
                </a:highlight>
              </a:rPr>
              <a:t>ANY QUESTIONS ON ATTIRE, CONTACT JEFF GELLER, SEAN DEI OR BOB MCCLANE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3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- FHSAA vs. Non-FHSAA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3990"/>
            <a:ext cx="9067800" cy="4495810"/>
          </a:xfrm>
        </p:spPr>
        <p:txBody>
          <a:bodyPr anchor="t">
            <a:normAutofit fontScale="47500" lnSpcReduction="20000"/>
          </a:bodyPr>
          <a:lstStyle/>
          <a:p>
            <a:r>
              <a:rPr lang="en-US" sz="5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- FHSAA VS. NON – FHSAA SCHOOLS ATTIRE</a:t>
            </a:r>
          </a:p>
          <a:p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IF BOTH TEAMS ARE NON- FHSAA SCHOOLS, BLACK AND WHITE 2” STRIPPED SHIRT WITH AMERICAN FLAG ON LEFT SLEEVE AND PANTS SHALL BE WORN FOR VARSITY GAMES, </a:t>
            </a:r>
            <a:r>
              <a:rPr lang="en-US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FHSAA PATCHED ATTIRE MUST NOT BE WORN!</a:t>
            </a:r>
          </a:p>
          <a:p>
            <a:pPr lvl="1"/>
            <a:endParaRPr lang="en-US" sz="36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IF BOTH TEAMS ARE NON- FHSAA SCHOOLS, BLACK AND WHITE 2” STRIPPED SHIRT WITH AMERICAN FLAG ON LEFT SLEEVE AND SHORTS SHALL BE WORN FOR SUB - VARSITY GAMES, </a:t>
            </a:r>
            <a:r>
              <a:rPr lang="en-US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FHSAA PATCHED ATTIRE MUST NOT BE WORN!</a:t>
            </a:r>
          </a:p>
          <a:p>
            <a:pPr lvl="1"/>
            <a:endParaRPr lang="en-US" sz="36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WEARING FHASS PATCHED ATTIRE WHEN TWO NON-FHSAA SCHOOLS ARE PLAYING, SUBJECT TO FINE AND / OR SUSPENSION FROM FHSAA</a:t>
            </a:r>
          </a:p>
          <a:p>
            <a:pPr lvl="1"/>
            <a:endParaRPr lang="en-US" sz="36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ANY QUESTIONS ON ATTIRE, CONTACT JEFF GELLER, SEAN DEI OR BOB MCCLANE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23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– fhsaa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23990"/>
            <a:ext cx="7753350" cy="396241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BEREAN CHRISTIAN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BOCA CHRISTIAN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GLADES DAY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JUPITER CHRISTIAN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OXBRIDGE 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HERTIAGE - DELRAY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2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Rule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23990"/>
            <a:ext cx="7753350" cy="396241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 OF EMPHASIS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ILLEGAL AND IMPROPERLY WORN PLAYER EQUIPMENT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SPORTSMANSHIP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DEFENSELESS PLAYER / TARGETING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13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Rule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143000"/>
            <a:ext cx="7753350" cy="5334000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MOUTHPIECES – CLARITY ON ATTACHMENTS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ITEMS THAT ARE ATTACHED TO THE TOOTH AND MOUTH PROTECTOR THAT DO NOT SERVE A PURPOSE AND FUNCTION IN PROTECTING THE TEETH OR MOUTH WILL BE ALLOWED.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ITEMS THAT ARE A PART OF THE TOOTH AND MOUTH PROTECTOR THAT ARE HEALTH OR RISK TO THE PLAYER CAN POSE A DANAGER TO THEMSELVES OR OTHER PLAYERS, WILL NOT BE ALLOWED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COMING TO MOUTHPIECES IN 2026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ONE (1) MOUTHPIECE CAN BE ATTACHED TO THE FACE MASK (FHSAA ADVISORY LETTER IN 2023)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2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4" y="1500188"/>
            <a:ext cx="3804047" cy="3471862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8" y="1500188"/>
            <a:ext cx="4157663" cy="3471861"/>
          </a:xfrm>
        </p:spPr>
      </p:pic>
    </p:spTree>
    <p:extLst>
      <p:ext uri="{BB962C8B-B14F-4D97-AF65-F5344CB8AC3E}">
        <p14:creationId xmlns:p14="http://schemas.microsoft.com/office/powerpoint/2010/main" val="524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Rule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23990"/>
            <a:ext cx="7753350" cy="464821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 EQUIPMENT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93F2F-5682-BDE7-51CC-D38A951E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310" t="26745" r="5154" b="57518"/>
          <a:stretch/>
        </p:blipFill>
        <p:spPr>
          <a:xfrm>
            <a:off x="21772" y="2270018"/>
            <a:ext cx="9034020" cy="20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4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Rule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143000"/>
            <a:ext cx="7753350" cy="533400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 FUMBLES OUT OF BOUNDS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C73E4-A47A-B0DA-2900-E036B79460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666" t="42777" r="5344" b="47643"/>
          <a:stretch/>
        </p:blipFill>
        <p:spPr>
          <a:xfrm>
            <a:off x="392062" y="1905000"/>
            <a:ext cx="8191499" cy="762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AE079-8164-AA67-808E-BD4DF643AF18}"/>
              </a:ext>
            </a:extLst>
          </p:cNvPr>
          <p:cNvSpPr txBox="1"/>
          <p:nvPr/>
        </p:nvSpPr>
        <p:spPr>
          <a:xfrm>
            <a:off x="392062" y="2819400"/>
            <a:ext cx="852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CLOCK WILL BEGIN THE ON THE READY FOR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INFORMATION TO BE AVAILABLE ONCE CASE BOOKS ARE PRINTED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2025 Forward Fumble Out of Bounds Rule Change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145CF-D23E-D7A7-0B01-3C25B4E5E138}"/>
              </a:ext>
            </a:extLst>
          </p:cNvPr>
          <p:cNvSpPr txBox="1"/>
          <p:nvPr/>
        </p:nvSpPr>
        <p:spPr>
          <a:xfrm>
            <a:off x="923925" y="3778036"/>
            <a:ext cx="7296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PENALTY ENFORCEMENT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AD66AD-83C6-AD32-1ABE-4944737064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1667" t="52330" r="4287" b="41386"/>
          <a:stretch/>
        </p:blipFill>
        <p:spPr>
          <a:xfrm>
            <a:off x="392062" y="4916268"/>
            <a:ext cx="8191498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9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23990"/>
            <a:ext cx="7753350" cy="4648210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30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&amp; TRANSFER OFFICIALS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6:30 P.M. 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I. LEONARD H.S.</a:t>
            </a:r>
          </a:p>
          <a:p>
            <a:pPr lvl="1"/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7 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MEMBERS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6:30 P.M. 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I. LEONARD H.S.</a:t>
            </a:r>
          </a:p>
          <a:p>
            <a:pPr marL="457200" lvl="1" indent="0">
              <a:buNone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08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94806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THANK YOU -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E98E8-4CC3-E57D-F597-426380AED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04" y="1475062"/>
            <a:ext cx="7742591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25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Rectangle 27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147A6-6DCA-AFC4-B00E-6443AB30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007" y="228600"/>
            <a:ext cx="5931593" cy="3810000"/>
          </a:xfrm>
        </p:spPr>
        <p:txBody>
          <a:bodyPr>
            <a:normAutofit/>
          </a:bodyPr>
          <a:lstStyle/>
          <a:p>
            <a:r>
              <a:rPr lang="en-US" sz="2000" dirty="0"/>
              <a:t>2024 Season Recap – Geller</a:t>
            </a:r>
          </a:p>
          <a:p>
            <a:r>
              <a:rPr lang="en-US" sz="2000" dirty="0"/>
              <a:t>2025 Meeting Dates - Geller</a:t>
            </a:r>
          </a:p>
          <a:p>
            <a:r>
              <a:rPr lang="en-US" sz="2000" dirty="0"/>
              <a:t>2025 Crew Chiefs / Board Members – Geller</a:t>
            </a:r>
          </a:p>
          <a:p>
            <a:r>
              <a:rPr lang="en-US" sz="2000" dirty="0"/>
              <a:t>Finances – Trach</a:t>
            </a:r>
          </a:p>
          <a:p>
            <a:r>
              <a:rPr lang="en-US" sz="2000" dirty="0"/>
              <a:t>Secretary Report &amp; Crew Eligibility - Lenehan</a:t>
            </a:r>
          </a:p>
          <a:p>
            <a:r>
              <a:rPr lang="en-US" sz="2000" dirty="0"/>
              <a:t>Arbiter – McLane</a:t>
            </a:r>
          </a:p>
          <a:p>
            <a:r>
              <a:rPr lang="en-US" sz="2000" dirty="0"/>
              <a:t>School District Update – Greene</a:t>
            </a:r>
          </a:p>
          <a:p>
            <a:r>
              <a:rPr lang="en-US" sz="2000" dirty="0"/>
              <a:t>Training – Dei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SeaSON Recap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in striped uniforms standing in front of a yellow goal post&#10;&#10;AI-generated content may be incorrect.">
            <a:extLst>
              <a:ext uri="{FF2B5EF4-FFF2-40B4-BE49-F238E27FC236}">
                <a16:creationId xmlns:a16="http://schemas.microsoft.com/office/drawing/2014/main" id="{22CAFC8A-CD95-EB95-D74A-101F2AA84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-1"/>
            <a:ext cx="4299760" cy="40417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A990CE-ADEB-A1EB-EC83-44A9FE7BE915}"/>
              </a:ext>
            </a:extLst>
          </p:cNvPr>
          <p:cNvSpPr txBox="1"/>
          <p:nvPr/>
        </p:nvSpPr>
        <p:spPr>
          <a:xfrm>
            <a:off x="3068061" y="4114800"/>
            <a:ext cx="5901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2024 #1 Playoff Crew – State Championship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Referee – Jeff Geller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Umpire – Steve Boyd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 Linesman – Maria Jackson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Judge – Mayard Williams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 Judge – Andrew “Rico” Joseph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Judge – Lance Bradford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Alternate – John Trach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 – Evan Ortiz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Meeting Dates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842"/>
              </p:ext>
            </p:extLst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00DD6B2-6C71-434B-3DD1-8E07EDFDB8A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0133" t="12613" r="22272" b="36677"/>
          <a:stretch/>
        </p:blipFill>
        <p:spPr>
          <a:xfrm>
            <a:off x="3242964" y="76200"/>
            <a:ext cx="5733502" cy="54309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Board members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0249D69-CC29-80A5-DC24-85C9BC1A3284}"/>
              </a:ext>
            </a:extLst>
          </p:cNvPr>
          <p:cNvSpPr txBox="1"/>
          <p:nvPr/>
        </p:nvSpPr>
        <p:spPr>
          <a:xfrm>
            <a:off x="3155513" y="228600"/>
            <a:ext cx="59010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Jeff Geller – 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Vince Holmes – Vice 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 Trach – Treasurer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Sean Lenehan - Secretary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Steve Boyd – Member at Large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Sean Dei – Member at Large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Garrett Bell – Member at Large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Ronnie Wood – Training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Travelle Northern – Past 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Bob McLane – Assignor*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* Assignor is a non-voting member of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7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Report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6544CDA-5044-3990-DB0A-55876F96292D}"/>
              </a:ext>
            </a:extLst>
          </p:cNvPr>
          <p:cNvSpPr txBox="1">
            <a:spLocks/>
          </p:cNvSpPr>
          <p:nvPr/>
        </p:nvSpPr>
        <p:spPr>
          <a:xfrm>
            <a:off x="3075591" y="573882"/>
            <a:ext cx="6068410" cy="483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		  	Treasurer Report </a:t>
            </a:r>
            <a:br>
              <a:rPr lang="en-US" dirty="0"/>
            </a:br>
            <a:r>
              <a:rPr lang="en-US" dirty="0"/>
              <a:t>				June 16</a:t>
            </a:r>
            <a:r>
              <a:rPr lang="en-US" baseline="30000" dirty="0"/>
              <a:t>th</a:t>
            </a:r>
            <a:r>
              <a:rPr lang="en-US" dirty="0"/>
              <a:t>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  <a:r>
              <a:rPr lang="en-US" sz="1600" b="1" u="sng" dirty="0"/>
              <a:t>Financial Statement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Truist Balance as of June 3rd		$990.42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b="1" dirty="0"/>
              <a:t>Balance of All Accounts		$990.42</a:t>
            </a:r>
            <a:br>
              <a:rPr lang="en-US" sz="1600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sz="1600" b="1" u="sng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Dues</a:t>
            </a:r>
          </a:p>
          <a:p>
            <a:endParaRPr lang="en-US" sz="1600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Tackle Only - $40.00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Tackle &amp; Flag - $50.00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 Only - $20.00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* Tackle and flag discount If Paid when registering for Tackle</a:t>
            </a:r>
          </a:p>
        </p:txBody>
      </p:sp>
    </p:spTree>
    <p:extLst>
      <p:ext uri="{BB962C8B-B14F-4D97-AF65-F5344CB8AC3E}">
        <p14:creationId xmlns:p14="http://schemas.microsoft.com/office/powerpoint/2010/main" val="89082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secretary Report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BDD4239-BC62-EADE-7F3F-9D08DB412594}"/>
              </a:ext>
            </a:extLst>
          </p:cNvPr>
          <p:cNvSpPr txBox="1">
            <a:spLocks/>
          </p:cNvSpPr>
          <p:nvPr/>
        </p:nvSpPr>
        <p:spPr>
          <a:xfrm>
            <a:off x="3048000" y="228600"/>
            <a:ext cx="6099048" cy="42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Secretary's Report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b="1" u="sng" dirty="0"/>
              <a:t>meeting Attendance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Must attend Five (5) meetings to be on crew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5 meetings is required for 2026 varsity CREWs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0000"/>
                </a:highlight>
              </a:rPr>
              <a:t>You are responsible for signing yourself in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Arbiter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BDD4239-BC62-EADE-7F3F-9D08DB412594}"/>
              </a:ext>
            </a:extLst>
          </p:cNvPr>
          <p:cNvSpPr txBox="1">
            <a:spLocks/>
          </p:cNvSpPr>
          <p:nvPr/>
        </p:nvSpPr>
        <p:spPr>
          <a:xfrm>
            <a:off x="3231410" y="228600"/>
            <a:ext cx="6099048" cy="42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arbiter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games for ECFOA will be assigned</a:t>
            </a:r>
          </a:p>
          <a:p>
            <a:r>
              <a:rPr lang="en-US" sz="2000" dirty="0"/>
              <a:t>       Through arbiter by bob mclane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know of dates not available, please block yourself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Install Arbiter App on your smartphone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0000"/>
                </a:highlight>
              </a:rPr>
              <a:t>NOTE: ECFOA DOES NOT assign youth league football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1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dc4716b-92d5-4aa9-93a8-2ed8b74a3ef4}" enabled="1" method="Standard" siteId="{aa06dce7-99d7-403b-8a08-0c5f50471e6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6588</TotalTime>
  <Words>1068</Words>
  <Application>Microsoft Office PowerPoint</Application>
  <PresentationFormat>On-screen Show (4:3)</PresentationFormat>
  <Paragraphs>191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Gill Sans MT</vt:lpstr>
      <vt:lpstr>Mesh</vt:lpstr>
      <vt:lpstr>PowerPoint Presentation</vt:lpstr>
      <vt:lpstr>PowerPoint Presentation</vt:lpstr>
      <vt:lpstr>Agenda</vt:lpstr>
      <vt:lpstr>2024 SeaSON Recap</vt:lpstr>
      <vt:lpstr>2025 Meeting Dates</vt:lpstr>
      <vt:lpstr>2025 Board members</vt:lpstr>
      <vt:lpstr>Financial Report</vt:lpstr>
      <vt:lpstr>secretary Report</vt:lpstr>
      <vt:lpstr>Arbiter </vt:lpstr>
      <vt:lpstr>School District update</vt:lpstr>
      <vt:lpstr>Training </vt:lpstr>
      <vt:lpstr>conflicts </vt:lpstr>
      <vt:lpstr>Appearance </vt:lpstr>
      <vt:lpstr>Appearance </vt:lpstr>
      <vt:lpstr>FHSAA vs. Non-FHSAA Schools</vt:lpstr>
      <vt:lpstr>NON - FHSAA vs. Non-FHSAA Schools</vt:lpstr>
      <vt:lpstr>non – fhsaa schools</vt:lpstr>
      <vt:lpstr>2025 Rule changes</vt:lpstr>
      <vt:lpstr>2025 Rule changes</vt:lpstr>
      <vt:lpstr>2025 Rule changes</vt:lpstr>
      <vt:lpstr>2025 Rule changes</vt:lpstr>
      <vt:lpstr>Next Meeting</vt:lpstr>
      <vt:lpstr>THANK YOU -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Sean Dei</cp:lastModifiedBy>
  <cp:revision>94</cp:revision>
  <dcterms:created xsi:type="dcterms:W3CDTF">2020-05-19T14:40:34Z</dcterms:created>
  <dcterms:modified xsi:type="dcterms:W3CDTF">2025-07-07T00:55:14Z</dcterms:modified>
</cp:coreProperties>
</file>