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4" r:id="rId3"/>
    <p:sldId id="273" r:id="rId4"/>
    <p:sldId id="271" r:id="rId5"/>
    <p:sldId id="264" r:id="rId6"/>
    <p:sldId id="265" r:id="rId7"/>
    <p:sldId id="266" r:id="rId8"/>
    <p:sldId id="272" r:id="rId9"/>
    <p:sldId id="268" r:id="rId10"/>
    <p:sldId id="256" r:id="rId11"/>
    <p:sldId id="261" r:id="rId12"/>
    <p:sldId id="263" r:id="rId13"/>
    <p:sldId id="262" r:id="rId14"/>
    <p:sldId id="25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1110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204D-2024-65EF-507F-4EC8601C5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34A9B-8448-7640-00F5-04B28AD8C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75AA-EC6D-D486-1475-57A1CFAE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81094-DC6D-C5E0-4619-BA11C25B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8029A-823F-2B03-00A2-8F239691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4A1A-259C-D094-06D2-E3AD38D5C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BC4228-A918-3334-0527-535C772F3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3EA75-2EB8-76C6-977C-29D54035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CBAC2-3F24-F102-7759-2277D31C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002D1-6F7A-5ABB-0C3A-44FDB288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9524EB-4E43-C375-EA74-46C2C54EF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D8C0A-8B7F-DAB5-C89B-AA2B3B30F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5E031-A564-E0D3-BD5C-E860521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39DF9-7F9E-21FC-D6FF-87BCC26F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F5710-8AFF-8FA6-6280-C4644595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9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34EB-F77A-FD11-88C2-25157769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25F7A-6DA4-DE46-A66F-4DE9B73B9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513CA-9476-5D92-1E68-6D085FCF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6ED5D-8288-CA13-CBD5-55720959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AB9CB-2114-1412-8C4D-6A308EFF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3759-6727-0F56-7F3F-816F6DCD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052AB-54E9-0E95-F5EB-88A3BBFAC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A3632-EF93-5120-01ED-1E0AB6D3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73854-2E2A-CE2E-3157-396A095F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1C2D9-24BF-B0E8-2A04-2B94A527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5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4F210-CCF2-EC11-C64E-DEA56162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A9B24-00E7-7D83-F8A1-5AE89A89B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0154D-0FB8-70D0-D656-5779F1437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7B4B5-A482-30BC-8A24-3486BD32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4B08D-33CB-FADC-613A-F71A7695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EF573-E45C-C84E-7B4A-B70F741C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4931-4B2A-F8E3-CACE-D7803014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E0A84-565C-0BF5-A9A3-7DF85FAA5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38C92-19B8-ECF9-E6EF-3369608FF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269BD-B887-A1E4-0BA3-82971F7C8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0F378-97BF-24D9-E88E-132A63649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EC8E8-037D-736C-0A6F-23DE0DC4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5A0176-1F5F-0248-EADC-BDF8FB13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6E3A9-54D5-9BB0-68F6-4807512D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2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8E277-5345-6F22-0942-1DF00CCD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D19C1-E0EA-EE50-A891-02BD2C74F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295AF-76FA-A3BD-43E4-7B2B0D22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CDC467-C0AE-FD42-8411-05B73FB1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6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4E392-7639-48C8-00F8-53A856AC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67D9E-7C0F-1F6F-C090-F58266D1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F98DA-2E8E-8B31-406A-80F9832B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9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ADB3-00F1-EC80-1F88-0BF0DF99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E54D4-2EFD-A410-7481-243C49154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03CB0-2B56-F189-E2BB-B66F5BD1D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2F98B-5046-869E-3FAD-C82FDCFB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70797-D6BD-5A20-BB01-A3F25565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DE332-6636-38DB-0779-2430DFF3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5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3D42-D9D7-4510-0FA5-654B8AFDD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7B8E78-2459-3E45-1FAF-8C2A32F867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A8748-D7BD-165F-0837-9B603F18C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FC9AE-ABB9-C76E-14E5-8FE6398F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EF9A4-0A30-DB21-4009-0426FF24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F3D4-0904-34C9-833F-ABF37F47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92A25-5AEE-A7E9-D3CB-2A5C5352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0D336-DDB2-B93D-B78B-20132AAEB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4E704-03A8-BA36-F652-C153BD8A8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8B1ED-4770-47C3-BB98-3AB2CA49EC8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29E17-B028-F163-36CA-1285B4D0D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DBD05-F870-CD76-3FBD-3C72FA724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A36743-143C-47C9-9F35-FA13597AF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0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66B1C-6C2B-019F-0C0D-3D6F6596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FFA0-56EC-BC93-DB79-533BA9E1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Seestar</a:t>
            </a:r>
            <a:r>
              <a:rPr lang="en-US" dirty="0"/>
              <a:t> File Download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F0B356-F1C5-54E1-254D-FCA3FF33E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271" y="1906998"/>
            <a:ext cx="29014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79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15EC-94BE-F637-2127-6F5867626F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B9C4F-827A-5DC3-2BA3-1B7B01E9C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AA11E-B63D-ACE1-567F-015A3FBD2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83464"/>
            <a:ext cx="11704320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60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C088-FE2D-2B1B-25DA-B310500C9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1DEC-9ED7-30A5-77A9-D25B0CF39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A83-1C04-1C79-1176-8894BE3176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4E952-B986-04FF-B5DE-1D528ED6C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13" y="1122363"/>
            <a:ext cx="15021312" cy="80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0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C7650-66E4-71EB-0344-031D48499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FF1D-F49D-03A5-36DD-E3D46E0866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938F1-87F5-17B4-03EF-4F1D0CDF08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BCE52-5F3E-7E24-B9FD-CBAD5D3A1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101" y="1122363"/>
            <a:ext cx="15021312" cy="80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6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58253-3967-9731-2AEB-D6836C787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0C6E-BE78-2C5E-029D-35014E7C8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931CC-C5FE-C983-580F-412D57CB1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2FD3A-B4E3-1764-4A33-D7F2DCC54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83464"/>
            <a:ext cx="11704320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21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B857-FCB7-3F30-9558-320B2F288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E07CC-168E-3B23-0BC7-E9AB773B2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2BDC3-5508-42BF-41A7-1F0A3E4DE9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91E15-F015-7E16-89EC-26A5AA75A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6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23F0B-9080-1803-1736-CEFFEE2A1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9788-F425-A39A-502D-A6DB6DD064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2D6FF9-24AD-2C6C-513D-061AE59A2D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7EB8D-C393-BEF9-C51F-06E0B0234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23" y="1848464"/>
            <a:ext cx="15438932" cy="82984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5DC462-9798-2163-ED7B-A0F0C6C222FB}"/>
              </a:ext>
            </a:extLst>
          </p:cNvPr>
          <p:cNvSpPr/>
          <p:nvPr/>
        </p:nvSpPr>
        <p:spPr>
          <a:xfrm>
            <a:off x="5879690" y="2320413"/>
            <a:ext cx="1150375" cy="6980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84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8FCC-1439-8558-2710-B95F94D6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CE3BB7B-9F0C-0054-82BB-CEFFDD626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55292" cy="59373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E11BA2-55F3-3975-505F-2B8C2B2A3B2E}"/>
              </a:ext>
            </a:extLst>
          </p:cNvPr>
          <p:cNvSpPr/>
          <p:nvPr/>
        </p:nvSpPr>
        <p:spPr>
          <a:xfrm>
            <a:off x="798508" y="1444881"/>
            <a:ext cx="921774" cy="11016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42E1-6DA5-4315-E74F-88FBB6F6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Automatic Image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6D562-DE23-D8D0-0A83-AFCF329E1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The </a:t>
            </a:r>
            <a:r>
              <a:rPr lang="en-US" sz="4000" dirty="0" err="1"/>
              <a:t>Seestar</a:t>
            </a:r>
            <a:r>
              <a:rPr lang="en-US" sz="4000" dirty="0"/>
              <a:t> automatically takes and applies: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 dark, flat, and bias frames to the image.</a:t>
            </a:r>
          </a:p>
          <a:p>
            <a:pPr lvl="2">
              <a:lnSpc>
                <a:spcPct val="150000"/>
              </a:lnSpc>
            </a:pPr>
            <a:r>
              <a:rPr lang="en-US" sz="2800" dirty="0"/>
              <a:t>correcting for readout noise, sensor noise, and image train imperfections such was dust.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6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0FCC-67C6-9C34-27FF-693225A1B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Seestar</a:t>
            </a:r>
            <a:r>
              <a:rPr lang="en-US" b="1" dirty="0"/>
              <a:t> S50 delivers two kinds of output files: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C8F38-735C-2D97-2D2C-5601B109C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86652" cy="4351338"/>
          </a:xfrm>
        </p:spPr>
        <p:txBody>
          <a:bodyPr>
            <a:normAutofit/>
          </a:bodyPr>
          <a:lstStyle/>
          <a:p>
            <a:pPr marL="742950" indent="-457200">
              <a:buFont typeface="+mj-lt"/>
              <a:buAutoNum type="arabicPeriod"/>
            </a:pPr>
            <a:r>
              <a:rPr lang="en-US" sz="3600" dirty="0"/>
              <a:t>High-resolution 2X and 4X JPEG files delivered to the controlling device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742950" indent="-457200">
              <a:buFont typeface="+mj-lt"/>
              <a:buAutoNum type="arabicPeriod"/>
            </a:pPr>
            <a:r>
              <a:rPr lang="en-US" sz="3600" dirty="0"/>
              <a:t>A FITS file (accompanied by a low-res .jpg thumbnail) stored in the S50. This can readily be extracted to a PC or laptop via a file browser. </a:t>
            </a:r>
          </a:p>
        </p:txBody>
      </p:sp>
    </p:spTree>
    <p:extLst>
      <p:ext uri="{BB962C8B-B14F-4D97-AF65-F5344CB8AC3E}">
        <p14:creationId xmlns:p14="http://schemas.microsoft.com/office/powerpoint/2010/main" val="214874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1118-7646-C7BF-3B9C-A1842167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Album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F1C237-117E-3C7B-341B-929C95787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0595" y="217397"/>
            <a:ext cx="6423205" cy="64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AD59-2BEF-00FD-B620-890BF1E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EB9585-7E2F-2305-9C08-3ECC7FE58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607215" cy="57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D1D9-C6D1-F1C1-AB81-3AEAB47C8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D17AE-7FEF-ADD5-5E1D-6F4AE1B49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365125"/>
            <a:ext cx="10607214" cy="57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8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93B4-29F3-C725-78F0-2AF1D033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C808CC-D780-AAAB-97D0-CB70AA9A7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9"/>
          <a:stretch>
            <a:fillRect/>
          </a:stretch>
        </p:blipFill>
        <p:spPr>
          <a:xfrm>
            <a:off x="838200" y="365125"/>
            <a:ext cx="10515600" cy="50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7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F678-A538-63B5-FF90-D3333C584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1A56-6727-C042-71AF-0B683744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2B3F14-FCE4-D326-C6CE-A7CCB811B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43D2F-49BA-B009-4EF5-4DC8B8BB1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FD416-A05B-F703-66BB-7AA8C1EF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86B9F4-ECBB-AF2B-7D61-7FB3131D3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214" y="1839963"/>
            <a:ext cx="14208523" cy="79922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354671-5E2D-E8FC-FBA1-A0F08702169F}"/>
              </a:ext>
            </a:extLst>
          </p:cNvPr>
          <p:cNvSpPr/>
          <p:nvPr/>
        </p:nvSpPr>
        <p:spPr>
          <a:xfrm>
            <a:off x="4033520" y="2011680"/>
            <a:ext cx="4643120" cy="4572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C6A518-5614-21C8-8E61-372000358339}"/>
              </a:ext>
            </a:extLst>
          </p:cNvPr>
          <p:cNvSpPr/>
          <p:nvPr/>
        </p:nvSpPr>
        <p:spPr>
          <a:xfrm>
            <a:off x="5567680" y="2011680"/>
            <a:ext cx="436880" cy="37592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94</Words>
  <Application>Microsoft Office PowerPoint</Application>
  <PresentationFormat>Widescreen</PresentationFormat>
  <Paragraphs>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Seestar File Download</vt:lpstr>
      <vt:lpstr>Automatic Image Calibration</vt:lpstr>
      <vt:lpstr>Seestar S50 delivers two kinds of output files:</vt:lpstr>
      <vt:lpstr>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Russ Swaney</dc:creator>
  <cp:lastModifiedBy>Russ Swaney</cp:lastModifiedBy>
  <cp:revision>12</cp:revision>
  <dcterms:created xsi:type="dcterms:W3CDTF">2026-04-07T00:40:57Z</dcterms:created>
  <dcterms:modified xsi:type="dcterms:W3CDTF">2026-04-11T09:53:24Z</dcterms:modified>
</cp:coreProperties>
</file>