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85" r:id="rId2"/>
    <p:sldId id="2591" r:id="rId3"/>
    <p:sldId id="2584" r:id="rId4"/>
    <p:sldId id="2597" r:id="rId5"/>
    <p:sldId id="2594" r:id="rId6"/>
    <p:sldId id="2606" r:id="rId7"/>
    <p:sldId id="2608" r:id="rId8"/>
    <p:sldId id="2607" r:id="rId9"/>
    <p:sldId id="2599" r:id="rId10"/>
    <p:sldId id="2598" r:id="rId11"/>
    <p:sldId id="2590" r:id="rId12"/>
    <p:sldId id="2609" r:id="rId13"/>
    <p:sldId id="2592" r:id="rId14"/>
    <p:sldId id="2610" r:id="rId15"/>
    <p:sldId id="2581" r:id="rId16"/>
    <p:sldId id="2587" r:id="rId17"/>
    <p:sldId id="2611" r:id="rId18"/>
    <p:sldId id="2563" r:id="rId19"/>
    <p:sldId id="2580" r:id="rId20"/>
    <p:sldId id="2595" r:id="rId21"/>
    <p:sldId id="2601" r:id="rId22"/>
    <p:sldId id="2602" r:id="rId23"/>
    <p:sldId id="2583" r:id="rId24"/>
    <p:sldId id="2593" r:id="rId25"/>
    <p:sldId id="2582" r:id="rId26"/>
    <p:sldId id="2588" r:id="rId27"/>
    <p:sldId id="2596" r:id="rId28"/>
    <p:sldId id="2612" r:id="rId29"/>
    <p:sldId id="2604" r:id="rId30"/>
    <p:sldId id="261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ploring the Seestar Telescope: Innovation in Modern Astronomy" id="{22732BED-E5C4-4916-A1E0-6016F18A01A8}">
          <p14:sldIdLst/>
        </p14:section>
        <p14:section name="Introduction to the Seestar Telescope" id="{54A04C1E-7D8F-4DBE-95D4-698367434422}">
          <p14:sldIdLst>
            <p14:sldId id="2585"/>
            <p14:sldId id="2591"/>
            <p14:sldId id="2584"/>
            <p14:sldId id="2597"/>
            <p14:sldId id="2594"/>
            <p14:sldId id="2606"/>
            <p14:sldId id="2608"/>
            <p14:sldId id="2607"/>
            <p14:sldId id="2599"/>
            <p14:sldId id="2598"/>
            <p14:sldId id="2590"/>
            <p14:sldId id="2609"/>
            <p14:sldId id="2592"/>
            <p14:sldId id="2610"/>
            <p14:sldId id="2581"/>
            <p14:sldId id="2587"/>
            <p14:sldId id="2611"/>
            <p14:sldId id="2563"/>
            <p14:sldId id="2580"/>
            <p14:sldId id="2595"/>
            <p14:sldId id="2601"/>
            <p14:sldId id="2602"/>
            <p14:sldId id="2583"/>
            <p14:sldId id="2593"/>
            <p14:sldId id="2582"/>
            <p14:sldId id="2588"/>
            <p14:sldId id="2596"/>
            <p14:sldId id="2612"/>
            <p14:sldId id="2604"/>
          </p14:sldIdLst>
        </p14:section>
        <p14:section name="Technological Advancements and Design" id="{E9AA0AC3-ABC5-4A2E-95AC-7D638060FD7E}">
          <p14:sldIdLst>
            <p14:sldId id="26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1110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159D3-0306-4B70-BD3E-7076715882A5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4B25E-ADEF-4B4F-9084-1156B0D6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343FE-7DE1-7FD6-A330-F72F10551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20446-1136-872F-B8B0-00674F15D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32917-7106-EB1A-7379-5E2B43617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CB598-8E30-E03B-027C-A2A406ACA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9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A541-6FCE-F485-AD8D-5709FD52C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CCD52-941A-008C-9841-3F98FCF6B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B6A7F-639B-78E4-AB73-1BC035C05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FC3A9-DADB-6ECA-6FBC-7CDFEB475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40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AEC3-AADF-9ED0-4177-4F5491E33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C1A4E-558D-E4EE-376E-4CAE179F0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B7A0F-AD20-819C-83CD-6CF22EF1F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6951B-F3CE-26DE-3574-B05E55587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6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D5C98-13C1-0006-0CCA-5DE9CA063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BBBE9-925B-CEEB-BB28-06F7A4DD9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7F1C2-10B3-D495-AC0F-F4A0AE31A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13C5D-BC3C-8EFC-4F64-ADDAB2CD9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1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EEDA6-CC21-5B15-D332-F544A8509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FE956-CDDC-5962-9700-02665BA79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79184-98C1-85C7-3B73-4A453ECF3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A8190-C18D-0A69-B8ED-7423B39B8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9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95210-80D0-1C82-6EF2-314DB442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89093-0969-FC85-92B6-F65DF11A1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FC9ABF-0B90-E070-AF5F-12CED0870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707FE-95B7-056B-A9C0-E68D06254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8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AEE76-1F60-AB3A-674D-6FEB68241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C1883-8D7D-B9BC-1898-030ED2A98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82031-1E1C-84C6-F640-5FF3EB577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99693-F9CE-6B13-9589-A298E4EBD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3F695-FA59-8064-915B-CC696E47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B2C6F-AD05-5781-3DD3-7C3211189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007AF-3943-78E9-6C6D-E23943B90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F2BCD-FB65-F7F3-4117-B31063404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0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1A9DD-C510-CDD4-A461-83685362F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1667E-D0ED-079E-7B09-26808AEAF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D099E-03CF-EFAF-2F75-339449EC7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8C3CB-DC90-FDDC-2DB6-44AACE4EF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67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7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4304A-32BA-388E-7A90-8284BCE98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6C621-231E-747A-5CD3-A6AF5F9D1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80C2E0-F4C1-77BE-F7E7-6E0497D1C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36326-A879-27D6-8256-0D5ACE0B4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5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748C8-AB33-B681-3C5F-D30B3421B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E8D8B-D867-0C68-6096-AAE6F578C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56B68-3055-ABB7-5010-A2A0F010C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4CDF9-63CD-9E0E-7F44-FFABF9C3A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56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18BE7-2EA2-A147-F203-B92848BA4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BD5D2-52A9-4D4B-5480-57E4CF0F0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12E22-7C65-03CE-BC8C-D7AED6664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740E7-94FE-935F-E16E-EB78C83E2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55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E3FF7-FE75-471D-2A9D-544DCF686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F4EE8-C375-7102-04AA-55AB5D05F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F005F-DBBE-608D-C516-03660B42B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BC70F-6FD9-9AF6-EC14-E9186AE1F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3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6FF80-3DF7-D039-804D-184C0A92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032E54-CCA2-6519-5248-1EB66BB12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D9FA8-905C-F0E6-EFE2-8D2F602FA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53388-2583-B504-9418-1ED71D72C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62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E3B24-6CCF-65CE-902D-8C421DB8B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AA5F3-E981-9C5C-E74F-C98DA6178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74BF5E-7F3E-8F51-3112-73D7388DB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284F-FD36-2FE1-F25E-6308E160A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73B69-3C5D-AF7E-136A-F5EC0C8B1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48469-1066-C124-ECE9-C83A2FDD3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EE2997-C311-0830-9850-798CEAD4F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F32AB-8677-D5E0-ABEB-3415A3AAD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57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51D44-3F24-C16E-ACC9-BF7295DC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58928-2E64-7C96-1B6D-B58B7CC01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EB1B3-9FFC-26C6-5769-B5777D503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02289-05D2-FDCB-3BAC-BCC2B1FF0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92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25196-C5E2-E6F7-F290-A0D9AE6F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17BEEB-5BC8-3932-D184-382EC498A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3EA376-96B8-C34D-C355-C2F38E0D5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40C41-7E53-CC3C-0490-1C9512AE3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5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B9CF4-9858-F2E6-E13B-070CCE37D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692A7-2EC1-350B-F378-454CA1C09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FB675-F1AA-DA5C-69FC-926CF3017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C3709-C9A0-032D-C7C1-8608626AE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5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9D13E-D3BE-834B-0E1B-84B021DF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EE42F-BA64-8258-C1B2-CE3352B08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6EDA6-645C-A798-8329-EF89CC693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4E174-7FE3-A01B-22B2-8D2B81415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0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6FDA4-A427-3099-B586-EEA0AD9B6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5758F1-3C15-C5A9-5C29-BDE3B085B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5F7C9B-F00C-4F8B-D186-D7E7694C9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3D4B0-1042-B8CF-F90B-2011E14C6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0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D9416-CA67-A47B-799F-C27FE3E39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CEE19-81CD-8D97-41D3-5498EA414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EEFEA-C557-3D95-E5CB-E2FF895CD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F4103-32B8-9C7C-D972-860C2721D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2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628FF-F242-EC37-7DCC-07D99E7C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FAA3E-4054-17BF-DB9F-1A4199ADD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FF3C7-E4CE-077D-A6F0-D81C17195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35A65-F501-22D4-F341-EE20DC3E4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5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79B2-5E04-02C6-88FC-BD6CAA568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BB3A0-C178-B218-9F0E-FD1662A81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22BFC-3C0D-D7F2-4D67-A018E4C06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F167D-1237-6F97-6A86-4DF96164E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21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61C99-030C-AD77-2DAF-44187460A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05AAE2-079E-A773-9B95-10B39B776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0BDF3-5540-BB7F-5ADA-264136754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D08FC-905A-4755-391A-E649345F4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65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F646-5EB4-436A-7C8D-1D28E8A51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2BE66B-C3F1-550E-4E52-21046FC16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A423B-06D6-9991-A95E-FC0B9470F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375E5-13BA-C589-AA38-2201EBBF9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B3373-492C-F32C-3C1D-187388D4C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9C8A9D-4E91-BCD7-9B13-DD0876360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83F70-6AE8-D8E6-AF04-F3A322800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Seestar Telescope Features, Purpose and Target Audience, Comparison with Traditional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68653-5033-64A4-C9D6-8CDB64303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5FE6-3355-4D3E-9689-743594D6C1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5172773"/>
            <a:ext cx="9906001" cy="77082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600446"/>
            <a:ext cx="9906001" cy="398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1" y="685800"/>
            <a:ext cx="9906000" cy="3716559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sz="1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fld id="{2953A48D-8978-4B7F-8BA5-7DDC44F9988C}" type="datetime1">
              <a:rPr lang="en-US" smtClean="0"/>
              <a:t>3/1/2026</a:t>
            </a:fld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008A96-F52F-AB95-8185-940BB21AA15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841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85801"/>
            <a:ext cx="7896860" cy="52578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D7CA4D-0419-44B1-A572-E2F0F89C5403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1AFC6-EF52-5259-7C78-95BA7A9EDD6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281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85801"/>
            <a:ext cx="7896860" cy="525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86A8F3-65F3-4EB9-869C-76CEE4BDD77C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1AFC6-EF52-5259-7C78-95BA7A9EDD6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0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4343400" cy="52578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685801"/>
            <a:ext cx="4953000" cy="5257800"/>
          </a:xfrm>
        </p:spPr>
        <p:txBody>
          <a:bodyPr anchor="ctr">
            <a:norm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1800"/>
            </a:lvl1pPr>
            <a:lvl2pPr marL="685800" indent="-457200">
              <a:buClr>
                <a:schemeClr val="accent1"/>
              </a:buClr>
              <a:buFont typeface="+mj-lt"/>
              <a:buAutoNum type="arabicPeriod"/>
              <a:defRPr sz="1800"/>
            </a:lvl2pPr>
            <a:lvl3pPr marL="800100" indent="-342900">
              <a:buClr>
                <a:schemeClr val="accent1"/>
              </a:buClr>
              <a:buFont typeface="+mj-lt"/>
              <a:buAutoNum type="arabicPeriod"/>
              <a:defRPr sz="1800"/>
            </a:lvl3pPr>
            <a:lvl4pPr marL="1028700" indent="-342900">
              <a:buClr>
                <a:schemeClr val="accent1"/>
              </a:buClr>
              <a:buFont typeface="+mj-lt"/>
              <a:buAutoNum type="arabicPeriod"/>
              <a:defRPr sz="1800"/>
            </a:lvl4pPr>
            <a:lvl5pPr marL="1257300" indent="-342900">
              <a:buClr>
                <a:schemeClr val="accent1"/>
              </a:buClr>
              <a:buFont typeface="+mj-lt"/>
              <a:buAutoNum type="arabicPeriod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8B41A39F-C131-47B8-AEC1-526A80C18BBA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EAC3E4-34A4-BAF1-4CEC-F3578B7F260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417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92" y="685800"/>
            <a:ext cx="5916508" cy="17053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3000" y="685800"/>
            <a:ext cx="327747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32493" y="2574043"/>
            <a:ext cx="5916507" cy="3369557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1800"/>
            </a:lvl1pPr>
            <a:lvl2pPr marL="571500" indent="-342900">
              <a:buClr>
                <a:schemeClr val="accent1"/>
              </a:buClr>
              <a:buFont typeface="+mj-lt"/>
              <a:buAutoNum type="arabicPeriod"/>
              <a:defRPr sz="1800"/>
            </a:lvl2pPr>
            <a:lvl3pPr marL="800100" indent="-342900">
              <a:buClr>
                <a:schemeClr val="accent1"/>
              </a:buClr>
              <a:buFont typeface="+mj-lt"/>
              <a:buAutoNum type="arabicPeriod"/>
              <a:defRPr sz="1800"/>
            </a:lvl3pPr>
            <a:lvl4pPr marL="1028700" indent="-342900">
              <a:buClr>
                <a:schemeClr val="accent1"/>
              </a:buClr>
              <a:buFont typeface="+mj-lt"/>
              <a:buAutoNum type="arabicPeriod"/>
              <a:defRPr sz="1800"/>
            </a:lvl4pPr>
            <a:lvl5pPr>
              <a:buClr>
                <a:schemeClr val="accent1"/>
              </a:buClr>
              <a:buFont typeface="+mj-lt"/>
              <a:buAutoNum type="arabicPeriod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A877CDC7-E2DA-405F-BDB4-4ED43CAA16E6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522FD4-D873-5880-85CA-819074029061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970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95FE81-352A-04EE-D805-C0A4E238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438397"/>
            <a:ext cx="6623435" cy="115642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5ECE14C-6B0B-4298-B34D-766A34529CDF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EE849E-3DB2-6D09-829E-63D97DAF47A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3380E56-1E9F-BBE4-3737-14FD20DDE3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3777702"/>
            <a:ext cx="4659735" cy="1632498"/>
          </a:xfrm>
        </p:spPr>
        <p:txBody>
          <a:bodyPr/>
          <a:lstStyle>
            <a:lvl1pPr>
              <a:spcBef>
                <a:spcPts val="0"/>
              </a:spcBef>
              <a:buNone/>
              <a:defRPr/>
            </a:lvl1pPr>
            <a:lvl2pPr>
              <a:spcBef>
                <a:spcPts val="0"/>
              </a:spcBef>
              <a:buNone/>
              <a:defRPr/>
            </a:lvl2pPr>
            <a:lvl3pPr>
              <a:spcBef>
                <a:spcPts val="0"/>
              </a:spcBef>
              <a:buNone/>
              <a:defRPr/>
            </a:lvl3pPr>
            <a:lvl4pPr>
              <a:spcBef>
                <a:spcPts val="0"/>
              </a:spcBef>
              <a:buNone/>
              <a:defRPr/>
            </a:lvl4pPr>
            <a:lvl5pPr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193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3506558" cy="345689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2777" y="685800"/>
            <a:ext cx="4956175" cy="346121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D76CF820-C7DB-421D-8FD6-C430A9B1C2AC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F077C1-74FA-7247-9C7C-6A14D1FE584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990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71" y="2102780"/>
            <a:ext cx="3923455" cy="3840819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97941" y="685800"/>
            <a:ext cx="5251059" cy="52578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F0E63EA5-332D-4604-BD2D-34B00B234EDE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0DACAA-0808-2D60-12F2-52C968353E1D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328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02859"/>
            <a:ext cx="3048000" cy="521933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8417" y="724270"/>
            <a:ext cx="6120583" cy="521933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5145CA3-1D95-48B1-8239-73BFDAEAE6AF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3579D9-BC9D-2B0D-42FA-B8F3791ECB8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941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07549"/>
            <a:ext cx="2590800" cy="523605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817" y="708184"/>
            <a:ext cx="6603184" cy="52354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1B80F9BF-B0F8-4A9E-9210-E35AD48EB15E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2C2954-C801-2F12-6B41-2D0F2CDE902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709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931" y="719137"/>
            <a:ext cx="2717068" cy="1858941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800"/>
            <a:ext cx="647691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6957" y="2793033"/>
            <a:ext cx="2717068" cy="283304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lang="en-US" dirty="0"/>
            </a:lvl1pPr>
            <a:lvl2pPr marL="228600" indent="0">
              <a:spcBef>
                <a:spcPts val="0"/>
              </a:spcBef>
              <a:buNone/>
              <a:defRPr lang="en-US" dirty="0"/>
            </a:lvl2pPr>
            <a:lvl3pPr marL="457200" indent="0">
              <a:spcBef>
                <a:spcPts val="0"/>
              </a:spcBef>
              <a:buNone/>
              <a:defRPr lang="en-US" dirty="0"/>
            </a:lvl3pPr>
            <a:lvl4pPr marL="685800" indent="0">
              <a:spcBef>
                <a:spcPts val="0"/>
              </a:spcBef>
              <a:buNone/>
              <a:defRPr lang="en-US" dirty="0"/>
            </a:lvl4pPr>
            <a:lvl5pPr marL="914400" indent="0">
              <a:spcBef>
                <a:spcPts val="0"/>
              </a:spcBef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8450" y="6400800"/>
            <a:ext cx="995575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30F05D-1D3B-4C2E-9FFA-DE29ED956270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4025" y="6400800"/>
            <a:ext cx="995575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AC5C24-4394-5215-8F84-119942C28BC5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57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1905008"/>
            <a:ext cx="9906001" cy="4038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767-B18A-4D25-AB71-95C362FFA6CA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99ED41-DFA2-8D2F-7F31-B856DB6B81A4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347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1"/>
            <a:ext cx="2717067" cy="1892277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3FABB3D-30D3-4F01-12AE-0D719370027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3000" y="2793033"/>
            <a:ext cx="2717068" cy="283304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lang="en-US" dirty="0"/>
            </a:lvl1pPr>
            <a:lvl2pPr marL="228600" indent="0">
              <a:spcBef>
                <a:spcPts val="0"/>
              </a:spcBef>
              <a:buNone/>
              <a:defRPr lang="en-US" dirty="0"/>
            </a:lvl2pPr>
            <a:lvl3pPr marL="457200" indent="0">
              <a:spcBef>
                <a:spcPts val="0"/>
              </a:spcBef>
              <a:buNone/>
              <a:defRPr lang="en-US" dirty="0"/>
            </a:lvl3pPr>
            <a:lvl4pPr marL="685800" indent="0">
              <a:spcBef>
                <a:spcPts val="0"/>
              </a:spcBef>
              <a:buNone/>
              <a:defRPr lang="en-US" dirty="0"/>
            </a:lvl4pPr>
            <a:lvl5pPr marL="914400" indent="0">
              <a:spcBef>
                <a:spcPts val="0"/>
              </a:spcBef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DF247FF5-7041-6BAC-2B24-D38B5823FD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85" y="685800"/>
            <a:ext cx="647691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399" y="6400800"/>
            <a:ext cx="990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2FE6D2-B81D-4429-A41B-DCED2913EA16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2B7EA7-2EEF-FFC6-041D-2A5C43637244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006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762" y="4495800"/>
            <a:ext cx="3209368" cy="14478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799"/>
            <a:ext cx="9901238" cy="359504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87" y="4495800"/>
            <a:ext cx="6476914" cy="1430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lang="en-US" dirty="0"/>
            </a:lvl1pPr>
            <a:lvl2pPr marL="228600" indent="0">
              <a:spcBef>
                <a:spcPts val="0"/>
              </a:spcBef>
              <a:buNone/>
              <a:defRPr lang="en-US" dirty="0"/>
            </a:lvl2pPr>
            <a:lvl3pPr marL="457200" indent="0">
              <a:spcBef>
                <a:spcPts val="0"/>
              </a:spcBef>
              <a:buNone/>
              <a:defRPr lang="en-US" dirty="0"/>
            </a:lvl3pPr>
            <a:lvl4pPr marL="685800" indent="0">
              <a:spcBef>
                <a:spcPts val="0"/>
              </a:spcBef>
              <a:buNone/>
              <a:defRPr lang="en-US" dirty="0"/>
            </a:lvl4pPr>
            <a:lvl5pPr marL="914400" indent="0">
              <a:spcBef>
                <a:spcPts val="0"/>
              </a:spcBef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A986E4C-26E7-40BC-8DDD-DE3A2F7C8B9D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A47364-66B2-3B4D-6600-100245734C9A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364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489" y="685799"/>
            <a:ext cx="3620525" cy="9275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800"/>
            <a:ext cx="5562600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17617" y="1828299"/>
            <a:ext cx="3620524" cy="4115301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36428" y="6400800"/>
            <a:ext cx="1001586" cy="457200"/>
          </a:xfrm>
        </p:spPr>
        <p:txBody>
          <a:bodyPr/>
          <a:lstStyle/>
          <a:p>
            <a:fld id="{F14D5DAB-1E00-43FC-9445-DAAD2ACAC73A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38014" y="6400800"/>
            <a:ext cx="1001586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7BBF56-9F54-91F7-8B07-3836137799C1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00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85800"/>
            <a:ext cx="3620524" cy="92754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46DECC9-7986-BB68-7725-C840C27A8E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43000" y="1828299"/>
            <a:ext cx="3620524" cy="4115301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7AACE2C-717B-D303-9874-EEBCB1CCD9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685800"/>
            <a:ext cx="5562600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1" y="6400800"/>
            <a:ext cx="990598" cy="457200"/>
          </a:xfrm>
        </p:spPr>
        <p:txBody>
          <a:bodyPr/>
          <a:lstStyle/>
          <a:p>
            <a:fld id="{4989F924-B50F-4860-B10F-D52036B96E39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598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B0D76A-CF8F-ABF7-FD42-BC815738E31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50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1" y="685800"/>
            <a:ext cx="4546423" cy="9144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73F0A7D-AD36-9BC0-CF3C-1985F17450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3336" y="685800"/>
            <a:ext cx="463722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92241" y="1828300"/>
            <a:ext cx="4556759" cy="4115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4316"/>
            <a:ext cx="5943600" cy="4536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4316"/>
            <a:ext cx="990600" cy="453684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D02379D-477C-47F0-9322-3E7981CF2222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4316"/>
            <a:ext cx="990600" cy="453684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0D0403-0661-B304-FC30-17B8CEC938C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389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40" y="685800"/>
            <a:ext cx="4513154" cy="9144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08C86B72-855F-890D-47EC-5A46EA634C5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4740" y="1828300"/>
            <a:ext cx="4513154" cy="4115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CBB37A90-5561-8836-19D2-B4DFB635D8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9910" y="685800"/>
            <a:ext cx="4637225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6535" y="6400800"/>
            <a:ext cx="990600" cy="457200"/>
          </a:xfrm>
        </p:spPr>
        <p:txBody>
          <a:bodyPr/>
          <a:lstStyle/>
          <a:p>
            <a:fld id="{30FBF84D-747E-4A2D-B74C-0D1ADB9D978A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599" cy="457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804DAD-5BC0-9FC5-EC18-CDBE0EE36A9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267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3662043"/>
            <a:ext cx="2667001" cy="228155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2999" y="685800"/>
            <a:ext cx="9906001" cy="275753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4956" y="3662043"/>
            <a:ext cx="7024044" cy="228155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412F17FE-50B5-4F97-A5FE-D47BC058140D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B40F4D-4FD2-324C-CFF2-ADA23A35CFB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234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07477"/>
            <a:ext cx="2743106" cy="233045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1063" y="707476"/>
            <a:ext cx="6947938" cy="268582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B92F6E-55FC-C88B-734D-26D3B9923E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2999" y="3607498"/>
            <a:ext cx="9906001" cy="233045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600" cy="457200"/>
          </a:xfrm>
        </p:spPr>
        <p:txBody>
          <a:bodyPr/>
          <a:lstStyle/>
          <a:p>
            <a:fld id="{398629FA-33AC-4B91-9F50-6A34C73DB4A5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6F4162-8B6A-031F-A186-63503EB5CF2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355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85801"/>
            <a:ext cx="2667001" cy="52578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24956" y="685800"/>
            <a:ext cx="7024044" cy="275753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4956" y="3662043"/>
            <a:ext cx="7024044" cy="228155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4C54EB15-C6E9-4FB2-A00E-83F3272DC203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2BAF7E-DB4B-FC77-1D4B-2907E790CFE1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518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553" y="702859"/>
            <a:ext cx="5744447" cy="90986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6718FE-EF5C-5023-A98D-91BFEF2C0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702859"/>
            <a:ext cx="3417453" cy="524074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5739" y="1828299"/>
            <a:ext cx="5737784" cy="4115301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1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2921" y="6400800"/>
            <a:ext cx="990601" cy="457200"/>
          </a:xfrm>
        </p:spPr>
        <p:txBody>
          <a:bodyPr/>
          <a:lstStyle/>
          <a:p>
            <a:fld id="{F35C560A-6694-4C54-932B-EBD007D80457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34F062-E526-E361-D4BD-72E769199F9A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4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2327554"/>
            <a:ext cx="3914086" cy="365636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4817" y="685799"/>
            <a:ext cx="3174160" cy="145887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9104" y="685800"/>
            <a:ext cx="5258080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2400" y="6400800"/>
            <a:ext cx="5943600" cy="4536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58400" y="6400800"/>
            <a:ext cx="990600" cy="453602"/>
          </a:xfrm>
        </p:spPr>
        <p:txBody>
          <a:bodyPr/>
          <a:lstStyle/>
          <a:p>
            <a:fld id="{8529DE94-2476-477B-981E-08C53D89AC9B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14B7BE-0A4F-0031-AC74-6519ACD526D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18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02859"/>
            <a:ext cx="5744448" cy="89486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1843924"/>
            <a:ext cx="5744447" cy="409967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D5B6C620-74FA-0279-5BC5-97091F2D26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547" y="702859"/>
            <a:ext cx="3417453" cy="5240741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399" y="6400800"/>
            <a:ext cx="990600" cy="457200"/>
          </a:xfrm>
        </p:spPr>
        <p:txBody>
          <a:bodyPr/>
          <a:lstStyle/>
          <a:p>
            <a:fld id="{101DF975-D0C4-475F-9F7C-B84D5C6D229B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D60DA1-4793-4BB1-35F1-0A144685020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99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85799"/>
            <a:ext cx="9905999" cy="94845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70936" y="1849212"/>
            <a:ext cx="4569056" cy="4094387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52008" y="1849212"/>
            <a:ext cx="4596992" cy="4094388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FD9AFD03-FE9C-40DF-B862-03968B25C24F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77AF9D-3C1B-C06E-8ED0-0E93CB299E0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494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9484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1849213"/>
            <a:ext cx="3886200" cy="4094387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A5194B-746E-D0FD-A7D1-71D10560B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1216" y="1849213"/>
            <a:ext cx="5307785" cy="4094387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FD384AD-C61A-48D6-93CC-8F2E0CDBE1F5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68E299-4F76-11A9-0401-93911962B31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52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94183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1855838"/>
            <a:ext cx="4678055" cy="4087762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69855" y="1855839"/>
            <a:ext cx="4479145" cy="40877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614BD192-03A5-4A45-AA3A-3048777F9DA1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5B70AA-3B93-7622-1DFB-94A2304AD14A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563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168" y="685801"/>
            <a:ext cx="6416832" cy="9144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0" y="685800"/>
            <a:ext cx="2777152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2168" y="1828299"/>
            <a:ext cx="6416832" cy="41153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688BF943-8E28-4DFB-B0DE-F00AF9279F8D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39A83E-B0F1-03F6-74AC-D67E31FB986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467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94998"/>
            <a:ext cx="6407304" cy="9144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2999" y="1828299"/>
            <a:ext cx="6407305" cy="41153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A0F08A51-DDF0-F904-C832-37321BA8D0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71848" y="685800"/>
            <a:ext cx="2777152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14FE1444-BD57-4488-BC66-780B65504E47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00A44A-2759-A2C2-08DC-0AAFC6B55096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9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20467"/>
            <a:ext cx="3517146" cy="162848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3001" y="2563904"/>
            <a:ext cx="3517146" cy="337969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72162" y="685801"/>
            <a:ext cx="5676838" cy="52578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2C7D6AC0-AFBC-4BF8-914C-3A003B9A62FD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C98E67-C3DE-1B21-ADC4-8C5E2F6367F0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084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129" y="709098"/>
            <a:ext cx="2491239" cy="1639852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72128" y="2563905"/>
            <a:ext cx="2491239" cy="3379695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5384" y="685800"/>
            <a:ext cx="6673616" cy="52578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599" cy="457200"/>
          </a:xfrm>
        </p:spPr>
        <p:txBody>
          <a:bodyPr/>
          <a:lstStyle/>
          <a:p>
            <a:fld id="{2DA2328B-B1E6-45A4-86CF-8A83B4DA9E96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0BF570-92F5-4B04-EE32-8093EAC2D175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42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243865"/>
            <a:ext cx="9906000" cy="709673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1"/>
            <a:ext cx="9906000" cy="432986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buNone/>
              <a:defRPr sz="250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38E9D8-4FC1-4DAE-99E4-835FCD288395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7AB40-CE07-6773-F477-107BB694C7B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32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3CD651BA-50FB-2DF6-3F6E-69C4FCD7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609809"/>
            <a:ext cx="4953001" cy="1343730"/>
          </a:xfrm>
        </p:spPr>
        <p:txBody>
          <a:bodyPr anchor="b"/>
          <a:lstStyle>
            <a:lvl1pPr>
              <a:lnSpc>
                <a:spcPct val="110000"/>
              </a:lnSpc>
              <a:defRPr sz="2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CA4E528-A76C-88B7-F866-78D030A514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43000" y="685801"/>
            <a:ext cx="9906000" cy="3276600"/>
          </a:xfrm>
        </p:spPr>
        <p:txBody>
          <a:bodyPr anchor="b"/>
          <a:lstStyle>
            <a:lvl1pPr>
              <a:lnSpc>
                <a:spcPct val="90000"/>
              </a:lnSpc>
              <a:buNone/>
              <a:defRPr sz="27000">
                <a:solidFill>
                  <a:schemeClr val="tx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BAEB1E-5971-4FE0-8556-E58B94C51D44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EA5BF1-23C2-0F30-7510-43650AEC4DE0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78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8017" y="2015442"/>
            <a:ext cx="4240984" cy="39602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8016" y="685800"/>
            <a:ext cx="3755116" cy="111467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A639AF-317A-79DF-3175-64C726EA3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3001" y="685800"/>
            <a:ext cx="4952999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C51F7A3-E7CB-4889-B172-A123C630DC51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8BDBFD-5D03-F89B-C880-B0D233D5D48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19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C3DADE7F-E67E-CAEA-8072-B9514E6E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85800"/>
            <a:ext cx="2895601" cy="5267739"/>
          </a:xfrm>
        </p:spPr>
        <p:txBody>
          <a:bodyPr anchor="ctr"/>
          <a:lstStyle>
            <a:lvl1pPr>
              <a:lnSpc>
                <a:spcPct val="110000"/>
              </a:lnSpc>
              <a:defRPr sz="2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64D4B29D-DD33-F8A0-6077-D56DBC08D2D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43000" y="685800"/>
            <a:ext cx="6781800" cy="4191001"/>
          </a:xfrm>
        </p:spPr>
        <p:txBody>
          <a:bodyPr anchor="b"/>
          <a:lstStyle>
            <a:lvl1pPr>
              <a:lnSpc>
                <a:spcPct val="90000"/>
              </a:lnSpc>
              <a:buNone/>
              <a:defRPr sz="20000">
                <a:solidFill>
                  <a:schemeClr val="accent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39DFF5D4-4547-4361-B250-BFE60A41E1A4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02FC57-F63B-DF9D-9ACC-AC4696C0376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61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4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1D15B53-A6D4-5307-3354-15A2A777AAD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43000" y="715425"/>
            <a:ext cx="9906000" cy="4217987"/>
          </a:xfrm>
        </p:spPr>
        <p:txBody>
          <a:bodyPr/>
          <a:lstStyle>
            <a:lvl1pPr>
              <a:lnSpc>
                <a:spcPct val="90000"/>
              </a:lnSpc>
              <a:buNone/>
              <a:defRPr sz="270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99B2AA-EA1F-4808-8C25-C8FD26324E26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D6B5B7-21A5-3BED-394A-5383E64E7DF5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53B1AF28-7C69-5D76-E7F7-FF9768CC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166360"/>
            <a:ext cx="8759952" cy="786384"/>
          </a:xfrm>
        </p:spPr>
        <p:txBody>
          <a:bodyPr/>
          <a:lstStyle>
            <a:lvl1pPr>
              <a:lnSpc>
                <a:spcPct val="11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218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5257800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1pPr>
            <a:lvl2pPr marL="2286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2pPr>
            <a:lvl3pPr marL="4572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3pPr>
            <a:lvl4pPr marL="6858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4pPr>
            <a:lvl5pPr marL="914400" indent="0">
              <a:lnSpc>
                <a:spcPct val="90000"/>
              </a:lnSpc>
              <a:buNone/>
              <a:defRPr sz="5400" b="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8C9FE2-6DE5-4BD7-B30C-85A8ECDF0918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E59E0B-DA31-573A-9F4C-606FE4AAB02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565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10439400" cy="5257800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1pPr>
            <a:lvl2pPr marL="2286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2pPr>
            <a:lvl3pPr marL="4572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3pPr>
            <a:lvl4pPr marL="6858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4pPr>
            <a:lvl5pPr marL="914400" indent="0">
              <a:lnSpc>
                <a:spcPct val="90000"/>
              </a:lnSpc>
              <a:buNone/>
              <a:defRPr sz="5400" b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0D39FB3-A85A-4123-936A-B01B34283303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01FFB5-9AC9-5608-D38C-31B179F100FD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19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1"/>
            <a:ext cx="9906000" cy="525779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1pPr>
            <a:lvl2pPr marL="2286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2pPr>
            <a:lvl3pPr marL="4572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3pPr>
            <a:lvl4pPr marL="6858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4pPr>
            <a:lvl5pPr marL="914400" indent="0">
              <a:lnSpc>
                <a:spcPct val="90000"/>
              </a:lnSpc>
              <a:buNone/>
              <a:defRPr sz="5400" b="0">
                <a:latin typeface="+mj-lt"/>
                <a:cs typeface="Mongolian Baiti" panose="03000500000000000000" pitchFamily="66" charset="0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/>
          <a:p>
            <a:fld id="{A70944E6-539A-4BC8-B250-092F2CE95E90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6CE4C6-A657-5805-17C1-DFBE412C51BD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12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5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5257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1pPr>
            <a:lvl2pPr marL="2286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3pPr>
            <a:lvl4pPr marL="6858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4pPr>
            <a:lvl5pPr marL="914400" indent="0">
              <a:lnSpc>
                <a:spcPct val="90000"/>
              </a:lnSpc>
              <a:buNone/>
              <a:defRPr lang="en-US" sz="5400" b="1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B6F89-4209-4DBA-AE92-A89C4CA08C29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45B696-5A62-5895-72D9-DC0A3B3E2F8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746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5029200"/>
            <a:ext cx="9906000" cy="914400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000" b="1" i="0" spc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4114800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400"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9C85BD29-F703-441C-BA70-A68EA51BEFAB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3729E-38D5-A1E3-A590-6B649D520DE4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596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4955722"/>
            <a:ext cx="9906000" cy="987878"/>
          </a:xfrm>
        </p:spPr>
        <p:txBody>
          <a:bodyPr anchor="ctr">
            <a:normAutofit/>
          </a:bodyPr>
          <a:lstStyle>
            <a:lvl1pPr algn="r">
              <a:lnSpc>
                <a:spcPct val="120000"/>
              </a:lnSpc>
              <a:defRPr sz="2000" b="1" i="0" spc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3950208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5B9CFA-6593-4507-A356-FB73387E9819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B597FC-DDBE-CAE6-D19E-43EBC682234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97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468" y="5029200"/>
            <a:ext cx="6341532" cy="914399"/>
          </a:xfrm>
        </p:spPr>
        <p:txBody>
          <a:bodyPr anchor="b">
            <a:normAutofit/>
          </a:bodyPr>
          <a:lstStyle>
            <a:lvl1pPr algn="r">
              <a:lnSpc>
                <a:spcPct val="120000"/>
              </a:lnSpc>
              <a:defRPr sz="2000" b="1" i="0" spc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685800"/>
            <a:ext cx="9906000" cy="40739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10000"/>
              </a:lnSpc>
              <a:spcBef>
                <a:spcPts val="0"/>
              </a:spcBef>
              <a:buNone/>
              <a:defRPr sz="5400">
                <a:latin typeface="+mj-lt"/>
                <a:cs typeface="Mongolian Baiti" panose="03000500000000000000" pitchFamily="66" charset="0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6DF2A675-1020-4672-8497-CDB1190FE408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0B72BA-2488-6234-EBE9-5F35F28FB990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134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1828800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729555"/>
            <a:ext cx="9906000" cy="32140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4572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6858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91440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21EF61-A901-4AB4-9C45-C45E4D36F49E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7917D3-DF16-9257-206A-EC4725B68DB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823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2990" y="2827402"/>
            <a:ext cx="3736010" cy="28455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2988" y="1521399"/>
            <a:ext cx="3729915" cy="112312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A639AF-317A-79DF-3175-64C726EA3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3000" y="685800"/>
            <a:ext cx="5457968" cy="5257800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59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D8177C5-BD9A-4D23-83AF-F5B841ADF3F2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6E54C3-5CBC-D17E-9D7C-4FF681AFB45B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304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78617"/>
            <a:ext cx="8430767" cy="1842020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128" y="4335592"/>
            <a:ext cx="8430639" cy="16080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860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45720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68580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91440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9C0E38-0B6C-4F02-AE7F-390E700470CD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72AAFA-E5BE-EBA1-7C6C-D6C7CA13C4A9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63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1036"/>
            <a:ext cx="9906000" cy="999861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7D5A5-84C3-7EDE-A8EB-2DE057DE46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2999" y="1825625"/>
            <a:ext cx="4544695" cy="4117975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4150AE-A7C6-D328-35D7-F5B840930E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4305" y="1825625"/>
            <a:ext cx="4544695" cy="4117975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833FF731-0671-4E16-83B5-1527EB111BED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8B40A4-AD32-3681-054F-B1104A95BB7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72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85790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685735"/>
            <a:ext cx="45415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i="0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6AAF7-C632-FCD0-6A60-E0EA4A52F2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2387600"/>
            <a:ext cx="4541838" cy="35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8116" y="1685735"/>
            <a:ext cx="45415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i="0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998360-6973-27D8-8B08-ACAE10572B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7162" y="2387600"/>
            <a:ext cx="4541838" cy="35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522869C-8080-4F99-8FAC-1725E6C242DF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E3AABC-393D-6A10-85E1-3DA5FCF6F28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959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9906000" cy="112403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8DF9FB6F-4F0B-43F9-AF69-3B0CAC3B888F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7143C1-3BF7-2821-826F-7956E68E4ED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58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00E5B50F-7E5E-430D-954F-DEC2717D2CC8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2C6766-0277-BD60-47A7-70F9C799649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20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740" y="685801"/>
            <a:ext cx="3595634" cy="180858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740" y="2743200"/>
            <a:ext cx="3595634" cy="32004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7" y="685801"/>
            <a:ext cx="5943599" cy="525779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F5570C49-D89B-4A85-81F2-2955DCD49ED2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52DA44-7B78-2397-2B78-AD0FE8DE32E7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07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92" y="685801"/>
            <a:ext cx="3595634" cy="1823162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6692" y="2743200"/>
            <a:ext cx="3595634" cy="3200400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34000" y="685802"/>
            <a:ext cx="5701308" cy="5257798"/>
          </a:xfrm>
          <a:prstGeom prst="round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E6CFD80B-F9FB-4989-A4EB-DBB19E6671FD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420CDB-B7DC-0296-6DF4-02A4E776627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76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97452"/>
            <a:ext cx="9906000" cy="38742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693821"/>
            <a:ext cx="7794754" cy="120069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93D0-2A08-42DB-964D-2E1108D4CB76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0F3FF5-645F-9896-EB7A-64D903F7754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450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03564"/>
            <a:ext cx="9140954" cy="283672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80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23173"/>
            <a:ext cx="7388353" cy="10149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b="1" i="0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1" y="6400800"/>
            <a:ext cx="5943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57C23FB3-0824-43FF-8EA1-707169FC13FA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599" cy="4572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985B18-7603-5E0E-67B4-DFB03DB2AA5C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854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94490"/>
            <a:ext cx="8229600" cy="2379013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2" y="3962400"/>
            <a:ext cx="7588155" cy="10293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1" y="6400800"/>
            <a:ext cx="990599" cy="457200"/>
          </a:xfrm>
        </p:spPr>
        <p:txBody>
          <a:bodyPr/>
          <a:lstStyle/>
          <a:p>
            <a:fld id="{D26C4EF4-1425-499B-9B0A-3303E07CFD10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01BC5C-C61F-D922-112D-C75F31142522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98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85801"/>
            <a:ext cx="7896860" cy="52578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5943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FD4B53-E1EA-4DC9-BEB9-493B5BDE9305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990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1AFC6-EF52-5259-7C78-95BA7A9EDD6E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9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112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98501"/>
            <a:ext cx="9906000" cy="1018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1902460"/>
            <a:ext cx="9906001" cy="404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3929" y="6400800"/>
            <a:ext cx="2155071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 b="1" i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fld id="{8FD589F1-8A4C-4250-9180-4AE033388C26}" type="datetime1">
              <a:rPr lang="en-US" smtClean="0"/>
              <a:t>3/1/2026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00800"/>
            <a:ext cx="5943599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b="1" i="0">
                <a:solidFill>
                  <a:schemeClr val="tx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6400800"/>
            <a:ext cx="990599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 b="1" i="0">
                <a:solidFill>
                  <a:schemeClr val="accent1"/>
                </a:solidFill>
                <a:latin typeface="+mj-lt"/>
                <a:cs typeface="Mongolian Baiti" panose="03000500000000000000" pitchFamily="66" charset="0"/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0" i="0" kern="1200" spc="0" baseline="0">
          <a:solidFill>
            <a:schemeClr val="tx1"/>
          </a:solidFill>
          <a:latin typeface="+mj-lt"/>
          <a:ea typeface="+mj-ea"/>
          <a:cs typeface="Mongolian Baiti" panose="03000500000000000000" pitchFamily="66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orient="horz" pos="2160" userDrawn="1">
          <p15:clr>
            <a:srgbClr val="F26B43"/>
          </p15:clr>
        </p15:guide>
        <p15:guide id="24" pos="3840" userDrawn="1">
          <p15:clr>
            <a:srgbClr val="F26B43"/>
          </p15:clr>
        </p15:guide>
        <p15:guide id="25" pos="7584" userDrawn="1">
          <p15:clr>
            <a:srgbClr val="F26B43"/>
          </p15:clr>
        </p15:guide>
        <p15:guide id="26" pos="96" userDrawn="1">
          <p15:clr>
            <a:srgbClr val="F26B43"/>
          </p15:clr>
        </p15:guide>
        <p15:guide id="27" pos="720" userDrawn="1">
          <p15:clr>
            <a:srgbClr val="F26B43"/>
          </p15:clr>
        </p15:guide>
        <p15:guide id="28" pos="6960" userDrawn="1">
          <p15:clr>
            <a:srgbClr val="F26B43"/>
          </p15:clr>
        </p15:guide>
        <p15:guide id="29" orient="horz" pos="4032" userDrawn="1">
          <p15:clr>
            <a:srgbClr val="F26B43"/>
          </p15:clr>
        </p15:guide>
        <p15:guide id="30" orient="horz" pos="432" userDrawn="1">
          <p15:clr>
            <a:srgbClr val="F26B43"/>
          </p15:clr>
        </p15:guide>
        <p15:guide id="31" orient="horz" pos="3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5" Type="http://schemas.openxmlformats.org/officeDocument/2006/relationships/image" Target="../media/image36.jp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7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8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jp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2.sv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8.jpg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0.jpe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1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3.png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4.png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9.png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1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22.svg"/><Relationship Id="rId9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22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png"/><Relationship Id="rId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jp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1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jp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6749-2782-D713-1F42-197368941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6814AC-8780-FCC0-B0D9-AE6E80C7E66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8491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42CC7-0265-7BAB-0F77-EA840C8F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848B68E-05F3-6F1E-FBA6-007139D6069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922" y="1131484"/>
            <a:ext cx="3544704" cy="531601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78E2893-33DC-67C6-76BD-B0E56558C106}"/>
              </a:ext>
            </a:extLst>
          </p:cNvPr>
          <p:cNvSpPr txBox="1">
            <a:spLocks/>
          </p:cNvSpPr>
          <p:nvPr/>
        </p:nvSpPr>
        <p:spPr>
          <a:xfrm>
            <a:off x="828675" y="410497"/>
            <a:ext cx="10534650" cy="857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000000"/>
                </a:solidFill>
                <a:latin typeface="Mongolian Baiti" panose="03000500000000000000" pitchFamily="66" charset="0"/>
              </a:rPr>
              <a:t>The </a:t>
            </a:r>
            <a:r>
              <a:rPr lang="en-US" sz="4000" dirty="0" err="1">
                <a:solidFill>
                  <a:srgbClr val="000000"/>
                </a:solidFill>
                <a:latin typeface="Mongolian Baiti" panose="03000500000000000000" pitchFamily="66" charset="0"/>
              </a:rPr>
              <a:t>Seestar</a:t>
            </a:r>
            <a:r>
              <a:rPr lang="en-US" sz="4000">
                <a:solidFill>
                  <a:srgbClr val="000000"/>
                </a:solidFill>
                <a:latin typeface="Mongolian Baiti" panose="03000500000000000000" pitchFamily="66" charset="0"/>
              </a:rPr>
              <a:t> S50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3448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53486-E51C-2291-3362-97424FBF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84F414-03A5-C381-8DFC-734995C507B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06425-8E5E-DDFF-0BA7-69DEC88D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79A15DE-9D94-58BA-76DA-E118C8B5FE7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 b="23285"/>
          <a:stretch>
            <a:fillRect/>
          </a:stretch>
        </p:blipFill>
        <p:spPr>
          <a:xfrm>
            <a:off x="4920410" y="0"/>
            <a:ext cx="4184261" cy="6786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408E5-D393-D573-F8CE-4AD83878CAC0}"/>
              </a:ext>
            </a:extLst>
          </p:cNvPr>
          <p:cNvSpPr txBox="1"/>
          <p:nvPr/>
        </p:nvSpPr>
        <p:spPr>
          <a:xfrm>
            <a:off x="-1784554" y="1933643"/>
            <a:ext cx="82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Sky Atlas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20A37-F447-5E0C-42D4-39B1ABB3D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492" y="3545731"/>
            <a:ext cx="1737360" cy="7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A2E7-811A-4EC7-040B-899FFD72D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6BC66E-CB2A-6B98-F0A1-64118B9DC49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A5042-0A93-C7E5-4CFF-C77BB04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9E51AD2-065C-67FA-54EB-D643CB40FA2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48" y="340269"/>
            <a:ext cx="6193568" cy="61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6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EEC98-1B8C-9729-0375-3E84232A8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0530CA-9528-C139-5AC0-8F66E07DE1A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9DE4-3403-4EF9-C0A3-41D86415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D0D88C-A1FC-E62D-843F-2E34ACBD096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62" y="104340"/>
            <a:ext cx="4021765" cy="6649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001FC-917E-B55E-4BFE-3A7DABF8613B}"/>
              </a:ext>
            </a:extLst>
          </p:cNvPr>
          <p:cNvSpPr txBox="1"/>
          <p:nvPr/>
        </p:nvSpPr>
        <p:spPr>
          <a:xfrm>
            <a:off x="-1739338" y="685800"/>
            <a:ext cx="82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Live View</a:t>
            </a:r>
          </a:p>
        </p:txBody>
      </p:sp>
    </p:spTree>
    <p:extLst>
      <p:ext uri="{BB962C8B-B14F-4D97-AF65-F5344CB8AC3E}">
        <p14:creationId xmlns:p14="http://schemas.microsoft.com/office/powerpoint/2010/main" val="29606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6A260-0B29-3938-F611-A6BA8C234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55922D-E989-FD7E-FCC2-7E59B61CFEF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1E004-7BE2-3332-E448-695595CFE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16659A-74A5-1C1D-A1F2-7DC6F8222D1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74" y="250077"/>
            <a:ext cx="4375882" cy="6607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E25C6C-E63F-E396-903A-E154548B7F69}"/>
              </a:ext>
            </a:extLst>
          </p:cNvPr>
          <p:cNvSpPr txBox="1"/>
          <p:nvPr/>
        </p:nvSpPr>
        <p:spPr>
          <a:xfrm>
            <a:off x="481781" y="685800"/>
            <a:ext cx="2703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“Plan” mode</a:t>
            </a:r>
          </a:p>
        </p:txBody>
      </p:sp>
    </p:spTree>
    <p:extLst>
      <p:ext uri="{BB962C8B-B14F-4D97-AF65-F5344CB8AC3E}">
        <p14:creationId xmlns:p14="http://schemas.microsoft.com/office/powerpoint/2010/main" val="38046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96ADC-BAF7-A074-A994-A93E111DA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F2CF24-54CB-3584-5732-34531FE6E8D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9A68B-04B3-6A0E-A443-6510710D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F8BF04E-51F6-080E-ADA9-8F14B8D2B21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52" y="183564"/>
            <a:ext cx="1619048" cy="2828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17DE3-7182-CA5A-C565-4397F928F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477" y="2288240"/>
            <a:ext cx="1621677" cy="2828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63D1B-B63B-CB0E-A250-E5BA384F3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399" y="3743189"/>
            <a:ext cx="1621677" cy="282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844B5A-26EB-4DCF-2DD5-EE63C85D8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322" y="286022"/>
            <a:ext cx="1621677" cy="2828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BD983C-F95E-3814-6386-1FD34CE95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238" y="2288239"/>
            <a:ext cx="1621677" cy="2828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B0A998-A63C-8867-E796-EE640881E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924" y="3680067"/>
            <a:ext cx="1621677" cy="2828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EB0BEE-3F05-4611-F21F-5646EA2B2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76" y="2405401"/>
            <a:ext cx="1371429" cy="29714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6A461E-6FCA-8665-6582-5F3CF6658DB2}"/>
              </a:ext>
            </a:extLst>
          </p:cNvPr>
          <p:cNvCxnSpPr>
            <a:cxnSpLocks/>
          </p:cNvCxnSpPr>
          <p:nvPr/>
        </p:nvCxnSpPr>
        <p:spPr>
          <a:xfrm flipH="1">
            <a:off x="6862916" y="1002890"/>
            <a:ext cx="2596699" cy="14025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4C5E700-10AB-8557-3CDF-58DFAB4B6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93234">
            <a:off x="6555287" y="4708580"/>
            <a:ext cx="2859272" cy="16826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CB42ED-EFEC-89B7-5B33-1EAF81AFB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630354">
            <a:off x="2633813" y="847339"/>
            <a:ext cx="2859272" cy="16826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0C6093-7073-4DE9-16C0-02D7AA2B6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623030">
            <a:off x="2616278" y="4636733"/>
            <a:ext cx="2859272" cy="168264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AB5743-1154-D2F7-10C9-19F7348E975E}"/>
              </a:ext>
            </a:extLst>
          </p:cNvPr>
          <p:cNvCxnSpPr/>
          <p:nvPr/>
        </p:nvCxnSpPr>
        <p:spPr>
          <a:xfrm flipH="1">
            <a:off x="6862916" y="3743189"/>
            <a:ext cx="58010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670A201-92B4-12C1-735B-B9E09B233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4511474" y="3515225"/>
            <a:ext cx="891436" cy="3353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A983EE-30E7-0E89-DD37-1A5A000F53DC}"/>
              </a:ext>
            </a:extLst>
          </p:cNvPr>
          <p:cNvSpPr txBox="1"/>
          <p:nvPr/>
        </p:nvSpPr>
        <p:spPr>
          <a:xfrm>
            <a:off x="1867160" y="650173"/>
            <a:ext cx="82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“Guest” Mode</a:t>
            </a:r>
          </a:p>
        </p:txBody>
      </p:sp>
    </p:spTree>
    <p:extLst>
      <p:ext uri="{BB962C8B-B14F-4D97-AF65-F5344CB8AC3E}">
        <p14:creationId xmlns:p14="http://schemas.microsoft.com/office/powerpoint/2010/main" val="128554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187A-22C4-9F04-54E4-606DE1DA5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C3A68C-E31D-7C1D-AC5A-F9D6A8BE1A9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8491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46C2A-504B-E9E5-9B5C-695F46CCBFD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8675" y="448596"/>
            <a:ext cx="10534650" cy="857865"/>
          </a:xfrm>
        </p:spPr>
        <p:txBody>
          <a:bodyPr>
            <a:normAutofit/>
          </a:bodyPr>
          <a:lstStyle/>
          <a:p>
            <a:pPr marL="0" marR="0" indent="0" algn="ctr" fontAlgn="b"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What the </a:t>
            </a:r>
            <a:r>
              <a:rPr lang="en-US" sz="400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Seestar</a:t>
            </a:r>
            <a:r>
              <a:rPr lang="en-US" sz="4000" dirty="0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 is NOT</a:t>
            </a:r>
            <a:endParaRPr lang="en-US" sz="4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56A76-D86F-0374-DDF7-CE82DA2A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D26B2-3612-724C-041F-1D659BF3E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69" y="1543665"/>
            <a:ext cx="3404715" cy="19747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D3CE40-88FC-C11D-1F22-AFDD8248F3E1}"/>
              </a:ext>
            </a:extLst>
          </p:cNvPr>
          <p:cNvSpPr txBox="1"/>
          <p:nvPr/>
        </p:nvSpPr>
        <p:spPr>
          <a:xfrm>
            <a:off x="7993627" y="2213033"/>
            <a:ext cx="208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$73,000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2CC84A-C64B-C35D-0E37-D09DC053C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543" y="3429000"/>
            <a:ext cx="2025982" cy="2551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6D62E-1C5A-CB67-6948-404DCCD1F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472" y="3518400"/>
            <a:ext cx="2253135" cy="2253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BA39DA-BA00-9F07-5E6D-83B050B7A039}"/>
              </a:ext>
            </a:extLst>
          </p:cNvPr>
          <p:cNvSpPr txBox="1"/>
          <p:nvPr/>
        </p:nvSpPr>
        <p:spPr>
          <a:xfrm>
            <a:off x="4134465" y="4520069"/>
            <a:ext cx="208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$21,000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D5C18-5614-F37D-50E0-F8920908403A}"/>
              </a:ext>
            </a:extLst>
          </p:cNvPr>
          <p:cNvSpPr txBox="1"/>
          <p:nvPr/>
        </p:nvSpPr>
        <p:spPr>
          <a:xfrm>
            <a:off x="9932584" y="4460301"/>
            <a:ext cx="208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$10,000</a:t>
            </a:r>
          </a:p>
        </p:txBody>
      </p:sp>
    </p:spTree>
    <p:extLst>
      <p:ext uri="{BB962C8B-B14F-4D97-AF65-F5344CB8AC3E}">
        <p14:creationId xmlns:p14="http://schemas.microsoft.com/office/powerpoint/2010/main" val="17561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82AC-916A-4E8C-CF4E-8D9A98119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0D2B50-C98A-B435-4238-1CBBD7916FF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1E105-B150-11A3-9579-6A920731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02903BF-CDFE-630D-DD5D-2367960B602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54" y="130612"/>
            <a:ext cx="4117975" cy="4117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9523AB-82F3-BED3-33A0-0C56D8F999B3}"/>
              </a:ext>
            </a:extLst>
          </p:cNvPr>
          <p:cNvSpPr txBox="1"/>
          <p:nvPr/>
        </p:nvSpPr>
        <p:spPr>
          <a:xfrm>
            <a:off x="1951703" y="4539192"/>
            <a:ext cx="8288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No Camera</a:t>
            </a:r>
          </a:p>
          <a:p>
            <a:pPr algn="ctr"/>
            <a:r>
              <a:rPr lang="en-US" sz="3600" dirty="0">
                <a:latin typeface="+mj-lt"/>
              </a:rPr>
              <a:t>No Mount</a:t>
            </a:r>
          </a:p>
          <a:p>
            <a:pPr algn="ctr"/>
            <a:r>
              <a:rPr lang="en-US" sz="3600" dirty="0">
                <a:latin typeface="+mj-lt"/>
              </a:rPr>
              <a:t>$900</a:t>
            </a:r>
          </a:p>
        </p:txBody>
      </p:sp>
    </p:spTree>
    <p:extLst>
      <p:ext uri="{BB962C8B-B14F-4D97-AF65-F5344CB8AC3E}">
        <p14:creationId xmlns:p14="http://schemas.microsoft.com/office/powerpoint/2010/main" val="145193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2A1CF-7553-2195-BC8A-793EADFC7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03CF64-EFBF-A621-C15A-F32AC14C0CA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A649B-2C90-B93B-28A6-9E480AC2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B843D7-A7ED-3A1C-7923-D35B00D5EF6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5633" y="1312118"/>
            <a:ext cx="3080733" cy="5317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9A4653-5CF9-5B66-949E-B1F643D4AF69}"/>
              </a:ext>
            </a:extLst>
          </p:cNvPr>
          <p:cNvSpPr txBox="1"/>
          <p:nvPr/>
        </p:nvSpPr>
        <p:spPr>
          <a:xfrm>
            <a:off x="1777079" y="210819"/>
            <a:ext cx="82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What you won’t be happy with</a:t>
            </a:r>
          </a:p>
        </p:txBody>
      </p:sp>
    </p:spTree>
    <p:extLst>
      <p:ext uri="{BB962C8B-B14F-4D97-AF65-F5344CB8AC3E}">
        <p14:creationId xmlns:p14="http://schemas.microsoft.com/office/powerpoint/2010/main" val="15527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81F2A7-0427-45BA-85EF-FF3CDBB8D32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3505D-EE01-C722-2952-2EA0253A3D7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3000" y="911941"/>
            <a:ext cx="10534650" cy="3660058"/>
          </a:xfrm>
        </p:spPr>
        <p:txBody>
          <a:bodyPr>
            <a:normAutofit/>
          </a:bodyPr>
          <a:lstStyle/>
          <a:p>
            <a:pPr marL="0" marR="0" indent="0" algn="ctr" fontAlgn="b">
              <a:buNone/>
            </a:pPr>
            <a:r>
              <a:rPr lang="en-US" sz="4000" b="1" dirty="0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Why I moved my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S</a:t>
            </a:r>
            <a:r>
              <a:rPr sz="4000" b="1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eestar</a:t>
            </a:r>
            <a:r>
              <a:rPr sz="4000" b="1" dirty="0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 Telescope</a:t>
            </a:r>
            <a:r>
              <a:rPr lang="en-US" sz="4000" b="1" dirty="0">
                <a:solidFill>
                  <a:srgbClr val="000000"/>
                </a:solidFill>
                <a:latin typeface="Mongolian Baiti" panose="03000500000000000000" pitchFamily="66" charset="0"/>
              </a:rPr>
              <a:t> to Texas</a:t>
            </a:r>
            <a:endParaRPr lang="en-US" sz="4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7E18A-0A83-3C74-907B-884044B5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D3B39-BD1A-BF11-996E-B14EEA71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766" y="1834990"/>
            <a:ext cx="3044468" cy="45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39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A5CD4-A7B2-A96E-8344-C980DA3E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8B3FCD-2378-80FF-E048-0A2682353F6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8FE78-1E89-7ACA-38B0-91759F96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AB648-5DF4-F0DB-56FE-87DE3B98E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0587" y="475374"/>
            <a:ext cx="8110825" cy="622471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F441B-FDFA-43E5-2E69-1DE74382D3B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0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215F4-AC1D-3487-B96B-04C14C8A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E7B775-3A91-C42C-E330-4FAB6327DB9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8491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33CE6-7B91-31F9-B1C6-019F87D3B9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8675" y="410497"/>
            <a:ext cx="10534650" cy="857865"/>
          </a:xfrm>
        </p:spPr>
        <p:txBody>
          <a:bodyPr>
            <a:normAutofit/>
          </a:bodyPr>
          <a:lstStyle/>
          <a:p>
            <a:pPr marL="0" marR="0" indent="0" algn="ctr" fontAlgn="b"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The </a:t>
            </a:r>
            <a:r>
              <a:rPr lang="en-US" sz="400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</a:rPr>
              <a:t>Seestar</a:t>
            </a:r>
            <a:endParaRPr lang="en-US" sz="4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17D44-CA47-E21D-7598-CCF8A669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A0C3B8-9A5F-218A-2FAA-5AE9D8299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22" y="1429817"/>
            <a:ext cx="5793152" cy="54281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715AF6-0DED-869B-A5CC-2801BB962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95262"/>
            <a:ext cx="11430000" cy="646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D25CB-FA63-3E81-3CC5-EE5117BE3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9984" y="633650"/>
            <a:ext cx="5773412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54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ACAFC-76A0-A929-111D-5E80C358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4A5793-9620-7E1A-73F5-3E1B9441188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7F9D7-F34C-0258-8CB3-33265B41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6e9a8bda-251e-4ebd-992e-42b4443b7b1e_text">
            <a:hlinkClick r:id="" action="ppaction://media"/>
            <a:extLst>
              <a:ext uri="{FF2B5EF4-FFF2-40B4-BE49-F238E27FC236}">
                <a16:creationId xmlns:a16="http://schemas.microsoft.com/office/drawing/2014/main" id="{7D730F5C-E4DD-BB9F-1AD4-323D2D9AF27F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783" y="855484"/>
            <a:ext cx="10724433" cy="4689833"/>
          </a:xfrm>
        </p:spPr>
      </p:pic>
    </p:spTree>
    <p:extLst>
      <p:ext uri="{BB962C8B-B14F-4D97-AF65-F5344CB8AC3E}">
        <p14:creationId xmlns:p14="http://schemas.microsoft.com/office/powerpoint/2010/main" val="40175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C921-1DF0-80FA-405F-26B26D139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A2F184-6E3B-57C2-D802-D2843ADB2E7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942AC-ADE5-EDF2-FB02-64D0D7E8D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955539F-63B4-F6B8-F5C2-424CC9123CB6}"/>
              </a:ext>
            </a:extLst>
          </p:cNvPr>
          <p:cNvSpPr txBox="1">
            <a:spLocks/>
          </p:cNvSpPr>
          <p:nvPr/>
        </p:nvSpPr>
        <p:spPr>
          <a:xfrm>
            <a:off x="828675" y="400665"/>
            <a:ext cx="10534650" cy="366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000000"/>
                </a:solidFill>
                <a:latin typeface="Mongolian Baiti" panose="03000500000000000000" pitchFamily="66" charset="0"/>
              </a:rPr>
              <a:t>Bortle 1 skies</a:t>
            </a:r>
            <a:endParaRPr lang="en-US" sz="5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80A3A5-366D-6FF8-B576-335EF5FA24F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40" y="1446121"/>
            <a:ext cx="8808319" cy="495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D912-3E73-59F9-DF4F-1ABBCECC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10C992-1602-27AB-FB74-7F132BD5F65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D934-8BDF-8484-5432-5FC9E2DB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7584EE8-91CA-123D-9BFC-59ADE77CD617}"/>
              </a:ext>
            </a:extLst>
          </p:cNvPr>
          <p:cNvSpPr txBox="1">
            <a:spLocks/>
          </p:cNvSpPr>
          <p:nvPr/>
        </p:nvSpPr>
        <p:spPr>
          <a:xfrm>
            <a:off x="828675" y="400665"/>
            <a:ext cx="10534650" cy="366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000000"/>
                </a:solidFill>
                <a:latin typeface="Mongolian Baiti" panose="03000500000000000000" pitchFamily="66" charset="0"/>
              </a:rPr>
              <a:t>Bortle 1 skies</a:t>
            </a:r>
            <a:endParaRPr lang="en-US" sz="54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B3A2970-1F80-4228-7EF5-F97B2045C24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24" y="1426434"/>
            <a:ext cx="6357809" cy="69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5959A-A2A2-9562-2867-E0B1EB2C8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484137-8BFA-3CC2-9F2E-FA48829D730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ABF88-EFAC-FA37-91C9-1505A62A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8B20F-4D84-B312-81D5-AC11FF4F3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619" y="1488428"/>
            <a:ext cx="7012412" cy="5013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9F2206-457A-B3ED-0529-8C558669CCC0}"/>
              </a:ext>
            </a:extLst>
          </p:cNvPr>
          <p:cNvSpPr txBox="1"/>
          <p:nvPr/>
        </p:nvSpPr>
        <p:spPr>
          <a:xfrm>
            <a:off x="-310835" y="1063584"/>
            <a:ext cx="6100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">
              <a:buFont typeface="Arial" panose="020B0604020202020204" pitchFamily="34" charset="0"/>
              <a:buNone/>
            </a:pPr>
            <a:r>
              <a:rPr lang="en-US" sz="4000" dirty="0">
                <a:latin typeface="Mongolian Baiti" panose="03000500000000000000" pitchFamily="66" charset="0"/>
              </a:rPr>
              <a:t>Average of 240 </a:t>
            </a:r>
          </a:p>
          <a:p>
            <a:pPr marL="0" indent="0" algn="ctr" fontAlgn="b">
              <a:buFont typeface="Arial" panose="020B0604020202020204" pitchFamily="34" charset="0"/>
              <a:buNone/>
            </a:pPr>
            <a:r>
              <a:rPr lang="en-US" sz="4000" dirty="0">
                <a:latin typeface="Mongolian Baiti" panose="03000500000000000000" pitchFamily="66" charset="0"/>
              </a:rPr>
              <a:t>“clear” nights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62CF9-DB78-EF84-3284-3BF9D0DB7E38}"/>
              </a:ext>
            </a:extLst>
          </p:cNvPr>
          <p:cNvSpPr txBox="1"/>
          <p:nvPr/>
        </p:nvSpPr>
        <p:spPr>
          <a:xfrm>
            <a:off x="1278192" y="355698"/>
            <a:ext cx="10618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121212"/>
                </a:solidFill>
                <a:effectLst/>
                <a:latin typeface="+mj-lt"/>
              </a:rPr>
              <a:t>Starfront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+mj-lt"/>
              </a:rPr>
              <a:t> Observatories in </a:t>
            </a:r>
            <a:r>
              <a:rPr lang="en-US" sz="4000" dirty="0">
                <a:solidFill>
                  <a:srgbClr val="121212"/>
                </a:solidFill>
                <a:latin typeface="+mj-lt"/>
              </a:rPr>
              <a:t>r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+mj-lt"/>
              </a:rPr>
              <a:t>ural central Texas</a:t>
            </a:r>
            <a:endParaRPr lang="en-US" sz="4000" dirty="0">
              <a:latin typeface="+mj-lt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FA3A29C-55FA-D23D-FBAC-C7450CC136B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3" y="2387023"/>
            <a:ext cx="4117975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8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BD6E0-C9AE-4526-1756-D8A9BF04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A1A8E6-9A3E-CDD7-8844-19671AEAD76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775" y="-7620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EF845-A4AD-C457-F7EA-A9DCF74B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40B4508-0441-9E36-143C-3248A3E1D40F}"/>
              </a:ext>
            </a:extLst>
          </p:cNvPr>
          <p:cNvSpPr txBox="1">
            <a:spLocks/>
          </p:cNvSpPr>
          <p:nvPr/>
        </p:nvSpPr>
        <p:spPr>
          <a:xfrm>
            <a:off x="828675" y="400665"/>
            <a:ext cx="10534650" cy="366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F1970-7654-B6CB-3898-BB7440BA3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0"/>
            <a:ext cx="7315200" cy="54864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3BC0EB-6479-11F0-E46A-21720F6FF39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6"/>
          <a:stretch>
            <a:fillRect/>
          </a:stretch>
        </p:blipFill>
        <p:spPr>
          <a:xfrm>
            <a:off x="6803923" y="2276168"/>
            <a:ext cx="4916129" cy="36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2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E5D8D-0422-F6A3-1D40-A5F6317ED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D75946-CBBA-BAB5-4C87-4C9563FC5DA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23C86-F783-0901-E515-6C68D2586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4365471-9148-710A-B708-DD235DAED9C8}"/>
              </a:ext>
            </a:extLst>
          </p:cNvPr>
          <p:cNvSpPr txBox="1">
            <a:spLocks/>
          </p:cNvSpPr>
          <p:nvPr/>
        </p:nvSpPr>
        <p:spPr>
          <a:xfrm>
            <a:off x="828675" y="400665"/>
            <a:ext cx="10534650" cy="366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endParaRPr lang="en-US" sz="5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F2B56A-A561-D380-0E08-65C5DBDB365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68" y="242931"/>
            <a:ext cx="4247054" cy="63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57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C420-1080-585B-AC78-C17BCAF8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44C613-BBF9-9B6D-A5D6-2EDE10A45AA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A5F0A-1B17-6F46-D5AC-4F077535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ED59003-23BD-FDFF-7497-7C5886268B2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6" y="255242"/>
            <a:ext cx="2569273" cy="4117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BD594-7F64-8CB9-8D55-9DA4EAC37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78" y="305337"/>
            <a:ext cx="3926332" cy="3282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D43CE0-B1C3-89F5-B8BE-55B749BFC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949" y="305337"/>
            <a:ext cx="4612350" cy="25944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5FC85C-4192-D6B2-B328-D4BEF6A33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26" y="3796706"/>
            <a:ext cx="3224981" cy="2852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3FFBB4-2B63-E6CC-2724-99531218E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29" y="3958217"/>
            <a:ext cx="3298723" cy="23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1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3A878-7C3B-6DE7-9BD4-DC6804EAF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E65EE8-59A0-D28E-0C67-A024FCFE3E7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BB7A6-D79F-AD0D-A127-6B2DF84E4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2848902"/>
            <a:ext cx="5619750" cy="40290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F95FA-1B2E-4A8F-DEF2-85726339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A01937-0457-E887-3EC3-8C022B800EC5}"/>
              </a:ext>
            </a:extLst>
          </p:cNvPr>
          <p:cNvSpPr txBox="1"/>
          <p:nvPr/>
        </p:nvSpPr>
        <p:spPr>
          <a:xfrm>
            <a:off x="2035277" y="599768"/>
            <a:ext cx="7934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CDDFA-85AB-7A72-9629-510C00C4E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77" y="685800"/>
            <a:ext cx="5035296" cy="48768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E29323E-8A7D-6BAE-69C4-5033C3BA8B4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5" y="232401"/>
            <a:ext cx="4545012" cy="25565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3C740F-6C4E-D8D8-9B68-7B78B1213D29}"/>
              </a:ext>
            </a:extLst>
          </p:cNvPr>
          <p:cNvSpPr txBox="1"/>
          <p:nvPr/>
        </p:nvSpPr>
        <p:spPr>
          <a:xfrm>
            <a:off x="1152835" y="2863949"/>
            <a:ext cx="2917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Hubble</a:t>
            </a:r>
          </a:p>
        </p:txBody>
      </p:sp>
    </p:spTree>
    <p:extLst>
      <p:ext uri="{BB962C8B-B14F-4D97-AF65-F5344CB8AC3E}">
        <p14:creationId xmlns:p14="http://schemas.microsoft.com/office/powerpoint/2010/main" val="38068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6C16-F99E-ABA7-34E9-DC0F8377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FAE3E-798A-A305-C7C5-8B2E1EA974D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AC816-026A-85ED-0062-EA839028DD0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EDB3-150F-8EF6-CB1D-0AE83F8BC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C84C-479F-576B-EBC0-AF55248B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11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72C6-DFF9-E4C0-413C-BA32EC79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8EA8B8-F964-49C1-FB21-A7A5EDB53D8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1036"/>
            <a:ext cx="4545013" cy="255656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0CB1A5-31DF-2C3A-B736-650AC273C9B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88" y="681035"/>
            <a:ext cx="4545012" cy="255656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1A002-9066-DD1A-2EB2-CEBAC34E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D08D2-A371-2282-9018-02DB1076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29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A15989-2661-41B3-5CA7-AE0FB06C3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429000"/>
            <a:ext cx="4545012" cy="2556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5579B5-4999-C2B5-813B-B8953A89F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90" y="3429000"/>
            <a:ext cx="4545009" cy="255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9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5ACF4-EE1F-9795-B027-576B24B0A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2C2E23-37D1-E57F-22A0-D7D117DE3A6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A19DB-916A-E21A-EABC-7D6908F6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27F9B7-5BB7-2379-5435-143889A6CE6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96" y="1841500"/>
            <a:ext cx="4166295" cy="4117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2411D6-AF61-D8D3-4520-DABA9D421D57}"/>
              </a:ext>
            </a:extLst>
          </p:cNvPr>
          <p:cNvSpPr txBox="1"/>
          <p:nvPr/>
        </p:nvSpPr>
        <p:spPr>
          <a:xfrm>
            <a:off x="678426" y="191833"/>
            <a:ext cx="9773263" cy="1458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Photoelectric Intelligent Astronomical Telescope Theodolite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AC997-9B0D-EE2C-9B9A-2DD523678FC4}"/>
              </a:ext>
            </a:extLst>
          </p:cNvPr>
          <p:cNvSpPr txBox="1"/>
          <p:nvPr/>
        </p:nvSpPr>
        <p:spPr>
          <a:xfrm>
            <a:off x="1638299" y="1745551"/>
            <a:ext cx="990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Apochromatic triplet refractor </a:t>
            </a:r>
          </a:p>
          <a:p>
            <a:r>
              <a:rPr lang="en-US" sz="3200" dirty="0">
                <a:latin typeface="+mj-lt"/>
              </a:rPr>
              <a:t>Plate solves and centers objects</a:t>
            </a:r>
          </a:p>
          <a:p>
            <a:r>
              <a:rPr lang="en-US" sz="3200" dirty="0">
                <a:latin typeface="+mj-lt"/>
              </a:rPr>
              <a:t>Autofocuses</a:t>
            </a:r>
          </a:p>
          <a:p>
            <a:r>
              <a:rPr lang="en-US" sz="3200" dirty="0">
                <a:latin typeface="+mj-lt"/>
              </a:rPr>
              <a:t>Auto Calibration frames</a:t>
            </a:r>
          </a:p>
          <a:p>
            <a:r>
              <a:rPr lang="en-US" sz="3200" dirty="0">
                <a:latin typeface="+mj-lt"/>
              </a:rPr>
              <a:t>4K Images </a:t>
            </a:r>
            <a:r>
              <a:rPr lang="en-US" sz="3200">
                <a:latin typeface="+mj-lt"/>
              </a:rPr>
              <a:t>(drizzle)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Smart stacks</a:t>
            </a:r>
          </a:p>
          <a:p>
            <a:r>
              <a:rPr lang="en-US" sz="3200" dirty="0">
                <a:latin typeface="+mj-lt"/>
              </a:rPr>
              <a:t>Auto dew heater </a:t>
            </a:r>
          </a:p>
          <a:p>
            <a:r>
              <a:rPr lang="en-US" sz="3200" dirty="0">
                <a:latin typeface="+mj-lt"/>
              </a:rPr>
              <a:t>Internal filter wheel (dual band)</a:t>
            </a:r>
          </a:p>
          <a:p>
            <a:r>
              <a:rPr lang="en-US" sz="3200" dirty="0">
                <a:latin typeface="+mj-lt"/>
              </a:rPr>
              <a:t>Smart mosaics</a:t>
            </a:r>
          </a:p>
          <a:p>
            <a:r>
              <a:rPr lang="en-US" sz="3200" dirty="0">
                <a:latin typeface="+mj-lt"/>
              </a:rPr>
              <a:t>AI Denoising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2784CD-64CC-8FD7-8B0F-CEB80D0F772A}"/>
              </a:ext>
            </a:extLst>
          </p:cNvPr>
          <p:cNvSpPr txBox="1"/>
          <p:nvPr/>
        </p:nvSpPr>
        <p:spPr>
          <a:xfrm>
            <a:off x="7553632" y="3018502"/>
            <a:ext cx="463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+mj-lt"/>
              </a:rPr>
              <a:t>$549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85D-2F62-FBAA-F854-6C9496BD7EB7}"/>
              </a:ext>
            </a:extLst>
          </p:cNvPr>
          <p:cNvSpPr txBox="1"/>
          <p:nvPr/>
        </p:nvSpPr>
        <p:spPr>
          <a:xfrm>
            <a:off x="830826" y="344233"/>
            <a:ext cx="9773263" cy="75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b="1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Smart Telescopes</a:t>
            </a:r>
            <a:endParaRPr lang="en-US" sz="40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allAtOnce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12F1B-451E-AEA2-8575-0627F0923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C13A1F-61EC-B13D-ED34-C143250B3B9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7CE90-D4A2-D29D-3ADB-A36C7AC1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30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963449D-F10F-8F17-E7AD-7D4A367BA5B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5" y="557979"/>
            <a:ext cx="6257776" cy="4535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F85144-B263-84E1-94C7-436896DC7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49" y="2410298"/>
            <a:ext cx="3384362" cy="36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483D-835B-7AC0-2947-C9E14254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BFF286-7BF3-0C73-6D76-BF5C26934FD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7A82A-8DC0-CCD0-1065-74A3F8B4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61CFDE-E6A6-57AD-AC8C-746ADC7E36E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71" y="314632"/>
            <a:ext cx="3993988" cy="644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3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35C95-744D-29FA-953D-6942122E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D8AAB6-5F7E-6EAA-C1B4-7BD81F61CD4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E7639-3B42-A451-9354-320849D4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DD03B-30E0-D0B3-4F5C-E9798756C9BC}"/>
              </a:ext>
            </a:extLst>
          </p:cNvPr>
          <p:cNvSpPr txBox="1"/>
          <p:nvPr/>
        </p:nvSpPr>
        <p:spPr>
          <a:xfrm>
            <a:off x="1543399" y="2090960"/>
            <a:ext cx="82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The App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C0BE2-292D-5856-5FC5-D451C14A72E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92F1E-338E-79F8-9B49-79BFADB8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6F12D4-76B9-FE92-693E-594A6BF510A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27E29-D19D-F45C-CFE8-74F011B4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02DBB8F-C4CA-4498-B3AE-171E2856B92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38" y="172935"/>
            <a:ext cx="3008124" cy="6456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F4FCD0-F5B5-274F-8B89-50522B61E2D9}"/>
              </a:ext>
            </a:extLst>
          </p:cNvPr>
          <p:cNvSpPr/>
          <p:nvPr/>
        </p:nvSpPr>
        <p:spPr>
          <a:xfrm>
            <a:off x="4316361" y="1150374"/>
            <a:ext cx="3510116" cy="15633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2B606B-F360-CC4A-0960-F6F138D2D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056" y="2609017"/>
            <a:ext cx="3590855" cy="1639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DE22FD-B032-9504-B7CE-9917D93F3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622" y="228600"/>
            <a:ext cx="3590855" cy="110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60FB6-7F44-21CF-C233-56AC37173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AF8929-46EF-4405-7878-621440BE214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60C54-AC5B-7334-6881-543DCF0C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39DD6A2-CFE3-AF71-5B71-DFCB8F8AF44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41" y="95108"/>
            <a:ext cx="3077936" cy="66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6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EEDBD-3639-7C6F-C0A9-2A4B7259D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BBEC28-4FD4-1701-9EA9-DE0C47DC820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633E8-4BE1-0F7E-3FDD-779C94FC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9FBF23-4C05-16F8-61DF-E98D7E39A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88"/>
          <a:stretch>
            <a:fillRect/>
          </a:stretch>
        </p:blipFill>
        <p:spPr>
          <a:xfrm>
            <a:off x="1290285" y="685800"/>
            <a:ext cx="2939143" cy="3402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E28F2F-E8CE-9984-289F-67B789175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>
            <a:fillRect/>
          </a:stretch>
        </p:blipFill>
        <p:spPr>
          <a:xfrm>
            <a:off x="6096000" y="416419"/>
            <a:ext cx="2939143" cy="64415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0FDA7-4E47-044C-C58A-BF6FDD3C806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4A404D-62DD-CA57-069C-0716AF554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696" y="911225"/>
            <a:ext cx="3590855" cy="1639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A850A-E7CC-57DE-E6B8-53B48C2F4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695" y="2609017"/>
            <a:ext cx="3590855" cy="209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33B2B-65EF-F171-0FE7-3448098B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50C8BE-CF3C-C61F-AE65-E9169E3C0E9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6B603-573D-A1BC-7063-EAD352E3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C88DF37-8003-83C2-4D7B-7AFE0FC2804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64" y="884903"/>
            <a:ext cx="10815484" cy="5515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C64FFF-BF40-70E3-51ED-81A5F60185FA}"/>
              </a:ext>
            </a:extLst>
          </p:cNvPr>
          <p:cNvSpPr txBox="1"/>
          <p:nvPr/>
        </p:nvSpPr>
        <p:spPr>
          <a:xfrm>
            <a:off x="1730212" y="53906"/>
            <a:ext cx="82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Live Stacking</a:t>
            </a:r>
          </a:p>
        </p:txBody>
      </p:sp>
    </p:spTree>
    <p:extLst>
      <p:ext uri="{BB962C8B-B14F-4D97-AF65-F5344CB8AC3E}">
        <p14:creationId xmlns:p14="http://schemas.microsoft.com/office/powerpoint/2010/main" val="20486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ick study">
  <a:themeElements>
    <a:clrScheme name="Custom 2">
      <a:dk1>
        <a:srgbClr val="000000"/>
      </a:dk1>
      <a:lt1>
        <a:srgbClr val="FFFFFF"/>
      </a:lt1>
      <a:dk2>
        <a:srgbClr val="6B6969"/>
      </a:dk2>
      <a:lt2>
        <a:srgbClr val="FFFEFA"/>
      </a:lt2>
      <a:accent1>
        <a:srgbClr val="DDA151"/>
      </a:accent1>
      <a:accent2>
        <a:srgbClr val="FFD33F"/>
      </a:accent2>
      <a:accent3>
        <a:srgbClr val="E0D9BE"/>
      </a:accent3>
      <a:accent4>
        <a:srgbClr val="0FAE60"/>
      </a:accent4>
      <a:accent5>
        <a:srgbClr val="2B8AD4"/>
      </a:accent5>
      <a:accent6>
        <a:srgbClr val="E1612E"/>
      </a:accent6>
      <a:hlink>
        <a:srgbClr val="467886"/>
      </a:hlink>
      <a:folHlink>
        <a:srgbClr val="96607D"/>
      </a:folHlink>
    </a:clrScheme>
    <a:fontScheme name="Quick study">
      <a:majorFont>
        <a:latin typeface="Mongolian Bait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ick Study_win32_SD_V4" id="{62319037-9F07-4567-B4F2-AF117ABC5CCB}" vid="{0BC39864-9F70-40C9-9CA9-1A6913D50B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593</Words>
  <Application>Microsoft Office PowerPoint</Application>
  <PresentationFormat>Widescreen</PresentationFormat>
  <Paragraphs>122</Paragraphs>
  <Slides>30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Avenir Next LT Pro</vt:lpstr>
      <vt:lpstr>Mongolian Baiti</vt:lpstr>
      <vt:lpstr>Quick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Russ Swaney</dc:creator>
  <cp:lastModifiedBy>Russ Swaney</cp:lastModifiedBy>
  <cp:revision>70</cp:revision>
  <dcterms:created xsi:type="dcterms:W3CDTF">2026-02-26T21:20:47Z</dcterms:created>
  <dcterms:modified xsi:type="dcterms:W3CDTF">2026-03-01T19:50:43Z</dcterms:modified>
</cp:coreProperties>
</file>