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6"/>
  </p:notesMasterIdLst>
  <p:sldIdLst>
    <p:sldId id="269" r:id="rId5"/>
    <p:sldId id="428" r:id="rId6"/>
    <p:sldId id="450" r:id="rId7"/>
    <p:sldId id="468" r:id="rId8"/>
    <p:sldId id="466" r:id="rId9"/>
    <p:sldId id="467" r:id="rId10"/>
    <p:sldId id="470" r:id="rId11"/>
    <p:sldId id="451" r:id="rId12"/>
    <p:sldId id="454" r:id="rId13"/>
    <p:sldId id="471" r:id="rId14"/>
    <p:sldId id="469" r:id="rId15"/>
    <p:sldId id="472" r:id="rId16"/>
    <p:sldId id="473" r:id="rId17"/>
    <p:sldId id="436" r:id="rId18"/>
    <p:sldId id="459" r:id="rId19"/>
    <p:sldId id="460" r:id="rId20"/>
    <p:sldId id="461" r:id="rId21"/>
    <p:sldId id="429" r:id="rId22"/>
    <p:sldId id="462" r:id="rId23"/>
    <p:sldId id="463" r:id="rId24"/>
    <p:sldId id="259"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D104753-29B5-FC43-A0F1-51828F184122}" v="323" dt="2025-12-01T20:51:31.387"/>
    <p1510:client id="{CFB9AEFB-020D-A34A-BA24-E7E00080A828}" v="369" dt="2025-12-01T22:14:11.78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0157"/>
    <p:restoredTop sz="94741"/>
  </p:normalViewPr>
  <p:slideViewPr>
    <p:cSldViewPr snapToGrid="0">
      <p:cViewPr varScale="1">
        <p:scale>
          <a:sx n="95" d="100"/>
          <a:sy n="95" d="100"/>
        </p:scale>
        <p:origin x="192" y="2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eorgina  Gould" userId="1fdae8c2-3935-4dc2-96d1-14bfbefdc279" providerId="ADAL" clId="{B4A1E017-0CB2-5EEF-9DF7-8EC7704DC858}"/>
    <pc:docChg chg="undo custSel addSld delSld modSld sldOrd">
      <pc:chgData name="Georgina  Gould" userId="1fdae8c2-3935-4dc2-96d1-14bfbefdc279" providerId="ADAL" clId="{B4A1E017-0CB2-5EEF-9DF7-8EC7704DC858}" dt="2025-12-02T16:40:11.198" v="3330" actId="20577"/>
      <pc:docMkLst>
        <pc:docMk/>
      </pc:docMkLst>
      <pc:sldChg chg="modSp del mod">
        <pc:chgData name="Georgina  Gould" userId="1fdae8c2-3935-4dc2-96d1-14bfbefdc279" providerId="ADAL" clId="{B4A1E017-0CB2-5EEF-9DF7-8EC7704DC858}" dt="2025-12-01T11:08:07.454" v="128" actId="2696"/>
        <pc:sldMkLst>
          <pc:docMk/>
          <pc:sldMk cId="2117227765" sldId="452"/>
        </pc:sldMkLst>
        <pc:spChg chg="mod">
          <ac:chgData name="Georgina  Gould" userId="1fdae8c2-3935-4dc2-96d1-14bfbefdc279" providerId="ADAL" clId="{B4A1E017-0CB2-5EEF-9DF7-8EC7704DC858}" dt="2025-12-01T11:07:41.917" v="108" actId="20577"/>
          <ac:spMkLst>
            <pc:docMk/>
            <pc:sldMk cId="2117227765" sldId="452"/>
            <ac:spMk id="2" creationId="{0E8A8671-732C-59B1-ADED-91920E861441}"/>
          </ac:spMkLst>
        </pc:spChg>
      </pc:sldChg>
      <pc:sldChg chg="modSp del mod">
        <pc:chgData name="Georgina  Gould" userId="1fdae8c2-3935-4dc2-96d1-14bfbefdc279" providerId="ADAL" clId="{B4A1E017-0CB2-5EEF-9DF7-8EC7704DC858}" dt="2025-12-01T11:08:08.454" v="129" actId="2696"/>
        <pc:sldMkLst>
          <pc:docMk/>
          <pc:sldMk cId="158346930" sldId="453"/>
        </pc:sldMkLst>
        <pc:spChg chg="mod">
          <ac:chgData name="Georgina  Gould" userId="1fdae8c2-3935-4dc2-96d1-14bfbefdc279" providerId="ADAL" clId="{B4A1E017-0CB2-5EEF-9DF7-8EC7704DC858}" dt="2025-12-01T11:07:47.249" v="126" actId="20577"/>
          <ac:spMkLst>
            <pc:docMk/>
            <pc:sldMk cId="158346930" sldId="453"/>
            <ac:spMk id="2" creationId="{5964E38B-F128-193A-3CF8-38A456A7CA4E}"/>
          </ac:spMkLst>
        </pc:spChg>
      </pc:sldChg>
      <pc:sldChg chg="del">
        <pc:chgData name="Georgina  Gould" userId="1fdae8c2-3935-4dc2-96d1-14bfbefdc279" providerId="ADAL" clId="{B4A1E017-0CB2-5EEF-9DF7-8EC7704DC858}" dt="2025-12-01T11:43:44.892" v="400" actId="2696"/>
        <pc:sldMkLst>
          <pc:docMk/>
          <pc:sldMk cId="3482564924" sldId="456"/>
        </pc:sldMkLst>
      </pc:sldChg>
      <pc:sldChg chg="del">
        <pc:chgData name="Georgina  Gould" userId="1fdae8c2-3935-4dc2-96d1-14bfbefdc279" providerId="ADAL" clId="{B4A1E017-0CB2-5EEF-9DF7-8EC7704DC858}" dt="2025-12-01T12:12:30.863" v="1813" actId="2696"/>
        <pc:sldMkLst>
          <pc:docMk/>
          <pc:sldMk cId="2526610610" sldId="457"/>
        </pc:sldMkLst>
      </pc:sldChg>
      <pc:sldChg chg="addSp modSp mod setBg">
        <pc:chgData name="Georgina  Gould" userId="1fdae8c2-3935-4dc2-96d1-14bfbefdc279" providerId="ADAL" clId="{B4A1E017-0CB2-5EEF-9DF7-8EC7704DC858}" dt="2025-12-01T14:33:40.814" v="2911" actId="26606"/>
        <pc:sldMkLst>
          <pc:docMk/>
          <pc:sldMk cId="1478443642" sldId="460"/>
        </pc:sldMkLst>
        <pc:spChg chg="mod">
          <ac:chgData name="Georgina  Gould" userId="1fdae8c2-3935-4dc2-96d1-14bfbefdc279" providerId="ADAL" clId="{B4A1E017-0CB2-5EEF-9DF7-8EC7704DC858}" dt="2025-12-01T14:33:40.814" v="2911" actId="26606"/>
          <ac:spMkLst>
            <pc:docMk/>
            <pc:sldMk cId="1478443642" sldId="460"/>
            <ac:spMk id="2" creationId="{DBC7D313-6C3C-446A-D0C3-4F350956B0AD}"/>
          </ac:spMkLst>
        </pc:spChg>
        <pc:spChg chg="mod">
          <ac:chgData name="Georgina  Gould" userId="1fdae8c2-3935-4dc2-96d1-14bfbefdc279" providerId="ADAL" clId="{B4A1E017-0CB2-5EEF-9DF7-8EC7704DC858}" dt="2025-12-01T14:33:40.814" v="2911" actId="26606"/>
          <ac:spMkLst>
            <pc:docMk/>
            <pc:sldMk cId="1478443642" sldId="460"/>
            <ac:spMk id="3" creationId="{25DA1017-7E8E-B518-6B1F-A6DBB71F62D8}"/>
          </ac:spMkLst>
        </pc:spChg>
        <pc:spChg chg="add">
          <ac:chgData name="Georgina  Gould" userId="1fdae8c2-3935-4dc2-96d1-14bfbefdc279" providerId="ADAL" clId="{B4A1E017-0CB2-5EEF-9DF7-8EC7704DC858}" dt="2025-12-01T14:33:40.814" v="2911" actId="26606"/>
          <ac:spMkLst>
            <pc:docMk/>
            <pc:sldMk cId="1478443642" sldId="460"/>
            <ac:spMk id="9" creationId="{04812C46-200A-4DEB-A05E-3ED6C68C2387}"/>
          </ac:spMkLst>
        </pc:spChg>
        <pc:spChg chg="add">
          <ac:chgData name="Georgina  Gould" userId="1fdae8c2-3935-4dc2-96d1-14bfbefdc279" providerId="ADAL" clId="{B4A1E017-0CB2-5EEF-9DF7-8EC7704DC858}" dt="2025-12-01T14:33:40.814" v="2911" actId="26606"/>
          <ac:spMkLst>
            <pc:docMk/>
            <pc:sldMk cId="1478443642" sldId="460"/>
            <ac:spMk id="11" creationId="{D1EA859B-E555-4109-94F3-6700E046E008}"/>
          </ac:spMkLst>
        </pc:spChg>
        <pc:picChg chg="add mod ord">
          <ac:chgData name="Georgina  Gould" userId="1fdae8c2-3935-4dc2-96d1-14bfbefdc279" providerId="ADAL" clId="{B4A1E017-0CB2-5EEF-9DF7-8EC7704DC858}" dt="2025-12-01T14:33:40.814" v="2911" actId="26606"/>
          <ac:picMkLst>
            <pc:docMk/>
            <pc:sldMk cId="1478443642" sldId="460"/>
            <ac:picMk id="4" creationId="{815B6574-93D6-2B87-D53F-D00674D73385}"/>
          </ac:picMkLst>
        </pc:picChg>
      </pc:sldChg>
      <pc:sldChg chg="addSp delSp modSp mod">
        <pc:chgData name="Georgina  Gould" userId="1fdae8c2-3935-4dc2-96d1-14bfbefdc279" providerId="ADAL" clId="{B4A1E017-0CB2-5EEF-9DF7-8EC7704DC858}" dt="2025-12-01T14:36:05.447" v="2937" actId="14100"/>
        <pc:sldMkLst>
          <pc:docMk/>
          <pc:sldMk cId="1158719849" sldId="461"/>
        </pc:sldMkLst>
        <pc:spChg chg="mod">
          <ac:chgData name="Georgina  Gould" userId="1fdae8c2-3935-4dc2-96d1-14bfbefdc279" providerId="ADAL" clId="{B4A1E017-0CB2-5EEF-9DF7-8EC7704DC858}" dt="2025-12-01T14:33:50.542" v="2932" actId="20577"/>
          <ac:spMkLst>
            <pc:docMk/>
            <pc:sldMk cId="1158719849" sldId="461"/>
            <ac:spMk id="2" creationId="{96FCEC02-598E-1A63-3021-EBFEF0CB5170}"/>
          </ac:spMkLst>
        </pc:spChg>
        <pc:spChg chg="del">
          <ac:chgData name="Georgina  Gould" userId="1fdae8c2-3935-4dc2-96d1-14bfbefdc279" providerId="ADAL" clId="{B4A1E017-0CB2-5EEF-9DF7-8EC7704DC858}" dt="2025-12-01T14:34:52.852" v="2933"/>
          <ac:spMkLst>
            <pc:docMk/>
            <pc:sldMk cId="1158719849" sldId="461"/>
            <ac:spMk id="3" creationId="{7B2D0DD8-9694-902F-3151-B7C5BD9F496B}"/>
          </ac:spMkLst>
        </pc:spChg>
        <pc:picChg chg="add mod">
          <ac:chgData name="Georgina  Gould" userId="1fdae8c2-3935-4dc2-96d1-14bfbefdc279" providerId="ADAL" clId="{B4A1E017-0CB2-5EEF-9DF7-8EC7704DC858}" dt="2025-12-01T14:34:56.136" v="2934" actId="1076"/>
          <ac:picMkLst>
            <pc:docMk/>
            <pc:sldMk cId="1158719849" sldId="461"/>
            <ac:picMk id="1026" creationId="{1CACF8D4-67BC-7260-5031-87D479154EBE}"/>
          </ac:picMkLst>
        </pc:picChg>
        <pc:picChg chg="add mod">
          <ac:chgData name="Georgina  Gould" userId="1fdae8c2-3935-4dc2-96d1-14bfbefdc279" providerId="ADAL" clId="{B4A1E017-0CB2-5EEF-9DF7-8EC7704DC858}" dt="2025-12-01T14:36:05.447" v="2937" actId="14100"/>
          <ac:picMkLst>
            <pc:docMk/>
            <pc:sldMk cId="1158719849" sldId="461"/>
            <ac:picMk id="1028" creationId="{C51118CB-CED2-8476-7CEC-CCCD1481B4CF}"/>
          </ac:picMkLst>
        </pc:picChg>
      </pc:sldChg>
      <pc:sldChg chg="del">
        <pc:chgData name="Georgina  Gould" userId="1fdae8c2-3935-4dc2-96d1-14bfbefdc279" providerId="ADAL" clId="{B4A1E017-0CB2-5EEF-9DF7-8EC7704DC858}" dt="2025-12-01T11:08:11.567" v="130" actId="2696"/>
        <pc:sldMkLst>
          <pc:docMk/>
          <pc:sldMk cId="3674625606" sldId="464"/>
        </pc:sldMkLst>
      </pc:sldChg>
      <pc:sldChg chg="del">
        <pc:chgData name="Georgina  Gould" userId="1fdae8c2-3935-4dc2-96d1-14bfbefdc279" providerId="ADAL" clId="{B4A1E017-0CB2-5EEF-9DF7-8EC7704DC858}" dt="2025-12-01T12:12:33.981" v="1814" actId="2696"/>
        <pc:sldMkLst>
          <pc:docMk/>
          <pc:sldMk cId="3926104578" sldId="465"/>
        </pc:sldMkLst>
      </pc:sldChg>
      <pc:sldChg chg="addSp delSp modSp add mod">
        <pc:chgData name="Georgina  Gould" userId="1fdae8c2-3935-4dc2-96d1-14bfbefdc279" providerId="ADAL" clId="{B4A1E017-0CB2-5EEF-9DF7-8EC7704DC858}" dt="2025-12-01T20:50:26.362" v="3238" actId="14100"/>
        <pc:sldMkLst>
          <pc:docMk/>
          <pc:sldMk cId="1535381885" sldId="466"/>
        </pc:sldMkLst>
        <pc:spChg chg="mod">
          <ac:chgData name="Georgina  Gould" userId="1fdae8c2-3935-4dc2-96d1-14bfbefdc279" providerId="ADAL" clId="{B4A1E017-0CB2-5EEF-9DF7-8EC7704DC858}" dt="2025-12-01T11:29:52.634" v="319" actId="20577"/>
          <ac:spMkLst>
            <pc:docMk/>
            <pc:sldMk cId="1535381885" sldId="466"/>
            <ac:spMk id="2" creationId="{09ED99E4-7E95-DA2F-E70B-7E625976CC8F}"/>
          </ac:spMkLst>
        </pc:spChg>
        <pc:spChg chg="mod">
          <ac:chgData name="Georgina  Gould" userId="1fdae8c2-3935-4dc2-96d1-14bfbefdc279" providerId="ADAL" clId="{B4A1E017-0CB2-5EEF-9DF7-8EC7704DC858}" dt="2025-12-01T10:55:56.253" v="77" actId="20577"/>
          <ac:spMkLst>
            <pc:docMk/>
            <pc:sldMk cId="1535381885" sldId="466"/>
            <ac:spMk id="3" creationId="{4671728E-2945-9FE9-8B62-56AD12458DF1}"/>
          </ac:spMkLst>
        </pc:spChg>
        <pc:spChg chg="add del">
          <ac:chgData name="Georgina  Gould" userId="1fdae8c2-3935-4dc2-96d1-14bfbefdc279" providerId="ADAL" clId="{B4A1E017-0CB2-5EEF-9DF7-8EC7704DC858}" dt="2025-12-01T11:26:44.907" v="274" actId="22"/>
          <ac:spMkLst>
            <pc:docMk/>
            <pc:sldMk cId="1535381885" sldId="466"/>
            <ac:spMk id="8" creationId="{50702133-D55F-1072-444D-2CE5D921AD85}"/>
          </ac:spMkLst>
        </pc:spChg>
        <pc:spChg chg="add del">
          <ac:chgData name="Georgina  Gould" userId="1fdae8c2-3935-4dc2-96d1-14bfbefdc279" providerId="ADAL" clId="{B4A1E017-0CB2-5EEF-9DF7-8EC7704DC858}" dt="2025-12-01T11:27:01.661" v="276" actId="478"/>
          <ac:spMkLst>
            <pc:docMk/>
            <pc:sldMk cId="1535381885" sldId="466"/>
            <ac:spMk id="10" creationId="{04BFFC3B-1E34-DC84-5927-7F31DF42A858}"/>
          </ac:spMkLst>
        </pc:spChg>
        <pc:spChg chg="add del">
          <ac:chgData name="Georgina  Gould" userId="1fdae8c2-3935-4dc2-96d1-14bfbefdc279" providerId="ADAL" clId="{B4A1E017-0CB2-5EEF-9DF7-8EC7704DC858}" dt="2025-12-01T11:27:15.743" v="278" actId="478"/>
          <ac:spMkLst>
            <pc:docMk/>
            <pc:sldMk cId="1535381885" sldId="466"/>
            <ac:spMk id="12" creationId="{99158B1B-A9DA-20D0-2584-C352AC398F0A}"/>
          </ac:spMkLst>
        </pc:spChg>
        <pc:spChg chg="add del">
          <ac:chgData name="Georgina  Gould" userId="1fdae8c2-3935-4dc2-96d1-14bfbefdc279" providerId="ADAL" clId="{B4A1E017-0CB2-5EEF-9DF7-8EC7704DC858}" dt="2025-12-01T11:27:30.558" v="280" actId="478"/>
          <ac:spMkLst>
            <pc:docMk/>
            <pc:sldMk cId="1535381885" sldId="466"/>
            <ac:spMk id="14" creationId="{43A679D9-C6FF-89E2-36E1-E52F9D45A59C}"/>
          </ac:spMkLst>
        </pc:spChg>
        <pc:spChg chg="add mod">
          <ac:chgData name="Georgina  Gould" userId="1fdae8c2-3935-4dc2-96d1-14bfbefdc279" providerId="ADAL" clId="{B4A1E017-0CB2-5EEF-9DF7-8EC7704DC858}" dt="2025-12-01T11:27:57.274" v="281"/>
          <ac:spMkLst>
            <pc:docMk/>
            <pc:sldMk cId="1535381885" sldId="466"/>
            <ac:spMk id="16" creationId="{BB7090E5-CCEA-CB75-9A89-57E400A8F751}"/>
          </ac:spMkLst>
        </pc:spChg>
        <pc:spChg chg="add mod">
          <ac:chgData name="Georgina  Gould" userId="1fdae8c2-3935-4dc2-96d1-14bfbefdc279" providerId="ADAL" clId="{B4A1E017-0CB2-5EEF-9DF7-8EC7704DC858}" dt="2025-12-01T11:27:57.274" v="281"/>
          <ac:spMkLst>
            <pc:docMk/>
            <pc:sldMk cId="1535381885" sldId="466"/>
            <ac:spMk id="18" creationId="{40936CD5-455F-D667-1677-5A5F452E0FEB}"/>
          </ac:spMkLst>
        </pc:spChg>
        <pc:spChg chg="add mod">
          <ac:chgData name="Georgina  Gould" userId="1fdae8c2-3935-4dc2-96d1-14bfbefdc279" providerId="ADAL" clId="{B4A1E017-0CB2-5EEF-9DF7-8EC7704DC858}" dt="2025-12-01T11:27:57.274" v="281"/>
          <ac:spMkLst>
            <pc:docMk/>
            <pc:sldMk cId="1535381885" sldId="466"/>
            <ac:spMk id="19" creationId="{D7F7D401-5144-7679-AB7E-23F931F05123}"/>
          </ac:spMkLst>
        </pc:spChg>
        <pc:spChg chg="add mod">
          <ac:chgData name="Georgina  Gould" userId="1fdae8c2-3935-4dc2-96d1-14bfbefdc279" providerId="ADAL" clId="{B4A1E017-0CB2-5EEF-9DF7-8EC7704DC858}" dt="2025-12-01T11:27:57.274" v="281"/>
          <ac:spMkLst>
            <pc:docMk/>
            <pc:sldMk cId="1535381885" sldId="466"/>
            <ac:spMk id="20" creationId="{FD9644A5-3B84-E533-1A5C-D962948F610C}"/>
          </ac:spMkLst>
        </pc:spChg>
        <pc:spChg chg="add mod">
          <ac:chgData name="Georgina  Gould" userId="1fdae8c2-3935-4dc2-96d1-14bfbefdc279" providerId="ADAL" clId="{B4A1E017-0CB2-5EEF-9DF7-8EC7704DC858}" dt="2025-12-01T11:27:57.274" v="281"/>
          <ac:spMkLst>
            <pc:docMk/>
            <pc:sldMk cId="1535381885" sldId="466"/>
            <ac:spMk id="21" creationId="{A2337C62-D2A8-9AEB-DDB9-42589A374D1E}"/>
          </ac:spMkLst>
        </pc:spChg>
        <pc:grpChg chg="add mod">
          <ac:chgData name="Georgina  Gould" userId="1fdae8c2-3935-4dc2-96d1-14bfbefdc279" providerId="ADAL" clId="{B4A1E017-0CB2-5EEF-9DF7-8EC7704DC858}" dt="2025-12-01T20:50:23.790" v="3237" actId="14100"/>
          <ac:grpSpMkLst>
            <pc:docMk/>
            <pc:sldMk cId="1535381885" sldId="466"/>
            <ac:grpSpMk id="15" creationId="{905BB644-4C0C-4D7A-493A-F3F958887030}"/>
          </ac:grpSpMkLst>
        </pc:grpChg>
        <pc:picChg chg="add mod">
          <ac:chgData name="Georgina  Gould" userId="1fdae8c2-3935-4dc2-96d1-14bfbefdc279" providerId="ADAL" clId="{B4A1E017-0CB2-5EEF-9DF7-8EC7704DC858}" dt="2025-12-01T20:50:21.223" v="3236" actId="14100"/>
          <ac:picMkLst>
            <pc:docMk/>
            <pc:sldMk cId="1535381885" sldId="466"/>
            <ac:picMk id="6" creationId="{3EAD0952-B774-E1F5-91C8-68170CBCCA12}"/>
          </ac:picMkLst>
        </pc:picChg>
        <pc:picChg chg="add mod">
          <ac:chgData name="Georgina  Gould" userId="1fdae8c2-3935-4dc2-96d1-14bfbefdc279" providerId="ADAL" clId="{B4A1E017-0CB2-5EEF-9DF7-8EC7704DC858}" dt="2025-12-01T11:27:57.274" v="281"/>
          <ac:picMkLst>
            <pc:docMk/>
            <pc:sldMk cId="1535381885" sldId="466"/>
            <ac:picMk id="17" creationId="{2C56FCB1-17D9-87A3-D66B-84F06D0E691E}"/>
          </ac:picMkLst>
        </pc:picChg>
        <pc:picChg chg="add mod">
          <ac:chgData name="Georgina  Gould" userId="1fdae8c2-3935-4dc2-96d1-14bfbefdc279" providerId="ADAL" clId="{B4A1E017-0CB2-5EEF-9DF7-8EC7704DC858}" dt="2025-12-01T20:50:26.362" v="3238" actId="14100"/>
          <ac:picMkLst>
            <pc:docMk/>
            <pc:sldMk cId="1535381885" sldId="466"/>
            <ac:picMk id="25" creationId="{F6B14D65-48F2-6EB9-103C-286FA596E19F}"/>
          </ac:picMkLst>
        </pc:picChg>
        <pc:cxnChg chg="add mod">
          <ac:chgData name="Georgina  Gould" userId="1fdae8c2-3935-4dc2-96d1-14bfbefdc279" providerId="ADAL" clId="{B4A1E017-0CB2-5EEF-9DF7-8EC7704DC858}" dt="2025-12-01T11:27:57.274" v="281"/>
          <ac:cxnSpMkLst>
            <pc:docMk/>
            <pc:sldMk cId="1535381885" sldId="466"/>
            <ac:cxnSpMk id="22" creationId="{697A1448-E9CE-9A55-93EC-FC3B72D96060}"/>
          </ac:cxnSpMkLst>
        </pc:cxnChg>
        <pc:cxnChg chg="add mod">
          <ac:chgData name="Georgina  Gould" userId="1fdae8c2-3935-4dc2-96d1-14bfbefdc279" providerId="ADAL" clId="{B4A1E017-0CB2-5EEF-9DF7-8EC7704DC858}" dt="2025-12-01T11:27:57.274" v="281"/>
          <ac:cxnSpMkLst>
            <pc:docMk/>
            <pc:sldMk cId="1535381885" sldId="466"/>
            <ac:cxnSpMk id="23" creationId="{D9340821-D4E8-2FDF-6553-023A4CFEC0F5}"/>
          </ac:cxnSpMkLst>
        </pc:cxnChg>
        <pc:cxnChg chg="add mod">
          <ac:chgData name="Georgina  Gould" userId="1fdae8c2-3935-4dc2-96d1-14bfbefdc279" providerId="ADAL" clId="{B4A1E017-0CB2-5EEF-9DF7-8EC7704DC858}" dt="2025-12-01T11:27:57.274" v="281"/>
          <ac:cxnSpMkLst>
            <pc:docMk/>
            <pc:sldMk cId="1535381885" sldId="466"/>
            <ac:cxnSpMk id="24" creationId="{63119852-F230-4415-574A-27439020C3E6}"/>
          </ac:cxnSpMkLst>
        </pc:cxnChg>
      </pc:sldChg>
      <pc:sldChg chg="addSp delSp modSp add mod">
        <pc:chgData name="Georgina  Gould" userId="1fdae8c2-3935-4dc2-96d1-14bfbefdc279" providerId="ADAL" clId="{B4A1E017-0CB2-5EEF-9DF7-8EC7704DC858}" dt="2025-12-01T20:50:43.927" v="3242" actId="14100"/>
        <pc:sldMkLst>
          <pc:docMk/>
          <pc:sldMk cId="4128030744" sldId="467"/>
        </pc:sldMkLst>
        <pc:spChg chg="mod">
          <ac:chgData name="Georgina  Gould" userId="1fdae8c2-3935-4dc2-96d1-14bfbefdc279" providerId="ADAL" clId="{B4A1E017-0CB2-5EEF-9DF7-8EC7704DC858}" dt="2025-12-01T20:42:33.674" v="3078" actId="20577"/>
          <ac:spMkLst>
            <pc:docMk/>
            <pc:sldMk cId="4128030744" sldId="467"/>
            <ac:spMk id="2" creationId="{F90CD1B2-903F-61ED-F627-CE4A9999D4C2}"/>
          </ac:spMkLst>
        </pc:spChg>
        <pc:spChg chg="del">
          <ac:chgData name="Georgina  Gould" userId="1fdae8c2-3935-4dc2-96d1-14bfbefdc279" providerId="ADAL" clId="{B4A1E017-0CB2-5EEF-9DF7-8EC7704DC858}" dt="2025-12-01T20:28:47.261" v="2994" actId="478"/>
          <ac:spMkLst>
            <pc:docMk/>
            <pc:sldMk cId="4128030744" sldId="467"/>
            <ac:spMk id="3" creationId="{36665B00-5A46-A959-8BA3-B93FF127E65F}"/>
          </ac:spMkLst>
        </pc:spChg>
        <pc:spChg chg="add del mod">
          <ac:chgData name="Georgina  Gould" userId="1fdae8c2-3935-4dc2-96d1-14bfbefdc279" providerId="ADAL" clId="{B4A1E017-0CB2-5EEF-9DF7-8EC7704DC858}" dt="2025-12-01T20:28:51.712" v="2995" actId="478"/>
          <ac:spMkLst>
            <pc:docMk/>
            <pc:sldMk cId="4128030744" sldId="467"/>
            <ac:spMk id="9" creationId="{48C18229-F7FF-37E2-2BD9-E5DEBB4F9C76}"/>
          </ac:spMkLst>
        </pc:spChg>
        <pc:spChg chg="add del mod">
          <ac:chgData name="Georgina  Gould" userId="1fdae8c2-3935-4dc2-96d1-14bfbefdc279" providerId="ADAL" clId="{B4A1E017-0CB2-5EEF-9DF7-8EC7704DC858}" dt="2025-12-01T11:36:18.084" v="332"/>
          <ac:spMkLst>
            <pc:docMk/>
            <pc:sldMk cId="4128030744" sldId="467"/>
            <ac:spMk id="9" creationId="{4C87939F-6C87-E03F-E7C3-EF984395389D}"/>
          </ac:spMkLst>
        </pc:spChg>
        <pc:spChg chg="add del mod">
          <ac:chgData name="Georgina  Gould" userId="1fdae8c2-3935-4dc2-96d1-14bfbefdc279" providerId="ADAL" clId="{B4A1E017-0CB2-5EEF-9DF7-8EC7704DC858}" dt="2025-12-01T14:40:38.086" v="2945" actId="478"/>
          <ac:spMkLst>
            <pc:docMk/>
            <pc:sldMk cId="4128030744" sldId="467"/>
            <ac:spMk id="11" creationId="{2190EC78-52E1-1057-63BE-4FD46873208B}"/>
          </ac:spMkLst>
        </pc:spChg>
        <pc:spChg chg="add mod">
          <ac:chgData name="Georgina  Gould" userId="1fdae8c2-3935-4dc2-96d1-14bfbefdc279" providerId="ADAL" clId="{B4A1E017-0CB2-5EEF-9DF7-8EC7704DC858}" dt="2025-12-01T11:39:44.804" v="341"/>
          <ac:spMkLst>
            <pc:docMk/>
            <pc:sldMk cId="4128030744" sldId="467"/>
            <ac:spMk id="13" creationId="{119EC16D-0287-0719-6402-544320EF7844}"/>
          </ac:spMkLst>
        </pc:spChg>
        <pc:spChg chg="add del mod">
          <ac:chgData name="Georgina  Gould" userId="1fdae8c2-3935-4dc2-96d1-14bfbefdc279" providerId="ADAL" clId="{B4A1E017-0CB2-5EEF-9DF7-8EC7704DC858}" dt="2025-12-01T11:42:08.607" v="343" actId="478"/>
          <ac:spMkLst>
            <pc:docMk/>
            <pc:sldMk cId="4128030744" sldId="467"/>
            <ac:spMk id="15" creationId="{8E0F2C5F-90E7-7288-BF2A-C462F266652E}"/>
          </ac:spMkLst>
        </pc:spChg>
        <pc:spChg chg="add mod">
          <ac:chgData name="Georgina  Gould" userId="1fdae8c2-3935-4dc2-96d1-14bfbefdc279" providerId="ADAL" clId="{B4A1E017-0CB2-5EEF-9DF7-8EC7704DC858}" dt="2025-12-01T20:30:46.946" v="3028"/>
          <ac:spMkLst>
            <pc:docMk/>
            <pc:sldMk cId="4128030744" sldId="467"/>
            <ac:spMk id="17" creationId="{A1B0F2B4-1278-81B1-C184-17B6B3D5AE00}"/>
          </ac:spMkLst>
        </pc:spChg>
        <pc:spChg chg="add mod">
          <ac:chgData name="Georgina  Gould" userId="1fdae8c2-3935-4dc2-96d1-14bfbefdc279" providerId="ADAL" clId="{B4A1E017-0CB2-5EEF-9DF7-8EC7704DC858}" dt="2025-12-01T20:30:46.946" v="3028"/>
          <ac:spMkLst>
            <pc:docMk/>
            <pc:sldMk cId="4128030744" sldId="467"/>
            <ac:spMk id="18" creationId="{9E12A34F-2DEA-FB78-A43D-E9012905730A}"/>
          </ac:spMkLst>
        </pc:spChg>
        <pc:grpChg chg="add mod">
          <ac:chgData name="Georgina  Gould" userId="1fdae8c2-3935-4dc2-96d1-14bfbefdc279" providerId="ADAL" clId="{B4A1E017-0CB2-5EEF-9DF7-8EC7704DC858}" dt="2025-12-01T20:50:38.889" v="3241" actId="14100"/>
          <ac:grpSpMkLst>
            <pc:docMk/>
            <pc:sldMk cId="4128030744" sldId="467"/>
            <ac:grpSpMk id="13" creationId="{9AE1CCF1-6085-69BD-D0CE-E12DBFFF26EA}"/>
          </ac:grpSpMkLst>
        </pc:grpChg>
        <pc:graphicFrameChg chg="add del mod">
          <ac:chgData name="Georgina  Gould" userId="1fdae8c2-3935-4dc2-96d1-14bfbefdc279" providerId="ADAL" clId="{B4A1E017-0CB2-5EEF-9DF7-8EC7704DC858}" dt="2025-12-01T11:36:12.719" v="329" actId="478"/>
          <ac:graphicFrameMkLst>
            <pc:docMk/>
            <pc:sldMk cId="4128030744" sldId="467"/>
            <ac:graphicFrameMk id="6" creationId="{E3C2D2CD-CC63-1D80-A67E-A89677BC01DC}"/>
          </ac:graphicFrameMkLst>
        </pc:graphicFrameChg>
        <pc:graphicFrameChg chg="add del mod modGraphic">
          <ac:chgData name="Georgina  Gould" userId="1fdae8c2-3935-4dc2-96d1-14bfbefdc279" providerId="ADAL" clId="{B4A1E017-0CB2-5EEF-9DF7-8EC7704DC858}" dt="2025-12-01T11:36:11.076" v="328" actId="478"/>
          <ac:graphicFrameMkLst>
            <pc:docMk/>
            <pc:sldMk cId="4128030744" sldId="467"/>
            <ac:graphicFrameMk id="7" creationId="{90176C3A-F12D-27F9-AB04-898E19B63F26}"/>
          </ac:graphicFrameMkLst>
        </pc:graphicFrameChg>
        <pc:graphicFrameChg chg="add del mod">
          <ac:chgData name="Georgina  Gould" userId="1fdae8c2-3935-4dc2-96d1-14bfbefdc279" providerId="ADAL" clId="{B4A1E017-0CB2-5EEF-9DF7-8EC7704DC858}" dt="2025-12-01T11:36:05.643" v="325" actId="478"/>
          <ac:graphicFrameMkLst>
            <pc:docMk/>
            <pc:sldMk cId="4128030744" sldId="467"/>
            <ac:graphicFrameMk id="8" creationId="{92643D9C-83C3-2A71-1F27-E53248733EA0}"/>
          </ac:graphicFrameMkLst>
        </pc:graphicFrameChg>
        <pc:graphicFrameChg chg="add mod modGraphic">
          <ac:chgData name="Georgina  Gould" userId="1fdae8c2-3935-4dc2-96d1-14bfbefdc279" providerId="ADAL" clId="{B4A1E017-0CB2-5EEF-9DF7-8EC7704DC858}" dt="2025-12-01T20:50:32.894" v="3239" actId="14100"/>
          <ac:graphicFrameMkLst>
            <pc:docMk/>
            <pc:sldMk cId="4128030744" sldId="467"/>
            <ac:graphicFrameMk id="10" creationId="{C290B979-60ED-9804-0DA3-9041A71A40CD}"/>
          </ac:graphicFrameMkLst>
        </pc:graphicFrameChg>
        <pc:graphicFrameChg chg="add mod modGraphic">
          <ac:chgData name="Georgina  Gould" userId="1fdae8c2-3935-4dc2-96d1-14bfbefdc279" providerId="ADAL" clId="{B4A1E017-0CB2-5EEF-9DF7-8EC7704DC858}" dt="2025-12-01T20:50:35.423" v="3240" actId="14100"/>
          <ac:graphicFrameMkLst>
            <pc:docMk/>
            <pc:sldMk cId="4128030744" sldId="467"/>
            <ac:graphicFrameMk id="12" creationId="{8BCB853D-DE69-30A2-650A-4C247821F785}"/>
          </ac:graphicFrameMkLst>
        </pc:graphicFrameChg>
        <pc:graphicFrameChg chg="add mod">
          <ac:chgData name="Georgina  Gould" userId="1fdae8c2-3935-4dc2-96d1-14bfbefdc279" providerId="ADAL" clId="{B4A1E017-0CB2-5EEF-9DF7-8EC7704DC858}" dt="2025-12-01T11:39:42.549" v="340"/>
          <ac:graphicFrameMkLst>
            <pc:docMk/>
            <pc:sldMk cId="4128030744" sldId="467"/>
            <ac:graphicFrameMk id="12" creationId="{C3F3B087-BBC7-D4FA-8694-90B261DFEC4D}"/>
          </ac:graphicFrameMkLst>
        </pc:graphicFrameChg>
        <pc:graphicFrameChg chg="add del mod">
          <ac:chgData name="Georgina  Gould" userId="1fdae8c2-3935-4dc2-96d1-14bfbefdc279" providerId="ADAL" clId="{B4A1E017-0CB2-5EEF-9DF7-8EC7704DC858}" dt="2025-12-01T11:42:08.607" v="343" actId="478"/>
          <ac:graphicFrameMkLst>
            <pc:docMk/>
            <pc:sldMk cId="4128030744" sldId="467"/>
            <ac:graphicFrameMk id="14" creationId="{59907214-99DA-249B-C5A8-BF8A71AE56B0}"/>
          </ac:graphicFrameMkLst>
        </pc:graphicFrameChg>
        <pc:graphicFrameChg chg="add mod modGraphic">
          <ac:chgData name="Georgina  Gould" userId="1fdae8c2-3935-4dc2-96d1-14bfbefdc279" providerId="ADAL" clId="{B4A1E017-0CB2-5EEF-9DF7-8EC7704DC858}" dt="2025-12-01T20:50:43.927" v="3242" actId="14100"/>
          <ac:graphicFrameMkLst>
            <pc:docMk/>
            <pc:sldMk cId="4128030744" sldId="467"/>
            <ac:graphicFrameMk id="19" creationId="{89AAD0AF-2F45-90A6-206F-59ADB8401FC3}"/>
          </ac:graphicFrameMkLst>
        </pc:graphicFrameChg>
        <pc:picChg chg="add del mod">
          <ac:chgData name="Georgina  Gould" userId="1fdae8c2-3935-4dc2-96d1-14bfbefdc279" providerId="ADAL" clId="{B4A1E017-0CB2-5EEF-9DF7-8EC7704DC858}" dt="2025-12-01T20:28:53.156" v="2996" actId="478"/>
          <ac:picMkLst>
            <pc:docMk/>
            <pc:sldMk cId="4128030744" sldId="467"/>
            <ac:picMk id="7" creationId="{C6636387-9D25-36A8-8DDE-4D51E0F3666E}"/>
          </ac:picMkLst>
        </pc:picChg>
        <pc:picChg chg="add mod">
          <ac:chgData name="Georgina  Gould" userId="1fdae8c2-3935-4dc2-96d1-14bfbefdc279" providerId="ADAL" clId="{B4A1E017-0CB2-5EEF-9DF7-8EC7704DC858}" dt="2025-12-01T20:30:46.946" v="3028"/>
          <ac:picMkLst>
            <pc:docMk/>
            <pc:sldMk cId="4128030744" sldId="467"/>
            <ac:picMk id="14" creationId="{0AE5A2BE-0156-F78D-F12D-9D8CE89E7DBB}"/>
          </ac:picMkLst>
        </pc:picChg>
        <pc:cxnChg chg="add mod">
          <ac:chgData name="Georgina  Gould" userId="1fdae8c2-3935-4dc2-96d1-14bfbefdc279" providerId="ADAL" clId="{B4A1E017-0CB2-5EEF-9DF7-8EC7704DC858}" dt="2025-12-01T20:30:46.946" v="3028"/>
          <ac:cxnSpMkLst>
            <pc:docMk/>
            <pc:sldMk cId="4128030744" sldId="467"/>
            <ac:cxnSpMk id="15" creationId="{7B596647-E4DE-38C8-312B-981050AB52FE}"/>
          </ac:cxnSpMkLst>
        </pc:cxnChg>
        <pc:cxnChg chg="add mod">
          <ac:chgData name="Georgina  Gould" userId="1fdae8c2-3935-4dc2-96d1-14bfbefdc279" providerId="ADAL" clId="{B4A1E017-0CB2-5EEF-9DF7-8EC7704DC858}" dt="2025-12-01T20:30:46.946" v="3028"/>
          <ac:cxnSpMkLst>
            <pc:docMk/>
            <pc:sldMk cId="4128030744" sldId="467"/>
            <ac:cxnSpMk id="16" creationId="{0E1EFC61-5C3E-204E-8D52-7EF90FED78AD}"/>
          </ac:cxnSpMkLst>
        </pc:cxnChg>
      </pc:sldChg>
      <pc:sldChg chg="addSp delSp modSp add mod ord">
        <pc:chgData name="Georgina  Gould" userId="1fdae8c2-3935-4dc2-96d1-14bfbefdc279" providerId="ADAL" clId="{B4A1E017-0CB2-5EEF-9DF7-8EC7704DC858}" dt="2025-12-01T14:41:46.968" v="2988" actId="20577"/>
        <pc:sldMkLst>
          <pc:docMk/>
          <pc:sldMk cId="640880569" sldId="468"/>
        </pc:sldMkLst>
        <pc:spChg chg="mod">
          <ac:chgData name="Georgina  Gould" userId="1fdae8c2-3935-4dc2-96d1-14bfbefdc279" providerId="ADAL" clId="{B4A1E017-0CB2-5EEF-9DF7-8EC7704DC858}" dt="2025-12-01T14:41:46.968" v="2988" actId="20577"/>
          <ac:spMkLst>
            <pc:docMk/>
            <pc:sldMk cId="640880569" sldId="468"/>
            <ac:spMk id="2" creationId="{83A721A1-BDEC-537C-7B65-E8E2D1B74EF6}"/>
          </ac:spMkLst>
        </pc:spChg>
        <pc:spChg chg="mod">
          <ac:chgData name="Georgina  Gould" userId="1fdae8c2-3935-4dc2-96d1-14bfbefdc279" providerId="ADAL" clId="{B4A1E017-0CB2-5EEF-9DF7-8EC7704DC858}" dt="2025-12-01T11:24:45.217" v="270" actId="20577"/>
          <ac:spMkLst>
            <pc:docMk/>
            <pc:sldMk cId="640880569" sldId="468"/>
            <ac:spMk id="3" creationId="{62D2ABE9-9E6F-BCE6-604C-558781A08D33}"/>
          </ac:spMkLst>
        </pc:spChg>
        <pc:spChg chg="add del">
          <ac:chgData name="Georgina  Gould" userId="1fdae8c2-3935-4dc2-96d1-14bfbefdc279" providerId="ADAL" clId="{B4A1E017-0CB2-5EEF-9DF7-8EC7704DC858}" dt="2025-12-01T11:17:25.452" v="133" actId="478"/>
          <ac:spMkLst>
            <pc:docMk/>
            <pc:sldMk cId="640880569" sldId="468"/>
            <ac:spMk id="7" creationId="{EDE9B06B-919C-CA05-B974-1745ABA317B2}"/>
          </ac:spMkLst>
        </pc:spChg>
        <pc:spChg chg="add del mod">
          <ac:chgData name="Georgina  Gould" userId="1fdae8c2-3935-4dc2-96d1-14bfbefdc279" providerId="ADAL" clId="{B4A1E017-0CB2-5EEF-9DF7-8EC7704DC858}" dt="2025-12-01T11:17:35.938" v="136" actId="478"/>
          <ac:spMkLst>
            <pc:docMk/>
            <pc:sldMk cId="640880569" sldId="468"/>
            <ac:spMk id="9" creationId="{5DC63A17-7364-5B74-4E99-BAED9C8FD702}"/>
          </ac:spMkLst>
        </pc:spChg>
        <pc:spChg chg="add del mod">
          <ac:chgData name="Georgina  Gould" userId="1fdae8c2-3935-4dc2-96d1-14bfbefdc279" providerId="ADAL" clId="{B4A1E017-0CB2-5EEF-9DF7-8EC7704DC858}" dt="2025-12-01T11:17:55.377" v="139" actId="478"/>
          <ac:spMkLst>
            <pc:docMk/>
            <pc:sldMk cId="640880569" sldId="468"/>
            <ac:spMk id="11" creationId="{558774BD-7BDA-2484-F435-639C618776DC}"/>
          </ac:spMkLst>
        </pc:spChg>
        <pc:spChg chg="add">
          <ac:chgData name="Georgina  Gould" userId="1fdae8c2-3935-4dc2-96d1-14bfbefdc279" providerId="ADAL" clId="{B4A1E017-0CB2-5EEF-9DF7-8EC7704DC858}" dt="2025-12-01T11:19:12.152" v="143"/>
          <ac:spMkLst>
            <pc:docMk/>
            <pc:sldMk cId="640880569" sldId="468"/>
            <ac:spMk id="13" creationId="{299713B8-88BE-3727-1391-A735CF506A1C}"/>
          </ac:spMkLst>
        </pc:spChg>
        <pc:picChg chg="add mod">
          <ac:chgData name="Georgina  Gould" userId="1fdae8c2-3935-4dc2-96d1-14bfbefdc279" providerId="ADAL" clId="{B4A1E017-0CB2-5EEF-9DF7-8EC7704DC858}" dt="2025-12-01T11:19:00.178" v="142" actId="14100"/>
          <ac:picMkLst>
            <pc:docMk/>
            <pc:sldMk cId="640880569" sldId="468"/>
            <ac:picMk id="12" creationId="{47655B17-1D15-E1C6-4E87-11AD11F4F674}"/>
          </ac:picMkLst>
        </pc:picChg>
        <pc:picChg chg="add mod">
          <ac:chgData name="Georgina  Gould" userId="1fdae8c2-3935-4dc2-96d1-14bfbefdc279" providerId="ADAL" clId="{B4A1E017-0CB2-5EEF-9DF7-8EC7704DC858}" dt="2025-12-01T11:19:48.646" v="146" actId="14100"/>
          <ac:picMkLst>
            <pc:docMk/>
            <pc:sldMk cId="640880569" sldId="468"/>
            <ac:picMk id="14" creationId="{7646C23C-0352-6DF9-290F-C0F080815294}"/>
          </ac:picMkLst>
        </pc:picChg>
      </pc:sldChg>
      <pc:sldChg chg="addSp delSp modSp add del mod">
        <pc:chgData name="Georgina  Gould" userId="1fdae8c2-3935-4dc2-96d1-14bfbefdc279" providerId="ADAL" clId="{B4A1E017-0CB2-5EEF-9DF7-8EC7704DC858}" dt="2025-12-01T12:12:07.803" v="1811" actId="1076"/>
        <pc:sldMkLst>
          <pc:docMk/>
          <pc:sldMk cId="958783078" sldId="469"/>
        </pc:sldMkLst>
        <pc:spChg chg="mod">
          <ac:chgData name="Georgina  Gould" userId="1fdae8c2-3935-4dc2-96d1-14bfbefdc279" providerId="ADAL" clId="{B4A1E017-0CB2-5EEF-9DF7-8EC7704DC858}" dt="2025-12-01T11:42:51.729" v="395" actId="20577"/>
          <ac:spMkLst>
            <pc:docMk/>
            <pc:sldMk cId="958783078" sldId="469"/>
            <ac:spMk id="2" creationId="{BA961DF5-4980-5151-425C-0F607EC2C485}"/>
          </ac:spMkLst>
        </pc:spChg>
        <pc:spChg chg="mod">
          <ac:chgData name="Georgina  Gould" userId="1fdae8c2-3935-4dc2-96d1-14bfbefdc279" providerId="ADAL" clId="{B4A1E017-0CB2-5EEF-9DF7-8EC7704DC858}" dt="2025-12-01T11:55:52.939" v="549" actId="20577"/>
          <ac:spMkLst>
            <pc:docMk/>
            <pc:sldMk cId="958783078" sldId="469"/>
            <ac:spMk id="3" creationId="{AF8B1668-4F0C-24A8-79BE-08DA62DFCC8C}"/>
          </ac:spMkLst>
        </pc:spChg>
        <pc:spChg chg="add">
          <ac:chgData name="Georgina  Gould" userId="1fdae8c2-3935-4dc2-96d1-14bfbefdc279" providerId="ADAL" clId="{B4A1E017-0CB2-5EEF-9DF7-8EC7704DC858}" dt="2025-12-01T11:57:42.979" v="550"/>
          <ac:spMkLst>
            <pc:docMk/>
            <pc:sldMk cId="958783078" sldId="469"/>
            <ac:spMk id="6" creationId="{872E77A3-8856-685A-F18E-690363AAF6DE}"/>
          </ac:spMkLst>
        </pc:spChg>
        <pc:spChg chg="add mod">
          <ac:chgData name="Georgina  Gould" userId="1fdae8c2-3935-4dc2-96d1-14bfbefdc279" providerId="ADAL" clId="{B4A1E017-0CB2-5EEF-9DF7-8EC7704DC858}" dt="2025-12-01T12:11:15.323" v="1790" actId="1076"/>
          <ac:spMkLst>
            <pc:docMk/>
            <pc:sldMk cId="958783078" sldId="469"/>
            <ac:spMk id="8" creationId="{B14DACEE-CB68-D1B2-8D94-5E15FF1EB19B}"/>
          </ac:spMkLst>
        </pc:spChg>
        <pc:spChg chg="add mod">
          <ac:chgData name="Georgina  Gould" userId="1fdae8c2-3935-4dc2-96d1-14bfbefdc279" providerId="ADAL" clId="{B4A1E017-0CB2-5EEF-9DF7-8EC7704DC858}" dt="2025-12-01T12:12:02.953" v="1809" actId="1076"/>
          <ac:spMkLst>
            <pc:docMk/>
            <pc:sldMk cId="958783078" sldId="469"/>
            <ac:spMk id="9" creationId="{7DB2B76D-582D-CF0B-6DEA-F7C8790EBC9E}"/>
          </ac:spMkLst>
        </pc:spChg>
        <pc:spChg chg="add">
          <ac:chgData name="Georgina  Gould" userId="1fdae8c2-3935-4dc2-96d1-14bfbefdc279" providerId="ADAL" clId="{B4A1E017-0CB2-5EEF-9DF7-8EC7704DC858}" dt="2025-12-01T12:09:22.001" v="1778"/>
          <ac:spMkLst>
            <pc:docMk/>
            <pc:sldMk cId="958783078" sldId="469"/>
            <ac:spMk id="10" creationId="{62C55A95-1DF6-01DD-AB4E-234993970EBA}"/>
          </ac:spMkLst>
        </pc:spChg>
        <pc:spChg chg="del">
          <ac:chgData name="Georgina  Gould" userId="1fdae8c2-3935-4dc2-96d1-14bfbefdc279" providerId="ADAL" clId="{B4A1E017-0CB2-5EEF-9DF7-8EC7704DC858}" dt="2025-12-01T11:42:40.407" v="345" actId="478"/>
          <ac:spMkLst>
            <pc:docMk/>
            <pc:sldMk cId="958783078" sldId="469"/>
            <ac:spMk id="11" creationId="{F35DF085-974F-48D4-310C-7FBDC8678240}"/>
          </ac:spMkLst>
        </pc:spChg>
        <pc:spChg chg="add del mod">
          <ac:chgData name="Georgina  Gould" userId="1fdae8c2-3935-4dc2-96d1-14bfbefdc279" providerId="ADAL" clId="{B4A1E017-0CB2-5EEF-9DF7-8EC7704DC858}" dt="2025-12-01T12:11:58.440" v="1808" actId="21"/>
          <ac:spMkLst>
            <pc:docMk/>
            <pc:sldMk cId="958783078" sldId="469"/>
            <ac:spMk id="12" creationId="{7FECE9C8-AD83-2CE9-6AE9-0FA6A4D9D797}"/>
          </ac:spMkLst>
        </pc:spChg>
        <pc:picChg chg="add mod">
          <ac:chgData name="Georgina  Gould" userId="1fdae8c2-3935-4dc2-96d1-14bfbefdc279" providerId="ADAL" clId="{B4A1E017-0CB2-5EEF-9DF7-8EC7704DC858}" dt="2025-12-01T12:12:07.803" v="1811" actId="1076"/>
          <ac:picMkLst>
            <pc:docMk/>
            <pc:sldMk cId="958783078" sldId="469"/>
            <ac:picMk id="7" creationId="{1D58E239-CE08-FC1F-2CE8-05C91BD26892}"/>
          </ac:picMkLst>
        </pc:picChg>
      </pc:sldChg>
      <pc:sldChg chg="new del">
        <pc:chgData name="Georgina  Gould" userId="1fdae8c2-3935-4dc2-96d1-14bfbefdc279" providerId="ADAL" clId="{B4A1E017-0CB2-5EEF-9DF7-8EC7704DC858}" dt="2025-12-01T11:36:21.514" v="333" actId="2696"/>
        <pc:sldMkLst>
          <pc:docMk/>
          <pc:sldMk cId="3621384927" sldId="469"/>
        </pc:sldMkLst>
      </pc:sldChg>
      <pc:sldChg chg="addSp delSp modSp new mod">
        <pc:chgData name="Georgina  Gould" userId="1fdae8c2-3935-4dc2-96d1-14bfbefdc279" providerId="ADAL" clId="{B4A1E017-0CB2-5EEF-9DF7-8EC7704DC858}" dt="2025-12-02T16:36:52.714" v="3266" actId="20577"/>
        <pc:sldMkLst>
          <pc:docMk/>
          <pc:sldMk cId="1433523110" sldId="470"/>
        </pc:sldMkLst>
        <pc:spChg chg="del">
          <ac:chgData name="Georgina  Gould" userId="1fdae8c2-3935-4dc2-96d1-14bfbefdc279" providerId="ADAL" clId="{B4A1E017-0CB2-5EEF-9DF7-8EC7704DC858}" dt="2025-12-01T11:47:35.471" v="539" actId="478"/>
          <ac:spMkLst>
            <pc:docMk/>
            <pc:sldMk cId="1433523110" sldId="470"/>
            <ac:spMk id="2" creationId="{87DAD7AF-B7C2-A71A-A265-FF8EDE33EA10}"/>
          </ac:spMkLst>
        </pc:spChg>
        <pc:spChg chg="add mod">
          <ac:chgData name="Georgina  Gould" userId="1fdae8c2-3935-4dc2-96d1-14bfbefdc279" providerId="ADAL" clId="{B4A1E017-0CB2-5EEF-9DF7-8EC7704DC858}" dt="2025-12-02T16:36:52.714" v="3266" actId="20577"/>
          <ac:spMkLst>
            <pc:docMk/>
            <pc:sldMk cId="1433523110" sldId="470"/>
            <ac:spMk id="2" creationId="{A644325C-F09B-15A9-0E39-44A94BD37FAF}"/>
          </ac:spMkLst>
        </pc:spChg>
        <pc:spChg chg="del">
          <ac:chgData name="Georgina  Gould" userId="1fdae8c2-3935-4dc2-96d1-14bfbefdc279" providerId="ADAL" clId="{B4A1E017-0CB2-5EEF-9DF7-8EC7704DC858}" dt="2025-12-01T11:47:24.556" v="537"/>
          <ac:spMkLst>
            <pc:docMk/>
            <pc:sldMk cId="1433523110" sldId="470"/>
            <ac:spMk id="3" creationId="{11833BE7-DCED-2D8D-65EA-4AFFEB41E599}"/>
          </ac:spMkLst>
        </pc:spChg>
        <pc:spChg chg="add mod">
          <ac:chgData name="Georgina  Gould" userId="1fdae8c2-3935-4dc2-96d1-14bfbefdc279" providerId="ADAL" clId="{B4A1E017-0CB2-5EEF-9DF7-8EC7704DC858}" dt="2025-12-01T20:50:53.627" v="3246" actId="20577"/>
          <ac:spMkLst>
            <pc:docMk/>
            <pc:sldMk cId="1433523110" sldId="470"/>
            <ac:spMk id="4" creationId="{CB0DC719-9BEE-A42F-4EA8-DCB7BC0CD8DD}"/>
          </ac:spMkLst>
        </pc:spChg>
        <pc:spChg chg="add mod">
          <ac:chgData name="Georgina  Gould" userId="1fdae8c2-3935-4dc2-96d1-14bfbefdc279" providerId="ADAL" clId="{B4A1E017-0CB2-5EEF-9DF7-8EC7704DC858}" dt="2025-12-01T20:26:44.336" v="2993" actId="1076"/>
          <ac:spMkLst>
            <pc:docMk/>
            <pc:sldMk cId="1433523110" sldId="470"/>
            <ac:spMk id="5" creationId="{264D170A-5F7E-C3B0-D84F-2E4B83D69912}"/>
          </ac:spMkLst>
        </pc:spChg>
        <pc:spChg chg="add mod">
          <ac:chgData name="Georgina  Gould" userId="1fdae8c2-3935-4dc2-96d1-14bfbefdc279" providerId="ADAL" clId="{B4A1E017-0CB2-5EEF-9DF7-8EC7704DC858}" dt="2025-12-01T14:37:00.432" v="2939" actId="1076"/>
          <ac:spMkLst>
            <pc:docMk/>
            <pc:sldMk cId="1433523110" sldId="470"/>
            <ac:spMk id="6" creationId="{F9FE35F7-40B5-8E14-F099-88986C37A143}"/>
          </ac:spMkLst>
        </pc:spChg>
      </pc:sldChg>
      <pc:sldChg chg="add del ord">
        <pc:chgData name="Georgina  Gould" userId="1fdae8c2-3935-4dc2-96d1-14bfbefdc279" providerId="ADAL" clId="{B4A1E017-0CB2-5EEF-9DF7-8EC7704DC858}" dt="2025-12-01T11:51:13.963" v="545" actId="2696"/>
        <pc:sldMkLst>
          <pc:docMk/>
          <pc:sldMk cId="1031244235" sldId="471"/>
        </pc:sldMkLst>
      </pc:sldChg>
      <pc:sldChg chg="addSp modSp add mod ord">
        <pc:chgData name="Georgina  Gould" userId="1fdae8c2-3935-4dc2-96d1-14bfbefdc279" providerId="ADAL" clId="{B4A1E017-0CB2-5EEF-9DF7-8EC7704DC858}" dt="2025-12-02T16:40:11.198" v="3330" actId="20577"/>
        <pc:sldMkLst>
          <pc:docMk/>
          <pc:sldMk cId="2191874302" sldId="471"/>
        </pc:sldMkLst>
        <pc:spChg chg="mod">
          <ac:chgData name="Georgina  Gould" userId="1fdae8c2-3935-4dc2-96d1-14bfbefdc279" providerId="ADAL" clId="{B4A1E017-0CB2-5EEF-9DF7-8EC7704DC858}" dt="2025-12-01T11:58:37.377" v="600" actId="20577"/>
          <ac:spMkLst>
            <pc:docMk/>
            <pc:sldMk cId="2191874302" sldId="471"/>
            <ac:spMk id="2" creationId="{581C19F9-B2B4-4336-78BD-DF6CB80B4262}"/>
          </ac:spMkLst>
        </pc:spChg>
        <pc:spChg chg="mod">
          <ac:chgData name="Georgina  Gould" userId="1fdae8c2-3935-4dc2-96d1-14bfbefdc279" providerId="ADAL" clId="{B4A1E017-0CB2-5EEF-9DF7-8EC7704DC858}" dt="2025-12-02T16:40:11.198" v="3330" actId="20577"/>
          <ac:spMkLst>
            <pc:docMk/>
            <pc:sldMk cId="2191874302" sldId="471"/>
            <ac:spMk id="3" creationId="{4E06F2DC-002D-9EB3-ABFF-0E327017BEE3}"/>
          </ac:spMkLst>
        </pc:spChg>
        <pc:spChg chg="add">
          <ac:chgData name="Georgina  Gould" userId="1fdae8c2-3935-4dc2-96d1-14bfbefdc279" providerId="ADAL" clId="{B4A1E017-0CB2-5EEF-9DF7-8EC7704DC858}" dt="2025-12-01T11:58:40.474" v="603"/>
          <ac:spMkLst>
            <pc:docMk/>
            <pc:sldMk cId="2191874302" sldId="471"/>
            <ac:spMk id="6" creationId="{7E868B41-9B34-6161-6744-1DFD7695D679}"/>
          </ac:spMkLst>
        </pc:spChg>
        <pc:spChg chg="add mod">
          <ac:chgData name="Georgina  Gould" userId="1fdae8c2-3935-4dc2-96d1-14bfbefdc279" providerId="ADAL" clId="{B4A1E017-0CB2-5EEF-9DF7-8EC7704DC858}" dt="2025-12-01T11:58:55.739" v="611" actId="20577"/>
          <ac:spMkLst>
            <pc:docMk/>
            <pc:sldMk cId="2191874302" sldId="471"/>
            <ac:spMk id="7" creationId="{CB4D6860-2496-872D-C8F7-2B2F5A8AB1EE}"/>
          </ac:spMkLst>
        </pc:spChg>
        <pc:spChg chg="add">
          <ac:chgData name="Georgina  Gould" userId="1fdae8c2-3935-4dc2-96d1-14bfbefdc279" providerId="ADAL" clId="{B4A1E017-0CB2-5EEF-9DF7-8EC7704DC858}" dt="2025-12-01T12:02:17.474" v="1031"/>
          <ac:spMkLst>
            <pc:docMk/>
            <pc:sldMk cId="2191874302" sldId="471"/>
            <ac:spMk id="8" creationId="{456A2122-3180-8327-02CE-5E4AF36B6CB7}"/>
          </ac:spMkLst>
        </pc:spChg>
      </pc:sldChg>
      <pc:sldChg chg="addSp delSp modSp add mod">
        <pc:chgData name="Georgina  Gould" userId="1fdae8c2-3935-4dc2-96d1-14bfbefdc279" providerId="ADAL" clId="{B4A1E017-0CB2-5EEF-9DF7-8EC7704DC858}" dt="2025-12-01T20:51:31.387" v="3250" actId="20577"/>
        <pc:sldMkLst>
          <pc:docMk/>
          <pc:sldMk cId="538030596" sldId="472"/>
        </pc:sldMkLst>
        <pc:spChg chg="mod">
          <ac:chgData name="Georgina  Gould" userId="1fdae8c2-3935-4dc2-96d1-14bfbefdc279" providerId="ADAL" clId="{B4A1E017-0CB2-5EEF-9DF7-8EC7704DC858}" dt="2025-12-01T12:14:56.250" v="2254" actId="20577"/>
          <ac:spMkLst>
            <pc:docMk/>
            <pc:sldMk cId="538030596" sldId="472"/>
            <ac:spMk id="2" creationId="{5CE7A28A-64A4-CC78-B4CD-3380488E01A6}"/>
          </ac:spMkLst>
        </pc:spChg>
        <pc:spChg chg="mod">
          <ac:chgData name="Georgina  Gould" userId="1fdae8c2-3935-4dc2-96d1-14bfbefdc279" providerId="ADAL" clId="{B4A1E017-0CB2-5EEF-9DF7-8EC7704DC858}" dt="2025-12-01T20:51:31.387" v="3250" actId="20577"/>
          <ac:spMkLst>
            <pc:docMk/>
            <pc:sldMk cId="538030596" sldId="472"/>
            <ac:spMk id="3" creationId="{606219FB-FCFF-2DC9-201C-CEB3D329DDAA}"/>
          </ac:spMkLst>
        </pc:spChg>
        <pc:spChg chg="add mod">
          <ac:chgData name="Georgina  Gould" userId="1fdae8c2-3935-4dc2-96d1-14bfbefdc279" providerId="ADAL" clId="{B4A1E017-0CB2-5EEF-9DF7-8EC7704DC858}" dt="2025-12-01T14:30:02.084" v="2801" actId="1076"/>
          <ac:spMkLst>
            <pc:docMk/>
            <pc:sldMk cId="538030596" sldId="472"/>
            <ac:spMk id="6" creationId="{400713C4-4658-62A4-BCAA-202A06B42CD3}"/>
          </ac:spMkLst>
        </pc:spChg>
        <pc:spChg chg="add del mod">
          <ac:chgData name="Georgina  Gould" userId="1fdae8c2-3935-4dc2-96d1-14bfbefdc279" providerId="ADAL" clId="{B4A1E017-0CB2-5EEF-9DF7-8EC7704DC858}" dt="2025-12-01T12:18:42.565" v="2278" actId="478"/>
          <ac:spMkLst>
            <pc:docMk/>
            <pc:sldMk cId="538030596" sldId="472"/>
            <ac:spMk id="7" creationId="{97271BDE-7EBC-820C-E16A-17633EE3C22F}"/>
          </ac:spMkLst>
        </pc:spChg>
        <pc:spChg chg="add mod">
          <ac:chgData name="Georgina  Gould" userId="1fdae8c2-3935-4dc2-96d1-14bfbefdc279" providerId="ADAL" clId="{B4A1E017-0CB2-5EEF-9DF7-8EC7704DC858}" dt="2025-12-01T14:27:02.765" v="2764"/>
          <ac:spMkLst>
            <pc:docMk/>
            <pc:sldMk cId="538030596" sldId="472"/>
            <ac:spMk id="8" creationId="{08D71164-830C-4E9D-4B98-C16199C8D257}"/>
          </ac:spMkLst>
        </pc:spChg>
        <pc:spChg chg="add mod">
          <ac:chgData name="Georgina  Gould" userId="1fdae8c2-3935-4dc2-96d1-14bfbefdc279" providerId="ADAL" clId="{B4A1E017-0CB2-5EEF-9DF7-8EC7704DC858}" dt="2025-12-01T14:27:02.765" v="2764"/>
          <ac:spMkLst>
            <pc:docMk/>
            <pc:sldMk cId="538030596" sldId="472"/>
            <ac:spMk id="9" creationId="{C56F8F18-66BC-117B-E2EC-3A3A6E59A1E0}"/>
          </ac:spMkLst>
        </pc:spChg>
        <pc:spChg chg="add mod">
          <ac:chgData name="Georgina  Gould" userId="1fdae8c2-3935-4dc2-96d1-14bfbefdc279" providerId="ADAL" clId="{B4A1E017-0CB2-5EEF-9DF7-8EC7704DC858}" dt="2025-12-01T14:27:29.617" v="2769" actId="1076"/>
          <ac:spMkLst>
            <pc:docMk/>
            <pc:sldMk cId="538030596" sldId="472"/>
            <ac:spMk id="11" creationId="{8D21018E-2723-2342-DB2C-4CB3AF28C1AC}"/>
          </ac:spMkLst>
        </pc:spChg>
        <pc:spChg chg="add mod">
          <ac:chgData name="Georgina  Gould" userId="1fdae8c2-3935-4dc2-96d1-14bfbefdc279" providerId="ADAL" clId="{B4A1E017-0CB2-5EEF-9DF7-8EC7704DC858}" dt="2025-12-01T14:27:25.620" v="2768" actId="1076"/>
          <ac:spMkLst>
            <pc:docMk/>
            <pc:sldMk cId="538030596" sldId="472"/>
            <ac:spMk id="12" creationId="{A25733AC-95D2-8A0F-ED73-B15AAE7BD535}"/>
          </ac:spMkLst>
        </pc:spChg>
        <pc:spChg chg="add mod">
          <ac:chgData name="Georgina  Gould" userId="1fdae8c2-3935-4dc2-96d1-14bfbefdc279" providerId="ADAL" clId="{B4A1E017-0CB2-5EEF-9DF7-8EC7704DC858}" dt="2025-12-01T14:27:37.733" v="2770"/>
          <ac:spMkLst>
            <pc:docMk/>
            <pc:sldMk cId="538030596" sldId="472"/>
            <ac:spMk id="14" creationId="{CEF0E02E-4566-23E6-8082-911EA0F9A6D1}"/>
          </ac:spMkLst>
        </pc:spChg>
        <pc:spChg chg="add mod">
          <ac:chgData name="Georgina  Gould" userId="1fdae8c2-3935-4dc2-96d1-14bfbefdc279" providerId="ADAL" clId="{B4A1E017-0CB2-5EEF-9DF7-8EC7704DC858}" dt="2025-12-01T14:27:37.733" v="2770"/>
          <ac:spMkLst>
            <pc:docMk/>
            <pc:sldMk cId="538030596" sldId="472"/>
            <ac:spMk id="15" creationId="{B2D9075B-EA85-E011-F4D1-5008DED6B583}"/>
          </ac:spMkLst>
        </pc:spChg>
        <pc:grpChg chg="add mod">
          <ac:chgData name="Georgina  Gould" userId="1fdae8c2-3935-4dc2-96d1-14bfbefdc279" providerId="ADAL" clId="{B4A1E017-0CB2-5EEF-9DF7-8EC7704DC858}" dt="2025-12-01T14:27:11.633" v="2766" actId="1076"/>
          <ac:grpSpMkLst>
            <pc:docMk/>
            <pc:sldMk cId="538030596" sldId="472"/>
            <ac:grpSpMk id="7" creationId="{8D8842EE-31E7-0D22-B1F1-CB91DEFE7FCA}"/>
          </ac:grpSpMkLst>
        </pc:grpChg>
        <pc:grpChg chg="add mod">
          <ac:chgData name="Georgina  Gould" userId="1fdae8c2-3935-4dc2-96d1-14bfbefdc279" providerId="ADAL" clId="{B4A1E017-0CB2-5EEF-9DF7-8EC7704DC858}" dt="2025-12-01T14:27:17.426" v="2767"/>
          <ac:grpSpMkLst>
            <pc:docMk/>
            <pc:sldMk cId="538030596" sldId="472"/>
            <ac:grpSpMk id="10" creationId="{77104449-E52D-F044-00C2-6EAAC58519ED}"/>
          </ac:grpSpMkLst>
        </pc:grpChg>
        <pc:grpChg chg="add mod">
          <ac:chgData name="Georgina  Gould" userId="1fdae8c2-3935-4dc2-96d1-14bfbefdc279" providerId="ADAL" clId="{B4A1E017-0CB2-5EEF-9DF7-8EC7704DC858}" dt="2025-12-01T14:27:43.602" v="2771" actId="1076"/>
          <ac:grpSpMkLst>
            <pc:docMk/>
            <pc:sldMk cId="538030596" sldId="472"/>
            <ac:grpSpMk id="13" creationId="{64486167-17F8-ED30-C0A8-F6CF196E3D26}"/>
          </ac:grpSpMkLst>
        </pc:grpChg>
        <pc:picChg chg="add del mod">
          <ac:chgData name="Georgina  Gould" userId="1fdae8c2-3935-4dc2-96d1-14bfbefdc279" providerId="ADAL" clId="{B4A1E017-0CB2-5EEF-9DF7-8EC7704DC858}" dt="2025-12-01T20:49:24.277" v="3195" actId="478"/>
          <ac:picMkLst>
            <pc:docMk/>
            <pc:sldMk cId="538030596" sldId="472"/>
            <ac:picMk id="16" creationId="{0E55DEA9-81FC-5227-4E6C-329ED23D7AC5}"/>
          </ac:picMkLst>
        </pc:picChg>
      </pc:sldChg>
      <pc:sldChg chg="addSp delSp modSp add mod">
        <pc:chgData name="Georgina  Gould" userId="1fdae8c2-3935-4dc2-96d1-14bfbefdc279" providerId="ADAL" clId="{B4A1E017-0CB2-5EEF-9DF7-8EC7704DC858}" dt="2025-12-01T20:50:05.399" v="3235" actId="20577"/>
        <pc:sldMkLst>
          <pc:docMk/>
          <pc:sldMk cId="809561047" sldId="473"/>
        </pc:sldMkLst>
        <pc:spChg chg="mod">
          <ac:chgData name="Georgina  Gould" userId="1fdae8c2-3935-4dc2-96d1-14bfbefdc279" providerId="ADAL" clId="{B4A1E017-0CB2-5EEF-9DF7-8EC7704DC858}" dt="2025-12-01T20:48:02.623" v="3088" actId="20577"/>
          <ac:spMkLst>
            <pc:docMk/>
            <pc:sldMk cId="809561047" sldId="473"/>
            <ac:spMk id="2" creationId="{5015596D-72E9-D2A0-CB03-39F16E72E351}"/>
          </ac:spMkLst>
        </pc:spChg>
        <pc:spChg chg="mod">
          <ac:chgData name="Georgina  Gould" userId="1fdae8c2-3935-4dc2-96d1-14bfbefdc279" providerId="ADAL" clId="{B4A1E017-0CB2-5EEF-9DF7-8EC7704DC858}" dt="2025-12-01T20:50:05.399" v="3235" actId="20577"/>
          <ac:spMkLst>
            <pc:docMk/>
            <pc:sldMk cId="809561047" sldId="473"/>
            <ac:spMk id="3" creationId="{D5B1F617-11F8-CD44-A04F-39FADEC1F212}"/>
          </ac:spMkLst>
        </pc:spChg>
        <pc:picChg chg="add del mod">
          <ac:chgData name="Georgina  Gould" userId="1fdae8c2-3935-4dc2-96d1-14bfbefdc279" providerId="ADAL" clId="{B4A1E017-0CB2-5EEF-9DF7-8EC7704DC858}" dt="2025-12-01T14:30:08.570" v="2803" actId="478"/>
          <ac:picMkLst>
            <pc:docMk/>
            <pc:sldMk cId="809561047" sldId="473"/>
            <ac:picMk id="6" creationId="{6247918A-CC0A-5533-0F92-A5308CBCED97}"/>
          </ac:picMkLst>
        </pc:picChg>
        <pc:picChg chg="add mod">
          <ac:chgData name="Georgina  Gould" userId="1fdae8c2-3935-4dc2-96d1-14bfbefdc279" providerId="ADAL" clId="{B4A1E017-0CB2-5EEF-9DF7-8EC7704DC858}" dt="2025-12-01T20:49:32.889" v="3196" actId="1076"/>
          <ac:picMkLst>
            <pc:docMk/>
            <pc:sldMk cId="809561047" sldId="473"/>
            <ac:picMk id="7" creationId="{D289C52B-6FB7-03ED-E7C8-0CF880778BE4}"/>
          </ac:picMkLst>
        </pc:picChg>
      </pc:sldChg>
    </pc:docChg>
  </pc:docChgLst>
  <pc:docChgLst>
    <pc:chgData name="Alison Greenwood" userId="fbb43c24-1559-4043-9227-050a403584c9" providerId="ADAL" clId="{F1F9CF8E-77D4-51C5-BF4A-4F8526B62EB5}"/>
    <pc:docChg chg="undo redo custSel addSld delSld modSld sldOrd">
      <pc:chgData name="Alison Greenwood" userId="fbb43c24-1559-4043-9227-050a403584c9" providerId="ADAL" clId="{F1F9CF8E-77D4-51C5-BF4A-4F8526B62EB5}" dt="2025-12-01T22:15:27.343" v="6343" actId="27636"/>
      <pc:docMkLst>
        <pc:docMk/>
      </pc:docMkLst>
      <pc:sldChg chg="add">
        <pc:chgData name="Alison Greenwood" userId="fbb43c24-1559-4043-9227-050a403584c9" providerId="ADAL" clId="{F1F9CF8E-77D4-51C5-BF4A-4F8526B62EB5}" dt="2025-11-30T11:55:25.255" v="3"/>
        <pc:sldMkLst>
          <pc:docMk/>
          <pc:sldMk cId="357145039" sldId="259"/>
        </pc:sldMkLst>
      </pc:sldChg>
      <pc:sldChg chg="addSp delSp modSp mod">
        <pc:chgData name="Alison Greenwood" userId="fbb43c24-1559-4043-9227-050a403584c9" providerId="ADAL" clId="{F1F9CF8E-77D4-51C5-BF4A-4F8526B62EB5}" dt="2025-11-30T15:06:27.754" v="1341" actId="1076"/>
        <pc:sldMkLst>
          <pc:docMk/>
          <pc:sldMk cId="486291870" sldId="428"/>
        </pc:sldMkLst>
        <pc:spChg chg="mod">
          <ac:chgData name="Alison Greenwood" userId="fbb43c24-1559-4043-9227-050a403584c9" providerId="ADAL" clId="{F1F9CF8E-77D4-51C5-BF4A-4F8526B62EB5}" dt="2025-11-30T14:43:11.286" v="1271" actId="20577"/>
          <ac:spMkLst>
            <pc:docMk/>
            <pc:sldMk cId="486291870" sldId="428"/>
            <ac:spMk id="2" creationId="{509EFCA1-7ECC-C420-087E-3574B9319746}"/>
          </ac:spMkLst>
        </pc:spChg>
        <pc:spChg chg="mod">
          <ac:chgData name="Alison Greenwood" userId="fbb43c24-1559-4043-9227-050a403584c9" providerId="ADAL" clId="{F1F9CF8E-77D4-51C5-BF4A-4F8526B62EB5}" dt="2025-11-30T14:43:02.985" v="1270" actId="27636"/>
          <ac:spMkLst>
            <pc:docMk/>
            <pc:sldMk cId="486291870" sldId="428"/>
            <ac:spMk id="3" creationId="{EBE93E35-9906-318F-9D33-DBCAEBCC792C}"/>
          </ac:spMkLst>
        </pc:spChg>
        <pc:picChg chg="add mod">
          <ac:chgData name="Alison Greenwood" userId="fbb43c24-1559-4043-9227-050a403584c9" providerId="ADAL" clId="{F1F9CF8E-77D4-51C5-BF4A-4F8526B62EB5}" dt="2025-11-30T15:02:17.538" v="1278" actId="14100"/>
          <ac:picMkLst>
            <pc:docMk/>
            <pc:sldMk cId="486291870" sldId="428"/>
            <ac:picMk id="8" creationId="{8F3387FC-449F-292B-8C13-517168E50C90}"/>
          </ac:picMkLst>
        </pc:picChg>
        <pc:picChg chg="add mod modCrop">
          <ac:chgData name="Alison Greenwood" userId="fbb43c24-1559-4043-9227-050a403584c9" providerId="ADAL" clId="{F1F9CF8E-77D4-51C5-BF4A-4F8526B62EB5}" dt="2025-11-30T15:06:27.754" v="1341" actId="1076"/>
          <ac:picMkLst>
            <pc:docMk/>
            <pc:sldMk cId="486291870" sldId="428"/>
            <ac:picMk id="12" creationId="{831FE976-43A2-A7C2-2123-538403F49BE6}"/>
          </ac:picMkLst>
        </pc:picChg>
      </pc:sldChg>
      <pc:sldChg chg="addSp delSp modSp mod ord">
        <pc:chgData name="Alison Greenwood" userId="fbb43c24-1559-4043-9227-050a403584c9" providerId="ADAL" clId="{F1F9CF8E-77D4-51C5-BF4A-4F8526B62EB5}" dt="2025-12-01T00:25:26.153" v="6075" actId="1076"/>
        <pc:sldMkLst>
          <pc:docMk/>
          <pc:sldMk cId="2084926375" sldId="429"/>
        </pc:sldMkLst>
        <pc:spChg chg="mod">
          <ac:chgData name="Alison Greenwood" userId="fbb43c24-1559-4043-9227-050a403584c9" providerId="ADAL" clId="{F1F9CF8E-77D4-51C5-BF4A-4F8526B62EB5}" dt="2025-11-30T17:41:34.007" v="5335" actId="27636"/>
          <ac:spMkLst>
            <pc:docMk/>
            <pc:sldMk cId="2084926375" sldId="429"/>
            <ac:spMk id="3" creationId="{EBE93E35-9906-318F-9D33-DBCAEBCC792C}"/>
          </ac:spMkLst>
        </pc:spChg>
        <pc:spChg chg="add del mod">
          <ac:chgData name="Alison Greenwood" userId="fbb43c24-1559-4043-9227-050a403584c9" providerId="ADAL" clId="{F1F9CF8E-77D4-51C5-BF4A-4F8526B62EB5}" dt="2025-12-01T00:25:19.864" v="6074"/>
          <ac:spMkLst>
            <pc:docMk/>
            <pc:sldMk cId="2084926375" sldId="429"/>
            <ac:spMk id="6" creationId="{D5B7A913-360A-7E2B-0B38-7C93EF34485E}"/>
          </ac:spMkLst>
        </pc:spChg>
        <pc:picChg chg="add mod">
          <ac:chgData name="Alison Greenwood" userId="fbb43c24-1559-4043-9227-050a403584c9" providerId="ADAL" clId="{F1F9CF8E-77D4-51C5-BF4A-4F8526B62EB5}" dt="2025-12-01T00:25:26.153" v="6075" actId="1076"/>
          <ac:picMkLst>
            <pc:docMk/>
            <pc:sldMk cId="2084926375" sldId="429"/>
            <ac:picMk id="7170" creationId="{8B6D4AC9-081D-C0DC-5B0C-26F35F3223BA}"/>
          </ac:picMkLst>
        </pc:picChg>
      </pc:sldChg>
      <pc:sldChg chg="addSp delSp modSp mod">
        <pc:chgData name="Alison Greenwood" userId="fbb43c24-1559-4043-9227-050a403584c9" providerId="ADAL" clId="{F1F9CF8E-77D4-51C5-BF4A-4F8526B62EB5}" dt="2025-11-30T17:50:50.983" v="5403"/>
        <pc:sldMkLst>
          <pc:docMk/>
          <pc:sldMk cId="3215684432" sldId="436"/>
        </pc:sldMkLst>
        <pc:spChg chg="mod">
          <ac:chgData name="Alison Greenwood" userId="fbb43c24-1559-4043-9227-050a403584c9" providerId="ADAL" clId="{F1F9CF8E-77D4-51C5-BF4A-4F8526B62EB5}" dt="2025-11-30T17:48:07.024" v="5383" actId="27636"/>
          <ac:spMkLst>
            <pc:docMk/>
            <pc:sldMk cId="3215684432" sldId="436"/>
            <ac:spMk id="2" creationId="{509EFCA1-7ECC-C420-087E-3574B9319746}"/>
          </ac:spMkLst>
        </pc:spChg>
        <pc:spChg chg="mod">
          <ac:chgData name="Alison Greenwood" userId="fbb43c24-1559-4043-9227-050a403584c9" providerId="ADAL" clId="{F1F9CF8E-77D4-51C5-BF4A-4F8526B62EB5}" dt="2025-11-30T17:47:53.237" v="5378" actId="21"/>
          <ac:spMkLst>
            <pc:docMk/>
            <pc:sldMk cId="3215684432" sldId="436"/>
            <ac:spMk id="3" creationId="{EBE93E35-9906-318F-9D33-DBCAEBCC792C}"/>
          </ac:spMkLst>
        </pc:spChg>
        <pc:spChg chg="add mod">
          <ac:chgData name="Alison Greenwood" userId="fbb43c24-1559-4043-9227-050a403584c9" providerId="ADAL" clId="{F1F9CF8E-77D4-51C5-BF4A-4F8526B62EB5}" dt="2025-11-30T17:44:34.252" v="5342" actId="14100"/>
          <ac:spMkLst>
            <pc:docMk/>
            <pc:sldMk cId="3215684432" sldId="436"/>
            <ac:spMk id="11" creationId="{09D6916E-CACD-0F13-79C0-2615B38283B0}"/>
          </ac:spMkLst>
        </pc:spChg>
        <pc:grpChg chg="mod">
          <ac:chgData name="Alison Greenwood" userId="fbb43c24-1559-4043-9227-050a403584c9" providerId="ADAL" clId="{F1F9CF8E-77D4-51C5-BF4A-4F8526B62EB5}" dt="2025-11-30T17:48:10.667" v="5384" actId="1076"/>
          <ac:grpSpMkLst>
            <pc:docMk/>
            <pc:sldMk cId="3215684432" sldId="436"/>
            <ac:grpSpMk id="6" creationId="{024609F6-D255-0410-30F9-E3E31DB1187C}"/>
          </ac:grpSpMkLst>
        </pc:grpChg>
        <pc:grpChg chg="add mod">
          <ac:chgData name="Alison Greenwood" userId="fbb43c24-1559-4043-9227-050a403584c9" providerId="ADAL" clId="{F1F9CF8E-77D4-51C5-BF4A-4F8526B62EB5}" dt="2025-11-30T17:44:05.407" v="5339"/>
          <ac:grpSpMkLst>
            <pc:docMk/>
            <pc:sldMk cId="3215684432" sldId="436"/>
            <ac:grpSpMk id="7" creationId="{98AD5E33-A618-5BB1-D960-6AE7A0002957}"/>
          </ac:grpSpMkLst>
        </pc:grpChg>
        <pc:grpChg chg="add mod">
          <ac:chgData name="Alison Greenwood" userId="fbb43c24-1559-4043-9227-050a403584c9" providerId="ADAL" clId="{F1F9CF8E-77D4-51C5-BF4A-4F8526B62EB5}" dt="2025-11-30T17:44:05.407" v="5339"/>
          <ac:grpSpMkLst>
            <pc:docMk/>
            <pc:sldMk cId="3215684432" sldId="436"/>
            <ac:grpSpMk id="9" creationId="{3A536F48-3EDC-F2FC-7C14-C0BF2D40B073}"/>
          </ac:grpSpMkLst>
        </pc:grpChg>
        <pc:picChg chg="add mod">
          <ac:chgData name="Alison Greenwood" userId="fbb43c24-1559-4043-9227-050a403584c9" providerId="ADAL" clId="{F1F9CF8E-77D4-51C5-BF4A-4F8526B62EB5}" dt="2025-11-30T17:50:43.866" v="5398" actId="1076"/>
          <ac:picMkLst>
            <pc:docMk/>
            <pc:sldMk cId="3215684432" sldId="436"/>
            <ac:picMk id="8" creationId="{6EF011EE-77D1-5A41-5ECD-06C22BFAB085}"/>
          </ac:picMkLst>
        </pc:picChg>
        <pc:picChg chg="add mod">
          <ac:chgData name="Alison Greenwood" userId="fbb43c24-1559-4043-9227-050a403584c9" providerId="ADAL" clId="{F1F9CF8E-77D4-51C5-BF4A-4F8526B62EB5}" dt="2025-11-30T17:46:35.050" v="5363" actId="1076"/>
          <ac:picMkLst>
            <pc:docMk/>
            <pc:sldMk cId="3215684432" sldId="436"/>
            <ac:picMk id="10" creationId="{02AD194A-BFC7-2B29-5115-42439F677790}"/>
          </ac:picMkLst>
        </pc:picChg>
        <pc:picChg chg="add mod">
          <ac:chgData name="Alison Greenwood" userId="fbb43c24-1559-4043-9227-050a403584c9" providerId="ADAL" clId="{F1F9CF8E-77D4-51C5-BF4A-4F8526B62EB5}" dt="2025-11-30T17:50:37.071" v="5395" actId="1076"/>
          <ac:picMkLst>
            <pc:docMk/>
            <pc:sldMk cId="3215684432" sldId="436"/>
            <ac:picMk id="12" creationId="{9B129BC7-8428-CABC-DA84-1AD1B9ED5466}"/>
          </ac:picMkLst>
        </pc:picChg>
        <pc:picChg chg="add mod">
          <ac:chgData name="Alison Greenwood" userId="fbb43c24-1559-4043-9227-050a403584c9" providerId="ADAL" clId="{F1F9CF8E-77D4-51C5-BF4A-4F8526B62EB5}" dt="2025-11-30T17:50:39.370" v="5396" actId="14100"/>
          <ac:picMkLst>
            <pc:docMk/>
            <pc:sldMk cId="3215684432" sldId="436"/>
            <ac:picMk id="13" creationId="{2CAADAF3-34BF-6E98-4B3E-040E1E830FA7}"/>
          </ac:picMkLst>
        </pc:picChg>
        <pc:picChg chg="add mod">
          <ac:chgData name="Alison Greenwood" userId="fbb43c24-1559-4043-9227-050a403584c9" providerId="ADAL" clId="{F1F9CF8E-77D4-51C5-BF4A-4F8526B62EB5}" dt="2025-11-30T17:50:41.951" v="5397" actId="1076"/>
          <ac:picMkLst>
            <pc:docMk/>
            <pc:sldMk cId="3215684432" sldId="436"/>
            <ac:picMk id="14" creationId="{B2A3FAB6-7D22-FAC6-5212-86E76D3FCEC5}"/>
          </ac:picMkLst>
        </pc:picChg>
        <pc:picChg chg="add mod">
          <ac:chgData name="Alison Greenwood" userId="fbb43c24-1559-4043-9227-050a403584c9" providerId="ADAL" clId="{F1F9CF8E-77D4-51C5-BF4A-4F8526B62EB5}" dt="2025-11-30T17:46:37.549" v="5364" actId="1076"/>
          <ac:picMkLst>
            <pc:docMk/>
            <pc:sldMk cId="3215684432" sldId="436"/>
            <ac:picMk id="15" creationId="{1F6326E0-6EAB-6DEF-3CAC-4BAD1E066C2C}"/>
          </ac:picMkLst>
        </pc:picChg>
        <pc:picChg chg="add mod">
          <ac:chgData name="Alison Greenwood" userId="fbb43c24-1559-4043-9227-050a403584c9" providerId="ADAL" clId="{F1F9CF8E-77D4-51C5-BF4A-4F8526B62EB5}" dt="2025-11-30T17:46:18.500" v="5360" actId="1076"/>
          <ac:picMkLst>
            <pc:docMk/>
            <pc:sldMk cId="3215684432" sldId="436"/>
            <ac:picMk id="16" creationId="{1C9F0870-A022-0FD0-1708-EE638966B365}"/>
          </ac:picMkLst>
        </pc:picChg>
        <pc:picChg chg="add mod">
          <ac:chgData name="Alison Greenwood" userId="fbb43c24-1559-4043-9227-050a403584c9" providerId="ADAL" clId="{F1F9CF8E-77D4-51C5-BF4A-4F8526B62EB5}" dt="2025-11-30T17:48:57.987" v="5392" actId="1076"/>
          <ac:picMkLst>
            <pc:docMk/>
            <pc:sldMk cId="3215684432" sldId="436"/>
            <ac:picMk id="18" creationId="{F566287E-88F1-D330-35B3-964A3F056DCC}"/>
          </ac:picMkLst>
        </pc:picChg>
        <pc:picChg chg="add mod">
          <ac:chgData name="Alison Greenwood" userId="fbb43c24-1559-4043-9227-050a403584c9" providerId="ADAL" clId="{F1F9CF8E-77D4-51C5-BF4A-4F8526B62EB5}" dt="2025-11-30T17:49:01.416" v="5393" actId="1076"/>
          <ac:picMkLst>
            <pc:docMk/>
            <pc:sldMk cId="3215684432" sldId="436"/>
            <ac:picMk id="20" creationId="{5812FB18-3746-2039-5365-8E77748C21CF}"/>
          </ac:picMkLst>
        </pc:picChg>
        <pc:picChg chg="add mod">
          <ac:chgData name="Alison Greenwood" userId="fbb43c24-1559-4043-9227-050a403584c9" providerId="ADAL" clId="{F1F9CF8E-77D4-51C5-BF4A-4F8526B62EB5}" dt="2025-11-30T17:50:47.585" v="5399" actId="1076"/>
          <ac:picMkLst>
            <pc:docMk/>
            <pc:sldMk cId="3215684432" sldId="436"/>
            <ac:picMk id="3074" creationId="{AF3B4934-5661-B534-8446-7CC6409695F2}"/>
          </ac:picMkLst>
        </pc:picChg>
      </pc:sldChg>
      <pc:sldChg chg="addSp delSp modSp del mod">
        <pc:chgData name="Alison Greenwood" userId="fbb43c24-1559-4043-9227-050a403584c9" providerId="ADAL" clId="{F1F9CF8E-77D4-51C5-BF4A-4F8526B62EB5}" dt="2025-12-01T00:14:29.005" v="5891" actId="2696"/>
        <pc:sldMkLst>
          <pc:docMk/>
          <pc:sldMk cId="1181998569" sldId="442"/>
        </pc:sldMkLst>
        <pc:spChg chg="del mod">
          <ac:chgData name="Alison Greenwood" userId="fbb43c24-1559-4043-9227-050a403584c9" providerId="ADAL" clId="{F1F9CF8E-77D4-51C5-BF4A-4F8526B62EB5}" dt="2025-12-01T00:03:29.290" v="5767" actId="478"/>
          <ac:spMkLst>
            <pc:docMk/>
            <pc:sldMk cId="1181998569" sldId="442"/>
            <ac:spMk id="2" creationId="{9247AAF4-C553-D628-C4CD-1DC0535A3DD7}"/>
          </ac:spMkLst>
        </pc:spChg>
        <pc:spChg chg="mod">
          <ac:chgData name="Alison Greenwood" userId="fbb43c24-1559-4043-9227-050a403584c9" providerId="ADAL" clId="{F1F9CF8E-77D4-51C5-BF4A-4F8526B62EB5}" dt="2025-12-01T00:05:08.150" v="5839" actId="27636"/>
          <ac:spMkLst>
            <pc:docMk/>
            <pc:sldMk cId="1181998569" sldId="442"/>
            <ac:spMk id="3" creationId="{4B06C372-01A9-6436-8331-45F349440310}"/>
          </ac:spMkLst>
        </pc:spChg>
        <pc:spChg chg="add">
          <ac:chgData name="Alison Greenwood" userId="fbb43c24-1559-4043-9227-050a403584c9" providerId="ADAL" clId="{F1F9CF8E-77D4-51C5-BF4A-4F8526B62EB5}" dt="2025-12-01T00:08:17.944" v="5840"/>
          <ac:spMkLst>
            <pc:docMk/>
            <pc:sldMk cId="1181998569" sldId="442"/>
            <ac:spMk id="4" creationId="{3CD88B6C-0A22-B978-1A02-2BAF07A1BA7C}"/>
          </ac:spMkLst>
        </pc:spChg>
        <pc:spChg chg="add">
          <ac:chgData name="Alison Greenwood" userId="fbb43c24-1559-4043-9227-050a403584c9" providerId="ADAL" clId="{F1F9CF8E-77D4-51C5-BF4A-4F8526B62EB5}" dt="2025-12-01T00:08:34.294" v="5841"/>
          <ac:spMkLst>
            <pc:docMk/>
            <pc:sldMk cId="1181998569" sldId="442"/>
            <ac:spMk id="5" creationId="{D18A9A4E-79DF-166D-CB76-E428504C7915}"/>
          </ac:spMkLst>
        </pc:spChg>
      </pc:sldChg>
      <pc:sldChg chg="new del">
        <pc:chgData name="Alison Greenwood" userId="fbb43c24-1559-4043-9227-050a403584c9" providerId="ADAL" clId="{F1F9CF8E-77D4-51C5-BF4A-4F8526B62EB5}" dt="2025-12-01T00:14:30.246" v="5892" actId="2696"/>
        <pc:sldMkLst>
          <pc:docMk/>
          <pc:sldMk cId="3868380207" sldId="449"/>
        </pc:sldMkLst>
      </pc:sldChg>
      <pc:sldChg chg="addSp modSp new mod">
        <pc:chgData name="Alison Greenwood" userId="fbb43c24-1559-4043-9227-050a403584c9" providerId="ADAL" clId="{F1F9CF8E-77D4-51C5-BF4A-4F8526B62EB5}" dt="2025-12-01T22:15:27.343" v="6343" actId="27636"/>
        <pc:sldMkLst>
          <pc:docMk/>
          <pc:sldMk cId="1188508112" sldId="450"/>
        </pc:sldMkLst>
        <pc:spChg chg="mod">
          <ac:chgData name="Alison Greenwood" userId="fbb43c24-1559-4043-9227-050a403584c9" providerId="ADAL" clId="{F1F9CF8E-77D4-51C5-BF4A-4F8526B62EB5}" dt="2025-12-01T22:10:48.122" v="6285" actId="1076"/>
          <ac:spMkLst>
            <pc:docMk/>
            <pc:sldMk cId="1188508112" sldId="450"/>
            <ac:spMk id="2" creationId="{6414E326-D79F-89DA-ACC8-EDAD23F9D235}"/>
          </ac:spMkLst>
        </pc:spChg>
        <pc:spChg chg="mod">
          <ac:chgData name="Alison Greenwood" userId="fbb43c24-1559-4043-9227-050a403584c9" providerId="ADAL" clId="{F1F9CF8E-77D4-51C5-BF4A-4F8526B62EB5}" dt="2025-12-01T22:15:27.343" v="6343" actId="27636"/>
          <ac:spMkLst>
            <pc:docMk/>
            <pc:sldMk cId="1188508112" sldId="450"/>
            <ac:spMk id="3" creationId="{32AEC5FB-3664-E1A8-AA88-384E2C7C1AEE}"/>
          </ac:spMkLst>
        </pc:spChg>
        <pc:spChg chg="add mod">
          <ac:chgData name="Alison Greenwood" userId="fbb43c24-1559-4043-9227-050a403584c9" providerId="ADAL" clId="{F1F9CF8E-77D4-51C5-BF4A-4F8526B62EB5}" dt="2025-11-30T12:32:56.424" v="700"/>
          <ac:spMkLst>
            <pc:docMk/>
            <pc:sldMk cId="1188508112" sldId="450"/>
            <ac:spMk id="4" creationId="{05C89714-ECCC-BFD5-2AC1-49B41A253C45}"/>
          </ac:spMkLst>
        </pc:spChg>
        <pc:picChg chg="add mod">
          <ac:chgData name="Alison Greenwood" userId="fbb43c24-1559-4043-9227-050a403584c9" providerId="ADAL" clId="{F1F9CF8E-77D4-51C5-BF4A-4F8526B62EB5}" dt="2025-11-30T12:33:20.328" v="703"/>
          <ac:picMkLst>
            <pc:docMk/>
            <pc:sldMk cId="1188508112" sldId="450"/>
            <ac:picMk id="5" creationId="{406160BC-F8D3-E865-D561-9370EE1C782D}"/>
          </ac:picMkLst>
        </pc:picChg>
        <pc:picChg chg="add mod">
          <ac:chgData name="Alison Greenwood" userId="fbb43c24-1559-4043-9227-050a403584c9" providerId="ADAL" clId="{F1F9CF8E-77D4-51C5-BF4A-4F8526B62EB5}" dt="2025-12-01T22:10:48.122" v="6285" actId="1076"/>
          <ac:picMkLst>
            <pc:docMk/>
            <pc:sldMk cId="1188508112" sldId="450"/>
            <ac:picMk id="1026" creationId="{E6E8B575-8AFF-7E86-3823-277AFB252764}"/>
          </ac:picMkLst>
        </pc:picChg>
        <pc:picChg chg="add mod">
          <ac:chgData name="Alison Greenwood" userId="fbb43c24-1559-4043-9227-050a403584c9" providerId="ADAL" clId="{F1F9CF8E-77D4-51C5-BF4A-4F8526B62EB5}" dt="2025-12-01T22:13:52.537" v="6336" actId="14100"/>
          <ac:picMkLst>
            <pc:docMk/>
            <pc:sldMk cId="1188508112" sldId="450"/>
            <ac:picMk id="1028" creationId="{DD8763E5-429C-5C5E-18AD-8B12A96AECEA}"/>
          </ac:picMkLst>
        </pc:picChg>
      </pc:sldChg>
      <pc:sldChg chg="addSp delSp modSp new mod ord">
        <pc:chgData name="Alison Greenwood" userId="fbb43c24-1559-4043-9227-050a403584c9" providerId="ADAL" clId="{F1F9CF8E-77D4-51C5-BF4A-4F8526B62EB5}" dt="2025-11-30T23:46:24.059" v="5752" actId="20577"/>
        <pc:sldMkLst>
          <pc:docMk/>
          <pc:sldMk cId="1154597495" sldId="451"/>
        </pc:sldMkLst>
        <pc:spChg chg="mod">
          <ac:chgData name="Alison Greenwood" userId="fbb43c24-1559-4043-9227-050a403584c9" providerId="ADAL" clId="{F1F9CF8E-77D4-51C5-BF4A-4F8526B62EB5}" dt="2025-11-30T16:01:32.958" v="2017" actId="113"/>
          <ac:spMkLst>
            <pc:docMk/>
            <pc:sldMk cId="1154597495" sldId="451"/>
            <ac:spMk id="2" creationId="{04A8DB0B-C5A1-865D-5B61-DFC991DFF3E7}"/>
          </ac:spMkLst>
        </pc:spChg>
        <pc:spChg chg="mod">
          <ac:chgData name="Alison Greenwood" userId="fbb43c24-1559-4043-9227-050a403584c9" providerId="ADAL" clId="{F1F9CF8E-77D4-51C5-BF4A-4F8526B62EB5}" dt="2025-11-30T23:46:24.059" v="5752" actId="20577"/>
          <ac:spMkLst>
            <pc:docMk/>
            <pc:sldMk cId="1154597495" sldId="451"/>
            <ac:spMk id="3" creationId="{A6B3A44C-06F1-481B-D916-8E81E762CD8C}"/>
          </ac:spMkLst>
        </pc:spChg>
        <pc:picChg chg="add mod">
          <ac:chgData name="Alison Greenwood" userId="fbb43c24-1559-4043-9227-050a403584c9" providerId="ADAL" clId="{F1F9CF8E-77D4-51C5-BF4A-4F8526B62EB5}" dt="2025-11-30T23:45:40.488" v="5741" actId="1076"/>
          <ac:picMkLst>
            <pc:docMk/>
            <pc:sldMk cId="1154597495" sldId="451"/>
            <ac:picMk id="7" creationId="{D15D57CD-8D9A-60A2-58D0-62AA17840EC4}"/>
          </ac:picMkLst>
        </pc:picChg>
        <pc:picChg chg="add mod">
          <ac:chgData name="Alison Greenwood" userId="fbb43c24-1559-4043-9227-050a403584c9" providerId="ADAL" clId="{F1F9CF8E-77D4-51C5-BF4A-4F8526B62EB5}" dt="2025-11-30T23:45:42.805" v="5742" actId="1076"/>
          <ac:picMkLst>
            <pc:docMk/>
            <pc:sldMk cId="1154597495" sldId="451"/>
            <ac:picMk id="9" creationId="{5692D81E-25D1-CEA4-1622-118501FDF010}"/>
          </ac:picMkLst>
        </pc:picChg>
        <pc:picChg chg="add mod">
          <ac:chgData name="Alison Greenwood" userId="fbb43c24-1559-4043-9227-050a403584c9" providerId="ADAL" clId="{F1F9CF8E-77D4-51C5-BF4A-4F8526B62EB5}" dt="2025-11-30T23:45:23.454" v="5737" actId="1076"/>
          <ac:picMkLst>
            <pc:docMk/>
            <pc:sldMk cId="1154597495" sldId="451"/>
            <ac:picMk id="1026" creationId="{1C5D84B7-B21D-C431-83F1-C0BD5CA6738D}"/>
          </ac:picMkLst>
        </pc:picChg>
      </pc:sldChg>
      <pc:sldChg chg="addSp delSp modSp new mod">
        <pc:chgData name="Alison Greenwood" userId="fbb43c24-1559-4043-9227-050a403584c9" providerId="ADAL" clId="{F1F9CF8E-77D4-51C5-BF4A-4F8526B62EB5}" dt="2025-12-01T22:14:11.788" v="6337" actId="14100"/>
        <pc:sldMkLst>
          <pc:docMk/>
          <pc:sldMk cId="2205816269" sldId="454"/>
        </pc:sldMkLst>
        <pc:spChg chg="mod">
          <ac:chgData name="Alison Greenwood" userId="fbb43c24-1559-4043-9227-050a403584c9" providerId="ADAL" clId="{F1F9CF8E-77D4-51C5-BF4A-4F8526B62EB5}" dt="2025-11-30T17:28:10.533" v="5108" actId="14100"/>
          <ac:spMkLst>
            <pc:docMk/>
            <pc:sldMk cId="2205816269" sldId="454"/>
            <ac:spMk id="2" creationId="{7D13B731-3375-EFF4-E683-C5E16354B677}"/>
          </ac:spMkLst>
        </pc:spChg>
        <pc:spChg chg="mod">
          <ac:chgData name="Alison Greenwood" userId="fbb43c24-1559-4043-9227-050a403584c9" providerId="ADAL" clId="{F1F9CF8E-77D4-51C5-BF4A-4F8526B62EB5}" dt="2025-11-30T17:27:52.714" v="5106" actId="20577"/>
          <ac:spMkLst>
            <pc:docMk/>
            <pc:sldMk cId="2205816269" sldId="454"/>
            <ac:spMk id="3" creationId="{0DA7F880-78A6-1A91-1EAD-BF73EDF8E8C4}"/>
          </ac:spMkLst>
        </pc:spChg>
        <pc:picChg chg="add mod">
          <ac:chgData name="Alison Greenwood" userId="fbb43c24-1559-4043-9227-050a403584c9" providerId="ADAL" clId="{F1F9CF8E-77D4-51C5-BF4A-4F8526B62EB5}" dt="2025-11-30T17:28:19.750" v="5109" actId="1076"/>
          <ac:picMkLst>
            <pc:docMk/>
            <pc:sldMk cId="2205816269" sldId="454"/>
            <ac:picMk id="2050" creationId="{1A9D50B3-2752-CCE8-B5B0-253D5235ED5A}"/>
          </ac:picMkLst>
        </pc:picChg>
        <pc:picChg chg="add mod">
          <ac:chgData name="Alison Greenwood" userId="fbb43c24-1559-4043-9227-050a403584c9" providerId="ADAL" clId="{F1F9CF8E-77D4-51C5-BF4A-4F8526B62EB5}" dt="2025-12-01T22:14:11.788" v="6337" actId="14100"/>
          <ac:picMkLst>
            <pc:docMk/>
            <pc:sldMk cId="2205816269" sldId="454"/>
            <ac:picMk id="2052" creationId="{5592A2E8-F26A-2C7B-E392-DAB3C9A4B8DD}"/>
          </ac:picMkLst>
        </pc:picChg>
        <pc:picChg chg="add mod">
          <ac:chgData name="Alison Greenwood" userId="fbb43c24-1559-4043-9227-050a403584c9" providerId="ADAL" clId="{F1F9CF8E-77D4-51C5-BF4A-4F8526B62EB5}" dt="2025-11-30T17:27:18.765" v="5093" actId="1076"/>
          <ac:picMkLst>
            <pc:docMk/>
            <pc:sldMk cId="2205816269" sldId="454"/>
            <ac:picMk id="2054" creationId="{93689E93-0108-9B2A-92AB-5BEB0A1A5E27}"/>
          </ac:picMkLst>
        </pc:picChg>
        <pc:picChg chg="add mod">
          <ac:chgData name="Alison Greenwood" userId="fbb43c24-1559-4043-9227-050a403584c9" providerId="ADAL" clId="{F1F9CF8E-77D4-51C5-BF4A-4F8526B62EB5}" dt="2025-11-30T17:27:41.616" v="5101" actId="1076"/>
          <ac:picMkLst>
            <pc:docMk/>
            <pc:sldMk cId="2205816269" sldId="454"/>
            <ac:picMk id="2056" creationId="{50593450-6901-21DA-F5F5-7B81505CBD02}"/>
          </ac:picMkLst>
        </pc:picChg>
        <pc:picChg chg="add mod">
          <ac:chgData name="Alison Greenwood" userId="fbb43c24-1559-4043-9227-050a403584c9" providerId="ADAL" clId="{F1F9CF8E-77D4-51C5-BF4A-4F8526B62EB5}" dt="2025-11-30T17:27:36.315" v="5100" actId="1076"/>
          <ac:picMkLst>
            <pc:docMk/>
            <pc:sldMk cId="2205816269" sldId="454"/>
            <ac:picMk id="2058" creationId="{3032613D-7F6E-FAFB-7718-330DD06C09CB}"/>
          </ac:picMkLst>
        </pc:picChg>
        <pc:picChg chg="add mod">
          <ac:chgData name="Alison Greenwood" userId="fbb43c24-1559-4043-9227-050a403584c9" providerId="ADAL" clId="{F1F9CF8E-77D4-51C5-BF4A-4F8526B62EB5}" dt="2025-11-30T17:30:15.783" v="5130" actId="1076"/>
          <ac:picMkLst>
            <pc:docMk/>
            <pc:sldMk cId="2205816269" sldId="454"/>
            <ac:picMk id="2064" creationId="{AA95AD39-F6EE-B2EC-634D-AB0BE81FF78C}"/>
          </ac:picMkLst>
        </pc:picChg>
      </pc:sldChg>
      <pc:sldChg chg="addSp delSp modSp new mod">
        <pc:chgData name="Alison Greenwood" userId="fbb43c24-1559-4043-9227-050a403584c9" providerId="ADAL" clId="{F1F9CF8E-77D4-51C5-BF4A-4F8526B62EB5}" dt="2025-11-30T23:34:29.520" v="5673" actId="1076"/>
        <pc:sldMkLst>
          <pc:docMk/>
          <pc:sldMk cId="4057881223" sldId="459"/>
        </pc:sldMkLst>
        <pc:spChg chg="add del mod">
          <ac:chgData name="Alison Greenwood" userId="fbb43c24-1559-4043-9227-050a403584c9" providerId="ADAL" clId="{F1F9CF8E-77D4-51C5-BF4A-4F8526B62EB5}" dt="2025-11-30T23:08:39.860" v="5519" actId="14100"/>
          <ac:spMkLst>
            <pc:docMk/>
            <pc:sldMk cId="4057881223" sldId="459"/>
            <ac:spMk id="3" creationId="{FEDDFBE3-3139-6346-46A7-895D1DF5B80D}"/>
          </ac:spMkLst>
        </pc:spChg>
        <pc:spChg chg="add mod">
          <ac:chgData name="Alison Greenwood" userId="fbb43c24-1559-4043-9227-050a403584c9" providerId="ADAL" clId="{F1F9CF8E-77D4-51C5-BF4A-4F8526B62EB5}" dt="2025-11-30T23:27:46.170" v="5665" actId="14100"/>
          <ac:spMkLst>
            <pc:docMk/>
            <pc:sldMk cId="4057881223" sldId="459"/>
            <ac:spMk id="7" creationId="{D856C4A7-5CA3-7A13-B006-2C6B4ACA744A}"/>
          </ac:spMkLst>
        </pc:spChg>
        <pc:picChg chg="add mod">
          <ac:chgData name="Alison Greenwood" userId="fbb43c24-1559-4043-9227-050a403584c9" providerId="ADAL" clId="{F1F9CF8E-77D4-51C5-BF4A-4F8526B62EB5}" dt="2025-11-30T23:26:05.735" v="5640" actId="1076"/>
          <ac:picMkLst>
            <pc:docMk/>
            <pc:sldMk cId="4057881223" sldId="459"/>
            <ac:picMk id="4104" creationId="{A5D0D2DD-B0D4-5482-FEE2-49EAC3736C8A}"/>
          </ac:picMkLst>
        </pc:picChg>
        <pc:picChg chg="add mod">
          <ac:chgData name="Alison Greenwood" userId="fbb43c24-1559-4043-9227-050a403584c9" providerId="ADAL" clId="{F1F9CF8E-77D4-51C5-BF4A-4F8526B62EB5}" dt="2025-11-30T23:26:07.985" v="5641" actId="1076"/>
          <ac:picMkLst>
            <pc:docMk/>
            <pc:sldMk cId="4057881223" sldId="459"/>
            <ac:picMk id="4108" creationId="{6A39151B-57D7-E656-43F1-C24BF3A44482}"/>
          </ac:picMkLst>
        </pc:picChg>
        <pc:picChg chg="add mod">
          <ac:chgData name="Alison Greenwood" userId="fbb43c24-1559-4043-9227-050a403584c9" providerId="ADAL" clId="{F1F9CF8E-77D4-51C5-BF4A-4F8526B62EB5}" dt="2025-11-30T23:34:29.520" v="5673" actId="1076"/>
          <ac:picMkLst>
            <pc:docMk/>
            <pc:sldMk cId="4057881223" sldId="459"/>
            <ac:picMk id="4110" creationId="{0FE600FF-176D-22A8-FB03-F2A9EBEE69AF}"/>
          </ac:picMkLst>
        </pc:picChg>
        <pc:picChg chg="add mod">
          <ac:chgData name="Alison Greenwood" userId="fbb43c24-1559-4043-9227-050a403584c9" providerId="ADAL" clId="{F1F9CF8E-77D4-51C5-BF4A-4F8526B62EB5}" dt="2025-11-30T23:26:15.985" v="5646" actId="1076"/>
          <ac:picMkLst>
            <pc:docMk/>
            <pc:sldMk cId="4057881223" sldId="459"/>
            <ac:picMk id="4112" creationId="{98E73937-5538-FF43-5576-D87DF2054628}"/>
          </ac:picMkLst>
        </pc:picChg>
        <pc:picChg chg="add mod">
          <ac:chgData name="Alison Greenwood" userId="fbb43c24-1559-4043-9227-050a403584c9" providerId="ADAL" clId="{F1F9CF8E-77D4-51C5-BF4A-4F8526B62EB5}" dt="2025-11-30T23:26:12.685" v="5644" actId="1076"/>
          <ac:picMkLst>
            <pc:docMk/>
            <pc:sldMk cId="4057881223" sldId="459"/>
            <ac:picMk id="4114" creationId="{CB089620-B5B2-38A4-6EC4-E68E069F4E5C}"/>
          </ac:picMkLst>
        </pc:picChg>
        <pc:picChg chg="add mod">
          <ac:chgData name="Alison Greenwood" userId="fbb43c24-1559-4043-9227-050a403584c9" providerId="ADAL" clId="{F1F9CF8E-77D4-51C5-BF4A-4F8526B62EB5}" dt="2025-11-30T23:28:00.286" v="5669" actId="1076"/>
          <ac:picMkLst>
            <pc:docMk/>
            <pc:sldMk cId="4057881223" sldId="459"/>
            <ac:picMk id="4116" creationId="{14B651F1-3ECA-6092-2AED-905CA030CD51}"/>
          </ac:picMkLst>
        </pc:picChg>
        <pc:picChg chg="add mod">
          <ac:chgData name="Alison Greenwood" userId="fbb43c24-1559-4043-9227-050a403584c9" providerId="ADAL" clId="{F1F9CF8E-77D4-51C5-BF4A-4F8526B62EB5}" dt="2025-11-30T23:34:27.303" v="5672" actId="1076"/>
          <ac:picMkLst>
            <pc:docMk/>
            <pc:sldMk cId="4057881223" sldId="459"/>
            <ac:picMk id="4118" creationId="{7A88ACBD-E820-15CE-D722-85165C45697A}"/>
          </ac:picMkLst>
        </pc:picChg>
        <pc:picChg chg="add mod">
          <ac:chgData name="Alison Greenwood" userId="fbb43c24-1559-4043-9227-050a403584c9" providerId="ADAL" clId="{F1F9CF8E-77D4-51C5-BF4A-4F8526B62EB5}" dt="2025-11-30T23:26:21.619" v="5649" actId="1076"/>
          <ac:picMkLst>
            <pc:docMk/>
            <pc:sldMk cId="4057881223" sldId="459"/>
            <ac:picMk id="4120" creationId="{A11FF654-1184-27C6-F45B-6EB32F3D0CDF}"/>
          </ac:picMkLst>
        </pc:picChg>
        <pc:picChg chg="add mod">
          <ac:chgData name="Alison Greenwood" userId="fbb43c24-1559-4043-9227-050a403584c9" providerId="ADAL" clId="{F1F9CF8E-77D4-51C5-BF4A-4F8526B62EB5}" dt="2025-11-30T23:26:14.036" v="5645" actId="1076"/>
          <ac:picMkLst>
            <pc:docMk/>
            <pc:sldMk cId="4057881223" sldId="459"/>
            <ac:picMk id="4122" creationId="{5CF5E95C-E2DD-5EA9-23C9-98297599EAF9}"/>
          </ac:picMkLst>
        </pc:picChg>
      </pc:sldChg>
      <pc:sldChg chg="new">
        <pc:chgData name="Alison Greenwood" userId="fbb43c24-1559-4043-9227-050a403584c9" providerId="ADAL" clId="{F1F9CF8E-77D4-51C5-BF4A-4F8526B62EB5}" dt="2025-11-30T17:39:40.405" v="5275" actId="680"/>
        <pc:sldMkLst>
          <pc:docMk/>
          <pc:sldMk cId="1478443642" sldId="460"/>
        </pc:sldMkLst>
      </pc:sldChg>
      <pc:sldChg chg="new">
        <pc:chgData name="Alison Greenwood" userId="fbb43c24-1559-4043-9227-050a403584c9" providerId="ADAL" clId="{F1F9CF8E-77D4-51C5-BF4A-4F8526B62EB5}" dt="2025-11-30T17:39:43.640" v="5276" actId="680"/>
        <pc:sldMkLst>
          <pc:docMk/>
          <pc:sldMk cId="1158719849" sldId="461"/>
        </pc:sldMkLst>
      </pc:sldChg>
      <pc:sldChg chg="addSp delSp modSp new mod setBg">
        <pc:chgData name="Alison Greenwood" userId="fbb43c24-1559-4043-9227-050a403584c9" providerId="ADAL" clId="{F1F9CF8E-77D4-51C5-BF4A-4F8526B62EB5}" dt="2025-12-01T17:47:55.929" v="6133" actId="26606"/>
        <pc:sldMkLst>
          <pc:docMk/>
          <pc:sldMk cId="1457380824" sldId="462"/>
        </pc:sldMkLst>
        <pc:spChg chg="del mod">
          <ac:chgData name="Alison Greenwood" userId="fbb43c24-1559-4043-9227-050a403584c9" providerId="ADAL" clId="{F1F9CF8E-77D4-51C5-BF4A-4F8526B62EB5}" dt="2025-12-01T17:47:45.425" v="6129" actId="478"/>
          <ac:spMkLst>
            <pc:docMk/>
            <pc:sldMk cId="1457380824" sldId="462"/>
            <ac:spMk id="2" creationId="{A08E99DB-D8C7-24D7-8681-035141EAC931}"/>
          </ac:spMkLst>
        </pc:spChg>
        <pc:spChg chg="del">
          <ac:chgData name="Alison Greenwood" userId="fbb43c24-1559-4043-9227-050a403584c9" providerId="ADAL" clId="{F1F9CF8E-77D4-51C5-BF4A-4F8526B62EB5}" dt="2025-12-01T17:47:55.929" v="6133" actId="26606"/>
          <ac:spMkLst>
            <pc:docMk/>
            <pc:sldMk cId="1457380824" sldId="462"/>
            <ac:spMk id="3" creationId="{19BCD6E4-3E67-4DC0-1CCD-81F3AE69930E}"/>
          </ac:spMkLst>
        </pc:spChg>
        <pc:spChg chg="add mod ord">
          <ac:chgData name="Alison Greenwood" userId="fbb43c24-1559-4043-9227-050a403584c9" providerId="ADAL" clId="{F1F9CF8E-77D4-51C5-BF4A-4F8526B62EB5}" dt="2025-12-01T17:47:55.929" v="6133" actId="26606"/>
          <ac:spMkLst>
            <pc:docMk/>
            <pc:sldMk cId="1457380824" sldId="462"/>
            <ac:spMk id="5" creationId="{DE8BF188-C533-9073-A313-9674225312E4}"/>
          </ac:spMkLst>
        </pc:spChg>
        <pc:spChg chg="add del mod">
          <ac:chgData name="Alison Greenwood" userId="fbb43c24-1559-4043-9227-050a403584c9" providerId="ADAL" clId="{F1F9CF8E-77D4-51C5-BF4A-4F8526B62EB5}" dt="2025-12-01T17:47:55.929" v="6133" actId="26606"/>
          <ac:spMkLst>
            <pc:docMk/>
            <pc:sldMk cId="1457380824" sldId="462"/>
            <ac:spMk id="6" creationId="{D08114FF-E595-7C53-9973-C350670E1A68}"/>
          </ac:spMkLst>
        </pc:spChg>
        <pc:spChg chg="add">
          <ac:chgData name="Alison Greenwood" userId="fbb43c24-1559-4043-9227-050a403584c9" providerId="ADAL" clId="{F1F9CF8E-77D4-51C5-BF4A-4F8526B62EB5}" dt="2025-12-01T17:47:55.929" v="6133" actId="26606"/>
          <ac:spMkLst>
            <pc:docMk/>
            <pc:sldMk cId="1457380824" sldId="462"/>
            <ac:spMk id="12" creationId="{42A4FC2C-047E-45A5-965D-8E1E3BF09BC6}"/>
          </ac:spMkLst>
        </pc:spChg>
        <pc:picChg chg="add mod">
          <ac:chgData name="Alison Greenwood" userId="fbb43c24-1559-4043-9227-050a403584c9" providerId="ADAL" clId="{F1F9CF8E-77D4-51C5-BF4A-4F8526B62EB5}" dt="2025-12-01T17:47:55.929" v="6133" actId="26606"/>
          <ac:picMkLst>
            <pc:docMk/>
            <pc:sldMk cId="1457380824" sldId="462"/>
            <ac:picMk id="7" creationId="{248FD78B-C5B8-0B2A-8EBD-57F96C015C0E}"/>
          </ac:picMkLst>
        </pc:picChg>
      </pc:sldChg>
      <pc:sldChg chg="addSp delSp modSp new mod ord">
        <pc:chgData name="Alison Greenwood" userId="fbb43c24-1559-4043-9227-050a403584c9" providerId="ADAL" clId="{F1F9CF8E-77D4-51C5-BF4A-4F8526B62EB5}" dt="2025-12-01T00:21:29.709" v="6067" actId="20577"/>
        <pc:sldMkLst>
          <pc:docMk/>
          <pc:sldMk cId="2716223222" sldId="463"/>
        </pc:sldMkLst>
        <pc:spChg chg="del">
          <ac:chgData name="Alison Greenwood" userId="fbb43c24-1559-4043-9227-050a403584c9" providerId="ADAL" clId="{F1F9CF8E-77D4-51C5-BF4A-4F8526B62EB5}" dt="2025-12-01T00:09:01.752" v="5844" actId="478"/>
          <ac:spMkLst>
            <pc:docMk/>
            <pc:sldMk cId="2716223222" sldId="463"/>
            <ac:spMk id="2" creationId="{726861DF-5858-3A1D-9420-868DF4F62F57}"/>
          </ac:spMkLst>
        </pc:spChg>
        <pc:spChg chg="del">
          <ac:chgData name="Alison Greenwood" userId="fbb43c24-1559-4043-9227-050a403584c9" providerId="ADAL" clId="{F1F9CF8E-77D4-51C5-BF4A-4F8526B62EB5}" dt="2025-12-01T00:08:56.059" v="5843"/>
          <ac:spMkLst>
            <pc:docMk/>
            <pc:sldMk cId="2716223222" sldId="463"/>
            <ac:spMk id="3" creationId="{5535EE2B-6BF3-0B49-BBCF-F9121700CD71}"/>
          </ac:spMkLst>
        </pc:spChg>
        <pc:spChg chg="add del mod">
          <ac:chgData name="Alison Greenwood" userId="fbb43c24-1559-4043-9227-050a403584c9" providerId="ADAL" clId="{F1F9CF8E-77D4-51C5-BF4A-4F8526B62EB5}" dt="2025-12-01T00:21:29.709" v="6067" actId="20577"/>
          <ac:spMkLst>
            <pc:docMk/>
            <pc:sldMk cId="2716223222" sldId="463"/>
            <ac:spMk id="4" creationId="{A0F8A979-7230-FC08-D0B3-B7005C29AD2B}"/>
          </ac:spMkLst>
        </pc:spChg>
        <pc:spChg chg="add mod">
          <ac:chgData name="Alison Greenwood" userId="fbb43c24-1559-4043-9227-050a403584c9" providerId="ADAL" clId="{F1F9CF8E-77D4-51C5-BF4A-4F8526B62EB5}" dt="2025-12-01T00:10:32.264" v="5855" actId="478"/>
          <ac:spMkLst>
            <pc:docMk/>
            <pc:sldMk cId="2716223222" sldId="463"/>
            <ac:spMk id="5" creationId="{7B891C50-AB88-26D5-1D7B-D8D897D2C500}"/>
          </ac:spMkLst>
        </pc:spChg>
        <pc:spChg chg="add mod">
          <ac:chgData name="Alison Greenwood" userId="fbb43c24-1559-4043-9227-050a403584c9" providerId="ADAL" clId="{F1F9CF8E-77D4-51C5-BF4A-4F8526B62EB5}" dt="2025-12-01T00:15:48.115" v="5916" actId="113"/>
          <ac:spMkLst>
            <pc:docMk/>
            <pc:sldMk cId="2716223222" sldId="463"/>
            <ac:spMk id="6" creationId="{99EBB7C7-F3F2-6F1C-DFB4-0DEDB9495851}"/>
          </ac:spMkLst>
        </pc:spChg>
      </pc:sldChg>
      <pc:sldChg chg="new">
        <pc:chgData name="Alison Greenwood" userId="fbb43c24-1559-4043-9227-050a403584c9" providerId="ADAL" clId="{F1F9CF8E-77D4-51C5-BF4A-4F8526B62EB5}" dt="2025-12-01T00:23:33.752" v="6068" actId="680"/>
        <pc:sldMkLst>
          <pc:docMk/>
          <pc:sldMk cId="3674625606" sldId="464"/>
        </pc:sldMkLst>
      </pc:sldChg>
      <pc:sldChg chg="new">
        <pc:chgData name="Alison Greenwood" userId="fbb43c24-1559-4043-9227-050a403584c9" providerId="ADAL" clId="{F1F9CF8E-77D4-51C5-BF4A-4F8526B62EB5}" dt="2025-12-01T00:23:50.795" v="6069" actId="680"/>
        <pc:sldMkLst>
          <pc:docMk/>
          <pc:sldMk cId="3926104578" sldId="46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E47A64-A3DE-4840-9D64-6879781A69E5}" type="datetimeFigureOut">
              <a:rPr lang="en-US" smtClean="0"/>
              <a:t>12/2/25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9923FB-2A9A-9841-AF9C-5F69E5A61FCD}" type="slidenum">
              <a:rPr lang="en-US" smtClean="0"/>
              <a:t>‹#›</a:t>
            </a:fld>
            <a:endParaRPr lang="en-US"/>
          </a:p>
        </p:txBody>
      </p:sp>
    </p:spTree>
    <p:extLst>
      <p:ext uri="{BB962C8B-B14F-4D97-AF65-F5344CB8AC3E}">
        <p14:creationId xmlns:p14="http://schemas.microsoft.com/office/powerpoint/2010/main" val="27685822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All photos from </a:t>
            </a:r>
            <a:r>
              <a:rPr lang="en-US" dirty="0" err="1"/>
              <a:t>Unsplash</a:t>
            </a:r>
            <a:r>
              <a:rPr lang="en-US" dirty="0"/>
              <a:t> </a:t>
            </a:r>
            <a:r>
              <a:rPr lang="en-US" dirty="0" err="1"/>
              <a:t>www.unsplash.co.uk</a:t>
            </a:r>
            <a:r>
              <a:rPr lang="en-US" dirty="0"/>
              <a:t> </a:t>
            </a:r>
          </a:p>
        </p:txBody>
      </p:sp>
      <p:sp>
        <p:nvSpPr>
          <p:cNvPr id="4" name="Slide Number Placeholder 3"/>
          <p:cNvSpPr>
            <a:spLocks noGrp="1"/>
          </p:cNvSpPr>
          <p:nvPr>
            <p:ph type="sldNum" sz="quarter" idx="5"/>
          </p:nvPr>
        </p:nvSpPr>
        <p:spPr/>
        <p:txBody>
          <a:bodyPr/>
          <a:lstStyle/>
          <a:p>
            <a:fld id="{C96D1E4B-498C-3A4A-A53C-C814F20AAC86}" type="slidenum">
              <a:rPr lang="en-US" smtClean="0"/>
              <a:t>1</a:t>
            </a:fld>
            <a:endParaRPr lang="en-US"/>
          </a:p>
        </p:txBody>
      </p:sp>
    </p:spTree>
    <p:extLst>
      <p:ext uri="{BB962C8B-B14F-4D97-AF65-F5344CB8AC3E}">
        <p14:creationId xmlns:p14="http://schemas.microsoft.com/office/powerpoint/2010/main" val="34267890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BBFBDE6-FB66-964F-8D82-FE39BA945920}" type="slidenum">
              <a:rPr lang="en-US" smtClean="0"/>
              <a:t>2</a:t>
            </a:fld>
            <a:endParaRPr lang="en-US"/>
          </a:p>
        </p:txBody>
      </p:sp>
    </p:spTree>
    <p:extLst>
      <p:ext uri="{BB962C8B-B14F-4D97-AF65-F5344CB8AC3E}">
        <p14:creationId xmlns:p14="http://schemas.microsoft.com/office/powerpoint/2010/main" val="42697136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9923FB-2A9A-9841-AF9C-5F69E5A61FCD}" type="slidenum">
              <a:rPr lang="en-US" smtClean="0"/>
              <a:t>3</a:t>
            </a:fld>
            <a:endParaRPr lang="en-US"/>
          </a:p>
        </p:txBody>
      </p:sp>
    </p:spTree>
    <p:extLst>
      <p:ext uri="{BB962C8B-B14F-4D97-AF65-F5344CB8AC3E}">
        <p14:creationId xmlns:p14="http://schemas.microsoft.com/office/powerpoint/2010/main" val="38887906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9923FB-2A9A-9841-AF9C-5F69E5A61FCD}" type="slidenum">
              <a:rPr lang="en-US" smtClean="0"/>
              <a:t>8</a:t>
            </a:fld>
            <a:endParaRPr lang="en-US"/>
          </a:p>
        </p:txBody>
      </p:sp>
    </p:spTree>
    <p:extLst>
      <p:ext uri="{BB962C8B-B14F-4D97-AF65-F5344CB8AC3E}">
        <p14:creationId xmlns:p14="http://schemas.microsoft.com/office/powerpoint/2010/main" val="30707910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9923FB-2A9A-9841-AF9C-5F69E5A61FCD}" type="slidenum">
              <a:rPr lang="en-US" smtClean="0"/>
              <a:t>9</a:t>
            </a:fld>
            <a:endParaRPr lang="en-US"/>
          </a:p>
        </p:txBody>
      </p:sp>
    </p:spTree>
    <p:extLst>
      <p:ext uri="{BB962C8B-B14F-4D97-AF65-F5344CB8AC3E}">
        <p14:creationId xmlns:p14="http://schemas.microsoft.com/office/powerpoint/2010/main" val="11985104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9923FB-2A9A-9841-AF9C-5F69E5A61FCD}" type="slidenum">
              <a:rPr lang="en-US" smtClean="0"/>
              <a:t>11</a:t>
            </a:fld>
            <a:endParaRPr lang="en-US"/>
          </a:p>
        </p:txBody>
      </p:sp>
    </p:spTree>
    <p:extLst>
      <p:ext uri="{BB962C8B-B14F-4D97-AF65-F5344CB8AC3E}">
        <p14:creationId xmlns:p14="http://schemas.microsoft.com/office/powerpoint/2010/main" val="19605045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Wellbeing workshops – preventative work, leaving care team, GPs, support service for cancer patients, SPEAR – homeless charity</a:t>
            </a:r>
          </a:p>
          <a:p>
            <a:r>
              <a:rPr lang="en-US" dirty="0" err="1"/>
              <a:t>DoN</a:t>
            </a:r>
            <a:r>
              <a:rPr lang="en-US" dirty="0"/>
              <a:t> Ambassadors – Chris, Katie, Tim,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CBBFBDE6-FB66-964F-8D82-FE39BA945920}" type="slidenum">
              <a:rPr lang="en-US" smtClean="0"/>
              <a:t>14</a:t>
            </a:fld>
            <a:endParaRPr lang="en-US"/>
          </a:p>
        </p:txBody>
      </p:sp>
    </p:spTree>
    <p:extLst>
      <p:ext uri="{BB962C8B-B14F-4D97-AF65-F5344CB8AC3E}">
        <p14:creationId xmlns:p14="http://schemas.microsoft.com/office/powerpoint/2010/main" val="15261884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9923FB-2A9A-9841-AF9C-5F69E5A61FCD}" type="slidenum">
              <a:rPr lang="en-US" smtClean="0"/>
              <a:t>15</a:t>
            </a:fld>
            <a:endParaRPr lang="en-US"/>
          </a:p>
        </p:txBody>
      </p:sp>
    </p:spTree>
    <p:extLst>
      <p:ext uri="{BB962C8B-B14F-4D97-AF65-F5344CB8AC3E}">
        <p14:creationId xmlns:p14="http://schemas.microsoft.com/office/powerpoint/2010/main" val="30129760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AABF1-4BE2-E081-C71D-EF3DFB039988}"/>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3417F3B6-C119-F62F-8F55-96FE0629399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6860D983-F1C4-1604-C20F-504BECE2B1FD}"/>
              </a:ext>
            </a:extLst>
          </p:cNvPr>
          <p:cNvSpPr>
            <a:spLocks noGrp="1"/>
          </p:cNvSpPr>
          <p:nvPr>
            <p:ph type="dt" sz="half" idx="10"/>
          </p:nvPr>
        </p:nvSpPr>
        <p:spPr/>
        <p:txBody>
          <a:bodyPr/>
          <a:lstStyle/>
          <a:p>
            <a:fld id="{10FA8CDA-E941-D647-B57C-C20BD08E7B4E}" type="datetimeFigureOut">
              <a:rPr lang="en-US" smtClean="0"/>
              <a:t>12/2/25</a:t>
            </a:fld>
            <a:endParaRPr lang="en-US"/>
          </a:p>
        </p:txBody>
      </p:sp>
      <p:sp>
        <p:nvSpPr>
          <p:cNvPr id="5" name="Footer Placeholder 4">
            <a:extLst>
              <a:ext uri="{FF2B5EF4-FFF2-40B4-BE49-F238E27FC236}">
                <a16:creationId xmlns:a16="http://schemas.microsoft.com/office/drawing/2014/main" id="{B44DB7E3-DC9E-D2A5-A53A-ACD094868D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277181-16FF-2128-DE08-8D21EA7A275C}"/>
              </a:ext>
            </a:extLst>
          </p:cNvPr>
          <p:cNvSpPr>
            <a:spLocks noGrp="1"/>
          </p:cNvSpPr>
          <p:nvPr>
            <p:ph type="sldNum" sz="quarter" idx="12"/>
          </p:nvPr>
        </p:nvSpPr>
        <p:spPr/>
        <p:txBody>
          <a:bodyPr/>
          <a:lstStyle/>
          <a:p>
            <a:fld id="{1AF1A985-E504-274C-93B0-A57D32F37564}" type="slidenum">
              <a:rPr lang="en-US" smtClean="0"/>
              <a:t>‹#›</a:t>
            </a:fld>
            <a:endParaRPr lang="en-US"/>
          </a:p>
        </p:txBody>
      </p:sp>
    </p:spTree>
    <p:extLst>
      <p:ext uri="{BB962C8B-B14F-4D97-AF65-F5344CB8AC3E}">
        <p14:creationId xmlns:p14="http://schemas.microsoft.com/office/powerpoint/2010/main" val="14063799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046CF-F1BA-AC13-421C-3681C261D3D9}"/>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DBB24E3E-765C-A2AF-74B9-43CE3C48F36C}"/>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E248A6B-9A0D-E73C-C300-85BE4932CB96}"/>
              </a:ext>
            </a:extLst>
          </p:cNvPr>
          <p:cNvSpPr>
            <a:spLocks noGrp="1"/>
          </p:cNvSpPr>
          <p:nvPr>
            <p:ph type="dt" sz="half" idx="10"/>
          </p:nvPr>
        </p:nvSpPr>
        <p:spPr/>
        <p:txBody>
          <a:bodyPr/>
          <a:lstStyle/>
          <a:p>
            <a:fld id="{10FA8CDA-E941-D647-B57C-C20BD08E7B4E}" type="datetimeFigureOut">
              <a:rPr lang="en-US" smtClean="0"/>
              <a:t>12/2/25</a:t>
            </a:fld>
            <a:endParaRPr lang="en-US"/>
          </a:p>
        </p:txBody>
      </p:sp>
      <p:sp>
        <p:nvSpPr>
          <p:cNvPr id="5" name="Footer Placeholder 4">
            <a:extLst>
              <a:ext uri="{FF2B5EF4-FFF2-40B4-BE49-F238E27FC236}">
                <a16:creationId xmlns:a16="http://schemas.microsoft.com/office/drawing/2014/main" id="{EB6FDCEA-874A-95EE-1382-4476931C25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2AADBC-BED7-6438-657F-9A1093A448E5}"/>
              </a:ext>
            </a:extLst>
          </p:cNvPr>
          <p:cNvSpPr>
            <a:spLocks noGrp="1"/>
          </p:cNvSpPr>
          <p:nvPr>
            <p:ph type="sldNum" sz="quarter" idx="12"/>
          </p:nvPr>
        </p:nvSpPr>
        <p:spPr/>
        <p:txBody>
          <a:bodyPr/>
          <a:lstStyle/>
          <a:p>
            <a:fld id="{1AF1A985-E504-274C-93B0-A57D32F37564}" type="slidenum">
              <a:rPr lang="en-US" smtClean="0"/>
              <a:t>‹#›</a:t>
            </a:fld>
            <a:endParaRPr lang="en-US"/>
          </a:p>
        </p:txBody>
      </p:sp>
    </p:spTree>
    <p:extLst>
      <p:ext uri="{BB962C8B-B14F-4D97-AF65-F5344CB8AC3E}">
        <p14:creationId xmlns:p14="http://schemas.microsoft.com/office/powerpoint/2010/main" val="36607978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374C2E9-2EF5-ED4D-7B74-6865925E38A5}"/>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448CC165-DC25-43C1-1BE0-356548706E27}"/>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AEAF8A4-CB8A-5D74-79EE-237AFCF84750}"/>
              </a:ext>
            </a:extLst>
          </p:cNvPr>
          <p:cNvSpPr>
            <a:spLocks noGrp="1"/>
          </p:cNvSpPr>
          <p:nvPr>
            <p:ph type="dt" sz="half" idx="10"/>
          </p:nvPr>
        </p:nvSpPr>
        <p:spPr/>
        <p:txBody>
          <a:bodyPr/>
          <a:lstStyle/>
          <a:p>
            <a:fld id="{10FA8CDA-E941-D647-B57C-C20BD08E7B4E}" type="datetimeFigureOut">
              <a:rPr lang="en-US" smtClean="0"/>
              <a:t>12/2/25</a:t>
            </a:fld>
            <a:endParaRPr lang="en-US"/>
          </a:p>
        </p:txBody>
      </p:sp>
      <p:sp>
        <p:nvSpPr>
          <p:cNvPr id="5" name="Footer Placeholder 4">
            <a:extLst>
              <a:ext uri="{FF2B5EF4-FFF2-40B4-BE49-F238E27FC236}">
                <a16:creationId xmlns:a16="http://schemas.microsoft.com/office/drawing/2014/main" id="{95A40FF3-62A6-D0E9-902F-2CC934A2FC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D8136F-C096-121B-6902-A2C04C881FDB}"/>
              </a:ext>
            </a:extLst>
          </p:cNvPr>
          <p:cNvSpPr>
            <a:spLocks noGrp="1"/>
          </p:cNvSpPr>
          <p:nvPr>
            <p:ph type="sldNum" sz="quarter" idx="12"/>
          </p:nvPr>
        </p:nvSpPr>
        <p:spPr/>
        <p:txBody>
          <a:bodyPr/>
          <a:lstStyle/>
          <a:p>
            <a:fld id="{1AF1A985-E504-274C-93B0-A57D32F37564}" type="slidenum">
              <a:rPr lang="en-US" smtClean="0"/>
              <a:t>‹#›</a:t>
            </a:fld>
            <a:endParaRPr lang="en-US"/>
          </a:p>
        </p:txBody>
      </p:sp>
    </p:spTree>
    <p:extLst>
      <p:ext uri="{BB962C8B-B14F-4D97-AF65-F5344CB8AC3E}">
        <p14:creationId xmlns:p14="http://schemas.microsoft.com/office/powerpoint/2010/main" val="14009167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B03F3-0CBB-AFE3-7418-F604DB0ACD2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6026D933-61BA-70DC-ECC4-0511D25908C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ADFA3F5-6160-3FE2-E5D8-5ECD3D30BE39}"/>
              </a:ext>
            </a:extLst>
          </p:cNvPr>
          <p:cNvSpPr>
            <a:spLocks noGrp="1"/>
          </p:cNvSpPr>
          <p:nvPr>
            <p:ph type="dt" sz="half" idx="10"/>
          </p:nvPr>
        </p:nvSpPr>
        <p:spPr/>
        <p:txBody>
          <a:bodyPr/>
          <a:lstStyle/>
          <a:p>
            <a:fld id="{10FA8CDA-E941-D647-B57C-C20BD08E7B4E}" type="datetimeFigureOut">
              <a:rPr lang="en-US" smtClean="0"/>
              <a:t>12/2/25</a:t>
            </a:fld>
            <a:endParaRPr lang="en-US"/>
          </a:p>
        </p:txBody>
      </p:sp>
      <p:sp>
        <p:nvSpPr>
          <p:cNvPr id="5" name="Footer Placeholder 4">
            <a:extLst>
              <a:ext uri="{FF2B5EF4-FFF2-40B4-BE49-F238E27FC236}">
                <a16:creationId xmlns:a16="http://schemas.microsoft.com/office/drawing/2014/main" id="{8C46CCA8-9CA2-9386-1D7E-762D5E102B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61E0FA-14C4-2C77-7D79-C70CB341C5EC}"/>
              </a:ext>
            </a:extLst>
          </p:cNvPr>
          <p:cNvSpPr>
            <a:spLocks noGrp="1"/>
          </p:cNvSpPr>
          <p:nvPr>
            <p:ph type="sldNum" sz="quarter" idx="12"/>
          </p:nvPr>
        </p:nvSpPr>
        <p:spPr/>
        <p:txBody>
          <a:bodyPr/>
          <a:lstStyle/>
          <a:p>
            <a:fld id="{1AF1A985-E504-274C-93B0-A57D32F37564}" type="slidenum">
              <a:rPr lang="en-US" smtClean="0"/>
              <a:t>‹#›</a:t>
            </a:fld>
            <a:endParaRPr lang="en-US"/>
          </a:p>
        </p:txBody>
      </p:sp>
    </p:spTree>
    <p:extLst>
      <p:ext uri="{BB962C8B-B14F-4D97-AF65-F5344CB8AC3E}">
        <p14:creationId xmlns:p14="http://schemas.microsoft.com/office/powerpoint/2010/main" val="15598144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153353-F434-FE84-49A1-C64F8CD5E445}"/>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C32924A3-82C3-4BCB-0980-22522027CA0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666D52E7-1102-1C6E-4887-433E6E6DBE46}"/>
              </a:ext>
            </a:extLst>
          </p:cNvPr>
          <p:cNvSpPr>
            <a:spLocks noGrp="1"/>
          </p:cNvSpPr>
          <p:nvPr>
            <p:ph type="dt" sz="half" idx="10"/>
          </p:nvPr>
        </p:nvSpPr>
        <p:spPr/>
        <p:txBody>
          <a:bodyPr/>
          <a:lstStyle/>
          <a:p>
            <a:fld id="{10FA8CDA-E941-D647-B57C-C20BD08E7B4E}" type="datetimeFigureOut">
              <a:rPr lang="en-US" smtClean="0"/>
              <a:t>12/2/25</a:t>
            </a:fld>
            <a:endParaRPr lang="en-US"/>
          </a:p>
        </p:txBody>
      </p:sp>
      <p:sp>
        <p:nvSpPr>
          <p:cNvPr id="5" name="Footer Placeholder 4">
            <a:extLst>
              <a:ext uri="{FF2B5EF4-FFF2-40B4-BE49-F238E27FC236}">
                <a16:creationId xmlns:a16="http://schemas.microsoft.com/office/drawing/2014/main" id="{A0CF6FED-371F-D416-7BA0-A0EC57A3D6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A8A315-D657-AE49-FA89-0B7082B2A0EB}"/>
              </a:ext>
            </a:extLst>
          </p:cNvPr>
          <p:cNvSpPr>
            <a:spLocks noGrp="1"/>
          </p:cNvSpPr>
          <p:nvPr>
            <p:ph type="sldNum" sz="quarter" idx="12"/>
          </p:nvPr>
        </p:nvSpPr>
        <p:spPr/>
        <p:txBody>
          <a:bodyPr/>
          <a:lstStyle/>
          <a:p>
            <a:fld id="{1AF1A985-E504-274C-93B0-A57D32F37564}" type="slidenum">
              <a:rPr lang="en-US" smtClean="0"/>
              <a:t>‹#›</a:t>
            </a:fld>
            <a:endParaRPr lang="en-US"/>
          </a:p>
        </p:txBody>
      </p:sp>
    </p:spTree>
    <p:extLst>
      <p:ext uri="{BB962C8B-B14F-4D97-AF65-F5344CB8AC3E}">
        <p14:creationId xmlns:p14="http://schemas.microsoft.com/office/powerpoint/2010/main" val="1108106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0F048-07A5-3570-C4F4-B3A70555037C}"/>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AE8BC402-CA56-D7ED-3710-0273175DCB97}"/>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5A977E3D-4204-6572-0136-AB0632B8A396}"/>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216006AA-938A-F876-CE8C-F476FA541954}"/>
              </a:ext>
            </a:extLst>
          </p:cNvPr>
          <p:cNvSpPr>
            <a:spLocks noGrp="1"/>
          </p:cNvSpPr>
          <p:nvPr>
            <p:ph type="dt" sz="half" idx="10"/>
          </p:nvPr>
        </p:nvSpPr>
        <p:spPr/>
        <p:txBody>
          <a:bodyPr/>
          <a:lstStyle/>
          <a:p>
            <a:fld id="{10FA8CDA-E941-D647-B57C-C20BD08E7B4E}" type="datetimeFigureOut">
              <a:rPr lang="en-US" smtClean="0"/>
              <a:t>12/2/25</a:t>
            </a:fld>
            <a:endParaRPr lang="en-US"/>
          </a:p>
        </p:txBody>
      </p:sp>
      <p:sp>
        <p:nvSpPr>
          <p:cNvPr id="6" name="Footer Placeholder 5">
            <a:extLst>
              <a:ext uri="{FF2B5EF4-FFF2-40B4-BE49-F238E27FC236}">
                <a16:creationId xmlns:a16="http://schemas.microsoft.com/office/drawing/2014/main" id="{77E30BC5-E18D-C95B-6B5D-329299A544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F387C26-6CFD-010E-51A3-FEA571962800}"/>
              </a:ext>
            </a:extLst>
          </p:cNvPr>
          <p:cNvSpPr>
            <a:spLocks noGrp="1"/>
          </p:cNvSpPr>
          <p:nvPr>
            <p:ph type="sldNum" sz="quarter" idx="12"/>
          </p:nvPr>
        </p:nvSpPr>
        <p:spPr/>
        <p:txBody>
          <a:bodyPr/>
          <a:lstStyle/>
          <a:p>
            <a:fld id="{1AF1A985-E504-274C-93B0-A57D32F37564}" type="slidenum">
              <a:rPr lang="en-US" smtClean="0"/>
              <a:t>‹#›</a:t>
            </a:fld>
            <a:endParaRPr lang="en-US"/>
          </a:p>
        </p:txBody>
      </p:sp>
    </p:spTree>
    <p:extLst>
      <p:ext uri="{BB962C8B-B14F-4D97-AF65-F5344CB8AC3E}">
        <p14:creationId xmlns:p14="http://schemas.microsoft.com/office/powerpoint/2010/main" val="16542639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B24209-423D-36CC-CFC8-241F5E8A70B4}"/>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4CC213CA-FA10-3CBD-97C8-C8C46F7E02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B724017E-4A9A-4137-66CC-17B1B1D9449E}"/>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2DBFE2C6-10CD-8ABE-B84D-15468BA74B1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EF675B9A-A9A1-A2BA-9ADC-80015AE4EB91}"/>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3440D8C0-7A4D-34C7-3818-E4F188F3B4C5}"/>
              </a:ext>
            </a:extLst>
          </p:cNvPr>
          <p:cNvSpPr>
            <a:spLocks noGrp="1"/>
          </p:cNvSpPr>
          <p:nvPr>
            <p:ph type="dt" sz="half" idx="10"/>
          </p:nvPr>
        </p:nvSpPr>
        <p:spPr/>
        <p:txBody>
          <a:bodyPr/>
          <a:lstStyle/>
          <a:p>
            <a:fld id="{10FA8CDA-E941-D647-B57C-C20BD08E7B4E}" type="datetimeFigureOut">
              <a:rPr lang="en-US" smtClean="0"/>
              <a:t>12/2/25</a:t>
            </a:fld>
            <a:endParaRPr lang="en-US"/>
          </a:p>
        </p:txBody>
      </p:sp>
      <p:sp>
        <p:nvSpPr>
          <p:cNvPr id="8" name="Footer Placeholder 7">
            <a:extLst>
              <a:ext uri="{FF2B5EF4-FFF2-40B4-BE49-F238E27FC236}">
                <a16:creationId xmlns:a16="http://schemas.microsoft.com/office/drawing/2014/main" id="{04C6D2C9-E531-7732-C1FB-7CEE4508178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273E185-94D7-AECB-C58F-3EB7E9CB2A5A}"/>
              </a:ext>
            </a:extLst>
          </p:cNvPr>
          <p:cNvSpPr>
            <a:spLocks noGrp="1"/>
          </p:cNvSpPr>
          <p:nvPr>
            <p:ph type="sldNum" sz="quarter" idx="12"/>
          </p:nvPr>
        </p:nvSpPr>
        <p:spPr/>
        <p:txBody>
          <a:bodyPr/>
          <a:lstStyle/>
          <a:p>
            <a:fld id="{1AF1A985-E504-274C-93B0-A57D32F37564}" type="slidenum">
              <a:rPr lang="en-US" smtClean="0"/>
              <a:t>‹#›</a:t>
            </a:fld>
            <a:endParaRPr lang="en-US"/>
          </a:p>
        </p:txBody>
      </p:sp>
    </p:spTree>
    <p:extLst>
      <p:ext uri="{BB962C8B-B14F-4D97-AF65-F5344CB8AC3E}">
        <p14:creationId xmlns:p14="http://schemas.microsoft.com/office/powerpoint/2010/main" val="42766027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F52E26-2F84-E643-0659-6AD8AAF90507}"/>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767624EF-825A-AB93-4CAE-385945B5902F}"/>
              </a:ext>
            </a:extLst>
          </p:cNvPr>
          <p:cNvSpPr>
            <a:spLocks noGrp="1"/>
          </p:cNvSpPr>
          <p:nvPr>
            <p:ph type="dt" sz="half" idx="10"/>
          </p:nvPr>
        </p:nvSpPr>
        <p:spPr/>
        <p:txBody>
          <a:bodyPr/>
          <a:lstStyle/>
          <a:p>
            <a:fld id="{10FA8CDA-E941-D647-B57C-C20BD08E7B4E}" type="datetimeFigureOut">
              <a:rPr lang="en-US" smtClean="0"/>
              <a:t>12/2/25</a:t>
            </a:fld>
            <a:endParaRPr lang="en-US"/>
          </a:p>
        </p:txBody>
      </p:sp>
      <p:sp>
        <p:nvSpPr>
          <p:cNvPr id="4" name="Footer Placeholder 3">
            <a:extLst>
              <a:ext uri="{FF2B5EF4-FFF2-40B4-BE49-F238E27FC236}">
                <a16:creationId xmlns:a16="http://schemas.microsoft.com/office/drawing/2014/main" id="{5B9886C0-C5A4-7635-25DA-B6AB22A5B12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586C23B-CE31-E759-0887-B1B72A1EBBE9}"/>
              </a:ext>
            </a:extLst>
          </p:cNvPr>
          <p:cNvSpPr>
            <a:spLocks noGrp="1"/>
          </p:cNvSpPr>
          <p:nvPr>
            <p:ph type="sldNum" sz="quarter" idx="12"/>
          </p:nvPr>
        </p:nvSpPr>
        <p:spPr/>
        <p:txBody>
          <a:bodyPr/>
          <a:lstStyle/>
          <a:p>
            <a:fld id="{1AF1A985-E504-274C-93B0-A57D32F37564}" type="slidenum">
              <a:rPr lang="en-US" smtClean="0"/>
              <a:t>‹#›</a:t>
            </a:fld>
            <a:endParaRPr lang="en-US"/>
          </a:p>
        </p:txBody>
      </p:sp>
    </p:spTree>
    <p:extLst>
      <p:ext uri="{BB962C8B-B14F-4D97-AF65-F5344CB8AC3E}">
        <p14:creationId xmlns:p14="http://schemas.microsoft.com/office/powerpoint/2010/main" val="20830315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B60032B-5E0E-7329-C7A2-BFC047A83E16}"/>
              </a:ext>
            </a:extLst>
          </p:cNvPr>
          <p:cNvSpPr>
            <a:spLocks noGrp="1"/>
          </p:cNvSpPr>
          <p:nvPr>
            <p:ph type="dt" sz="half" idx="10"/>
          </p:nvPr>
        </p:nvSpPr>
        <p:spPr/>
        <p:txBody>
          <a:bodyPr/>
          <a:lstStyle/>
          <a:p>
            <a:fld id="{10FA8CDA-E941-D647-B57C-C20BD08E7B4E}" type="datetimeFigureOut">
              <a:rPr lang="en-US" smtClean="0"/>
              <a:t>12/2/25</a:t>
            </a:fld>
            <a:endParaRPr lang="en-US"/>
          </a:p>
        </p:txBody>
      </p:sp>
      <p:sp>
        <p:nvSpPr>
          <p:cNvPr id="3" name="Footer Placeholder 2">
            <a:extLst>
              <a:ext uri="{FF2B5EF4-FFF2-40B4-BE49-F238E27FC236}">
                <a16:creationId xmlns:a16="http://schemas.microsoft.com/office/drawing/2014/main" id="{428F847D-3E26-D84D-978D-228EDD7353F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C888AFD-6B67-224C-B3EA-8E1BF3DF9371}"/>
              </a:ext>
            </a:extLst>
          </p:cNvPr>
          <p:cNvSpPr>
            <a:spLocks noGrp="1"/>
          </p:cNvSpPr>
          <p:nvPr>
            <p:ph type="sldNum" sz="quarter" idx="12"/>
          </p:nvPr>
        </p:nvSpPr>
        <p:spPr/>
        <p:txBody>
          <a:bodyPr/>
          <a:lstStyle/>
          <a:p>
            <a:fld id="{1AF1A985-E504-274C-93B0-A57D32F37564}" type="slidenum">
              <a:rPr lang="en-US" smtClean="0"/>
              <a:t>‹#›</a:t>
            </a:fld>
            <a:endParaRPr lang="en-US"/>
          </a:p>
        </p:txBody>
      </p:sp>
    </p:spTree>
    <p:extLst>
      <p:ext uri="{BB962C8B-B14F-4D97-AF65-F5344CB8AC3E}">
        <p14:creationId xmlns:p14="http://schemas.microsoft.com/office/powerpoint/2010/main" val="30315429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FF16E8-3119-A151-F7B2-55F85DCB0C8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490C29ED-47F9-654F-5CB0-050ADA9FAE6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42F15190-2619-5B6C-8E59-3B27D659C8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213F260-EA9F-530E-C3BD-586AB541EB80}"/>
              </a:ext>
            </a:extLst>
          </p:cNvPr>
          <p:cNvSpPr>
            <a:spLocks noGrp="1"/>
          </p:cNvSpPr>
          <p:nvPr>
            <p:ph type="dt" sz="half" idx="10"/>
          </p:nvPr>
        </p:nvSpPr>
        <p:spPr/>
        <p:txBody>
          <a:bodyPr/>
          <a:lstStyle/>
          <a:p>
            <a:fld id="{10FA8CDA-E941-D647-B57C-C20BD08E7B4E}" type="datetimeFigureOut">
              <a:rPr lang="en-US" smtClean="0"/>
              <a:t>12/2/25</a:t>
            </a:fld>
            <a:endParaRPr lang="en-US"/>
          </a:p>
        </p:txBody>
      </p:sp>
      <p:sp>
        <p:nvSpPr>
          <p:cNvPr id="6" name="Footer Placeholder 5">
            <a:extLst>
              <a:ext uri="{FF2B5EF4-FFF2-40B4-BE49-F238E27FC236}">
                <a16:creationId xmlns:a16="http://schemas.microsoft.com/office/drawing/2014/main" id="{FC37A5B5-FAC5-695F-9777-6FA3746AC1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EA2258E-AEB7-D9D1-F0DC-E0A133896AA4}"/>
              </a:ext>
            </a:extLst>
          </p:cNvPr>
          <p:cNvSpPr>
            <a:spLocks noGrp="1"/>
          </p:cNvSpPr>
          <p:nvPr>
            <p:ph type="sldNum" sz="quarter" idx="12"/>
          </p:nvPr>
        </p:nvSpPr>
        <p:spPr/>
        <p:txBody>
          <a:bodyPr/>
          <a:lstStyle/>
          <a:p>
            <a:fld id="{1AF1A985-E504-274C-93B0-A57D32F37564}" type="slidenum">
              <a:rPr lang="en-US" smtClean="0"/>
              <a:t>‹#›</a:t>
            </a:fld>
            <a:endParaRPr lang="en-US"/>
          </a:p>
        </p:txBody>
      </p:sp>
    </p:spTree>
    <p:extLst>
      <p:ext uri="{BB962C8B-B14F-4D97-AF65-F5344CB8AC3E}">
        <p14:creationId xmlns:p14="http://schemas.microsoft.com/office/powerpoint/2010/main" val="31785421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82D4F-B0B7-9D49-7A0D-FBBBF015164F}"/>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32DDE75A-7374-CA60-61E9-38C7E03418F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B813B58-21F2-01AF-2905-70FBB11BDD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915A52C-02C3-6871-8E73-D397DAB913CB}"/>
              </a:ext>
            </a:extLst>
          </p:cNvPr>
          <p:cNvSpPr>
            <a:spLocks noGrp="1"/>
          </p:cNvSpPr>
          <p:nvPr>
            <p:ph type="dt" sz="half" idx="10"/>
          </p:nvPr>
        </p:nvSpPr>
        <p:spPr/>
        <p:txBody>
          <a:bodyPr/>
          <a:lstStyle/>
          <a:p>
            <a:fld id="{10FA8CDA-E941-D647-B57C-C20BD08E7B4E}" type="datetimeFigureOut">
              <a:rPr lang="en-US" smtClean="0"/>
              <a:t>12/2/25</a:t>
            </a:fld>
            <a:endParaRPr lang="en-US"/>
          </a:p>
        </p:txBody>
      </p:sp>
      <p:sp>
        <p:nvSpPr>
          <p:cNvPr id="6" name="Footer Placeholder 5">
            <a:extLst>
              <a:ext uri="{FF2B5EF4-FFF2-40B4-BE49-F238E27FC236}">
                <a16:creationId xmlns:a16="http://schemas.microsoft.com/office/drawing/2014/main" id="{EA448505-9F16-6E75-4B91-F60408E2985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C9A0CF9-D19E-3DF5-FB86-3DFEA79EAB52}"/>
              </a:ext>
            </a:extLst>
          </p:cNvPr>
          <p:cNvSpPr>
            <a:spLocks noGrp="1"/>
          </p:cNvSpPr>
          <p:nvPr>
            <p:ph type="sldNum" sz="quarter" idx="12"/>
          </p:nvPr>
        </p:nvSpPr>
        <p:spPr/>
        <p:txBody>
          <a:bodyPr/>
          <a:lstStyle/>
          <a:p>
            <a:fld id="{1AF1A985-E504-274C-93B0-A57D32F37564}" type="slidenum">
              <a:rPr lang="en-US" smtClean="0"/>
              <a:t>‹#›</a:t>
            </a:fld>
            <a:endParaRPr lang="en-US"/>
          </a:p>
        </p:txBody>
      </p:sp>
    </p:spTree>
    <p:extLst>
      <p:ext uri="{BB962C8B-B14F-4D97-AF65-F5344CB8AC3E}">
        <p14:creationId xmlns:p14="http://schemas.microsoft.com/office/powerpoint/2010/main" val="28930366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4A78BB8-9090-418A-20E8-EF1DABCF9A1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EEB950F3-8DD2-94A6-72B9-303E76CD547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D2EBF16-CDC5-9D86-85C3-616757BB5BD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0FA8CDA-E941-D647-B57C-C20BD08E7B4E}" type="datetimeFigureOut">
              <a:rPr lang="en-US" smtClean="0"/>
              <a:t>12/2/25</a:t>
            </a:fld>
            <a:endParaRPr lang="en-US"/>
          </a:p>
        </p:txBody>
      </p:sp>
      <p:sp>
        <p:nvSpPr>
          <p:cNvPr id="5" name="Footer Placeholder 4">
            <a:extLst>
              <a:ext uri="{FF2B5EF4-FFF2-40B4-BE49-F238E27FC236}">
                <a16:creationId xmlns:a16="http://schemas.microsoft.com/office/drawing/2014/main" id="{512267AF-C785-F770-CFD3-FBA86A858B8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2F6092D4-23F4-3430-31D3-F00958BD6D9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AF1A985-E504-274C-93B0-A57D32F37564}" type="slidenum">
              <a:rPr lang="en-US" smtClean="0"/>
              <a:t>‹#›</a:t>
            </a:fld>
            <a:endParaRPr lang="en-US"/>
          </a:p>
        </p:txBody>
      </p:sp>
    </p:spTree>
    <p:extLst>
      <p:ext uri="{BB962C8B-B14F-4D97-AF65-F5344CB8AC3E}">
        <p14:creationId xmlns:p14="http://schemas.microsoft.com/office/powerpoint/2010/main" val="14221611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2.jp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1.jpe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hyperlink" Target="https://vimeo.com/reviews/a5059905-fc54-418f-966b-f17499dc8c7e/videos/1090113623" TargetMode="External"/><Relationship Id="rId7" Type="http://schemas.microsoft.com/office/2007/relationships/hdphoto" Target="../media/hdphoto1.wdp"/><Relationship Id="rId2" Type="http://schemas.openxmlformats.org/officeDocument/2006/relationships/hyperlink" Target="https://vimeo.com/reviews/a5059905-fc54-418f-966b-f17499dc8c7e/videos/1093035761" TargetMode="Externa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hyperlink" Target="https://vimeo.com/reviews/a5059905-fc54-418f-966b-f17499dc8c7e/videos/1090118551" TargetMode="External"/><Relationship Id="rId4" Type="http://schemas.openxmlformats.org/officeDocument/2006/relationships/hyperlink" Target="https://vimeo.com/reviews/a5059905-fc54-418f-966b-f17499dc8c7e/videos/1090115524" TargetMode="Externa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jpeg"/><Relationship Id="rId3" Type="http://schemas.openxmlformats.org/officeDocument/2006/relationships/image" Target="../media/image1.png"/><Relationship Id="rId7" Type="http://schemas.openxmlformats.org/officeDocument/2006/relationships/image" Target="../media/image25.png"/><Relationship Id="rId12" Type="http://schemas.openxmlformats.org/officeDocument/2006/relationships/image" Target="../media/image30.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microsoft.com/office/2007/relationships/hdphoto" Target="../media/hdphoto1.wdp"/><Relationship Id="rId9" Type="http://schemas.openxmlformats.org/officeDocument/2006/relationships/image" Target="../media/image27.png"/><Relationship Id="rId14" Type="http://schemas.openxmlformats.org/officeDocument/2006/relationships/image" Target="../media/image32.png"/></Relationships>
</file>

<file path=ppt/slides/_rels/slide15.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6.png"/><Relationship Id="rId11" Type="http://schemas.openxmlformats.org/officeDocument/2006/relationships/image" Target="../media/image41.jpeg"/><Relationship Id="rId5" Type="http://schemas.openxmlformats.org/officeDocument/2006/relationships/image" Target="../media/image35.png"/><Relationship Id="rId10" Type="http://schemas.openxmlformats.org/officeDocument/2006/relationships/image" Target="../media/image40.jpeg"/><Relationship Id="rId4" Type="http://schemas.openxmlformats.org/officeDocument/2006/relationships/image" Target="../media/image34.png"/><Relationship Id="rId9" Type="http://schemas.openxmlformats.org/officeDocument/2006/relationships/image" Target="../media/image39.png"/></Relationships>
</file>

<file path=ppt/slides/_rels/slide1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45.jpeg"/></Relationships>
</file>

<file path=ppt/slides/_rels/slide1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jp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jpe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48E5D40-D865-6A4B-88F3-37694A78EE7A}"/>
              </a:ext>
            </a:extLst>
          </p:cNvPr>
          <p:cNvSpPr txBox="1"/>
          <p:nvPr/>
        </p:nvSpPr>
        <p:spPr>
          <a:xfrm>
            <a:off x="671498" y="3096998"/>
            <a:ext cx="10849004" cy="1692771"/>
          </a:xfrm>
          <a:prstGeom prst="rect">
            <a:avLst/>
          </a:prstGeom>
          <a:noFill/>
        </p:spPr>
        <p:txBody>
          <a:bodyPr wrap="square" rtlCol="0">
            <a:spAutoFit/>
          </a:bodyPr>
          <a:lstStyle/>
          <a:p>
            <a:pPr algn="ctr"/>
            <a:r>
              <a:rPr lang="en-US" sz="4000" b="1" dirty="0"/>
              <a:t>Dose of Nature Volunteer Evening</a:t>
            </a:r>
          </a:p>
          <a:p>
            <a:pPr algn="ctr"/>
            <a:endParaRPr lang="en-US" sz="3200" b="1" dirty="0"/>
          </a:p>
          <a:p>
            <a:pPr algn="ctr"/>
            <a:r>
              <a:rPr lang="en-US" sz="3200" b="1" dirty="0"/>
              <a:t> </a:t>
            </a:r>
            <a:r>
              <a:rPr lang="en-US" sz="3200" dirty="0"/>
              <a:t>December 2025</a:t>
            </a:r>
          </a:p>
        </p:txBody>
      </p:sp>
      <p:sp>
        <p:nvSpPr>
          <p:cNvPr id="3" name="Rectangle 2">
            <a:extLst>
              <a:ext uri="{FF2B5EF4-FFF2-40B4-BE49-F238E27FC236}">
                <a16:creationId xmlns:a16="http://schemas.microsoft.com/office/drawing/2014/main" id="{EC859D71-7A8E-C028-534D-EDAF959EE532}"/>
              </a:ext>
            </a:extLst>
          </p:cNvPr>
          <p:cNvSpPr/>
          <p:nvPr/>
        </p:nvSpPr>
        <p:spPr>
          <a:xfrm>
            <a:off x="0" y="6173266"/>
            <a:ext cx="12192000" cy="907451"/>
          </a:xfrm>
          <a:prstGeom prst="rect">
            <a:avLst/>
          </a:prstGeom>
          <a:solidFill>
            <a:srgbClr val="4C795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1EE14D9-06A8-17D8-D1F7-7D0BF6302DD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9914" r="90554">
                        <a14:foregroundMark x1="32787" y1="18385" x2="16472" y2="30077"/>
                        <a14:foregroundMark x1="16472" y1="30077" x2="12881" y2="45462"/>
                        <a14:foregroundMark x1="12881" y1="45462" x2="24044" y2="58692"/>
                        <a14:foregroundMark x1="24044" y1="58692" x2="37783" y2="60231"/>
                        <a14:foregroundMark x1="37783" y1="60231" x2="50429" y2="59923"/>
                        <a14:foregroundMark x1="50429" y1="59923" x2="66042" y2="53000"/>
                        <a14:foregroundMark x1="66042" y1="53000" x2="63856" y2="35308"/>
                        <a14:foregroundMark x1="63856" y1="35308" x2="50898" y2="29846"/>
                        <a14:foregroundMark x1="50898" y1="29846" x2="32709" y2="50077"/>
                        <a14:foregroundMark x1="32709" y1="50077" x2="51756" y2="32308"/>
                        <a14:foregroundMark x1="51756" y1="32308" x2="65886" y2="32692"/>
                        <a14:foregroundMark x1="65886" y1="32692" x2="75878" y2="39769"/>
                        <a14:foregroundMark x1="75878" y1="39769" x2="88603" y2="39385"/>
                        <a14:foregroundMark x1="88603" y1="39385" x2="90008" y2="51615"/>
                        <a14:foregroundMark x1="90008" y1="51615" x2="84543" y2="65462"/>
                        <a14:foregroundMark x1="84543" y1="65462" x2="63934" y2="68846"/>
                        <a14:foregroundMark x1="63934" y1="68846" x2="55972" y2="58154"/>
                        <a14:foregroundMark x1="55972" y1="58154" x2="65105" y2="72000"/>
                        <a14:foregroundMark x1="65105" y1="72000" x2="40749" y2="80154"/>
                        <a14:foregroundMark x1="40749" y1="80154" x2="24122" y2="65077"/>
                        <a14:foregroundMark x1="24122" y1="65077" x2="34582" y2="54385"/>
                        <a14:foregroundMark x1="34582" y1="54385" x2="47619" y2="54231"/>
                        <a14:foregroundMark x1="47619" y1="54231" x2="33568" y2="37692"/>
                        <a14:foregroundMark x1="33568" y1="37692" x2="48087" y2="27000"/>
                        <a14:foregroundMark x1="48087" y1="27000" x2="58626" y2="55923"/>
                        <a14:foregroundMark x1="58626" y1="55923" x2="51913" y2="37769"/>
                        <a14:foregroundMark x1="51913" y1="37769" x2="64325" y2="35231"/>
                        <a14:foregroundMark x1="64325" y1="35231" x2="67135" y2="57769"/>
                        <a14:foregroundMark x1="67135" y1="57769" x2="56440" y2="71308"/>
                        <a14:foregroundMark x1="56440" y1="71308" x2="40125" y2="72231"/>
                        <a14:foregroundMark x1="40125" y1="72231" x2="37783" y2="50077"/>
                        <a14:foregroundMark x1="37783" y1="50077" x2="39657" y2="46077"/>
                        <a14:foregroundMark x1="24356" y1="27308" x2="23419" y2="41231"/>
                        <a14:foregroundMark x1="23419" y1="41231" x2="36066" y2="38154"/>
                        <a14:foregroundMark x1="36066" y1="38154" x2="35363" y2="25231"/>
                        <a14:foregroundMark x1="35363" y1="25231" x2="29430" y2="39769"/>
                        <a14:foregroundMark x1="29430" y1="39769" x2="28728" y2="52231"/>
                        <a14:foregroundMark x1="28728" y1="52231" x2="30913" y2="39692"/>
                        <a14:foregroundMark x1="30913" y1="39692" x2="27400" y2="52385"/>
                        <a14:foregroundMark x1="27400" y1="52385" x2="35909" y2="43231"/>
                        <a14:foregroundMark x1="35909" y1="43231" x2="35831" y2="29923"/>
                        <a14:foregroundMark x1="35831" y1="29923" x2="39969" y2="17769"/>
                        <a14:foregroundMark x1="39969" y1="17769" x2="48322" y2="26769"/>
                        <a14:foregroundMark x1="48322" y1="26769" x2="35831" y2="30231"/>
                        <a14:foregroundMark x1="35831" y1="30231" x2="55191" y2="22692"/>
                        <a14:foregroundMark x1="55191" y1="22692" x2="69009" y2="25231"/>
                        <a14:foregroundMark x1="69009" y1="25231" x2="86027" y2="33538"/>
                        <a14:foregroundMark x1="86027" y1="33538" x2="90554" y2="48846"/>
                        <a14:foregroundMark x1="90554" y1="48846" x2="77596" y2="48154"/>
                        <a14:foregroundMark x1="77596" y1="48154" x2="75410" y2="60154"/>
                        <a14:foregroundMark x1="75410" y1="60154" x2="60500" y2="84077"/>
                        <a14:foregroundMark x1="60500" y1="84077" x2="45277" y2="79308"/>
                        <a14:foregroundMark x1="45277" y1="79308" x2="56050" y2="73615"/>
                        <a14:foregroundMark x1="56050" y1="73615" x2="72053" y2="72385"/>
                        <a14:foregroundMark x1="72053" y1="72385" x2="75332" y2="56308"/>
                        <a14:foregroundMark x1="75332" y1="56308" x2="62451" y2="46692"/>
                        <a14:foregroundMark x1="62451" y1="46692" x2="37861" y2="48769"/>
                        <a14:foregroundMark x1="37861" y1="48769" x2="26776" y2="53846"/>
                        <a14:foregroundMark x1="26776" y1="53846" x2="33958" y2="68692"/>
                        <a14:foregroundMark x1="33958" y1="68692" x2="44028" y2="48462"/>
                        <a14:foregroundMark x1="44028" y1="48462" x2="62685" y2="59692"/>
                        <a14:foregroundMark x1="62685" y1="59692" x2="70258" y2="59308"/>
                        <a14:foregroundMark x1="70882" y1="50077" x2="57065" y2="56308"/>
                        <a14:foregroundMark x1="57065" y1="56308" x2="44809" y2="71154"/>
                        <a14:foregroundMark x1="44809" y1="71154" x2="46526" y2="58000"/>
                        <a14:foregroundMark x1="46526" y1="58000" x2="47151" y2="62077"/>
                        <a14:foregroundMark x1="76893" y1="44846" x2="78142" y2="43000"/>
                      </a14:backgroundRemoval>
                    </a14:imgEffect>
                  </a14:imgLayer>
                </a14:imgProps>
              </a:ext>
            </a:extLst>
          </a:blip>
          <a:stretch>
            <a:fillRect/>
          </a:stretch>
        </p:blipFill>
        <p:spPr>
          <a:xfrm>
            <a:off x="10591800" y="5257304"/>
            <a:ext cx="1528651" cy="1553547"/>
          </a:xfrm>
          <a:prstGeom prst="ellipse">
            <a:avLst/>
          </a:prstGeom>
        </p:spPr>
      </p:pic>
      <p:pic>
        <p:nvPicPr>
          <p:cNvPr id="4" name="Picture 3">
            <a:extLst>
              <a:ext uri="{FF2B5EF4-FFF2-40B4-BE49-F238E27FC236}">
                <a16:creationId xmlns:a16="http://schemas.microsoft.com/office/drawing/2014/main" id="{A019AC96-ABF6-605A-07EB-71A0CBB6849F}"/>
              </a:ext>
            </a:extLst>
          </p:cNvPr>
          <p:cNvPicPr>
            <a:picLocks noChangeAspect="1"/>
          </p:cNvPicPr>
          <p:nvPr/>
        </p:nvPicPr>
        <p:blipFill>
          <a:blip r:embed="rId5"/>
          <a:stretch>
            <a:fillRect/>
          </a:stretch>
        </p:blipFill>
        <p:spPr>
          <a:xfrm>
            <a:off x="-22781" y="0"/>
            <a:ext cx="12192000" cy="2971160"/>
          </a:xfrm>
          <a:prstGeom prst="rect">
            <a:avLst/>
          </a:prstGeom>
        </p:spPr>
      </p:pic>
    </p:spTree>
    <p:extLst>
      <p:ext uri="{BB962C8B-B14F-4D97-AF65-F5344CB8AC3E}">
        <p14:creationId xmlns:p14="http://schemas.microsoft.com/office/powerpoint/2010/main" val="1882714306"/>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0FFDB2-5022-5802-0B0D-4863DEAA0A0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81C19F9-B2B4-4336-78BD-DF6CB80B4262}"/>
              </a:ext>
            </a:extLst>
          </p:cNvPr>
          <p:cNvSpPr>
            <a:spLocks noGrp="1"/>
          </p:cNvSpPr>
          <p:nvPr>
            <p:ph type="title"/>
          </p:nvPr>
        </p:nvSpPr>
        <p:spPr>
          <a:xfrm>
            <a:off x="838200" y="365126"/>
            <a:ext cx="10515600" cy="706930"/>
          </a:xfrm>
        </p:spPr>
        <p:txBody>
          <a:bodyPr>
            <a:normAutofit/>
          </a:bodyPr>
          <a:lstStyle/>
          <a:p>
            <a:pPr algn="ctr"/>
            <a:r>
              <a:rPr lang="en-US" sz="4000" dirty="0"/>
              <a:t>Young Person’s </a:t>
            </a:r>
            <a:r>
              <a:rPr lang="en-US" sz="4000" dirty="0" err="1"/>
              <a:t>Programme</a:t>
            </a:r>
            <a:endParaRPr lang="en-US" sz="4000" dirty="0"/>
          </a:p>
        </p:txBody>
      </p:sp>
      <p:sp>
        <p:nvSpPr>
          <p:cNvPr id="3" name="Content Placeholder 2">
            <a:extLst>
              <a:ext uri="{FF2B5EF4-FFF2-40B4-BE49-F238E27FC236}">
                <a16:creationId xmlns:a16="http://schemas.microsoft.com/office/drawing/2014/main" id="{4E06F2DC-002D-9EB3-ABFF-0E327017BEE3}"/>
              </a:ext>
            </a:extLst>
          </p:cNvPr>
          <p:cNvSpPr>
            <a:spLocks noGrp="1"/>
          </p:cNvSpPr>
          <p:nvPr>
            <p:ph idx="1"/>
          </p:nvPr>
        </p:nvSpPr>
        <p:spPr>
          <a:xfrm>
            <a:off x="0" y="1072056"/>
            <a:ext cx="12094175" cy="5104907"/>
          </a:xfrm>
        </p:spPr>
        <p:txBody>
          <a:bodyPr>
            <a:normAutofit/>
          </a:bodyPr>
          <a:lstStyle/>
          <a:p>
            <a:pPr>
              <a:lnSpc>
                <a:spcPct val="100000"/>
              </a:lnSpc>
              <a:spcBef>
                <a:spcPts val="0"/>
              </a:spcBef>
            </a:pPr>
            <a:endParaRPr lang="en-US" sz="1400" dirty="0">
              <a:cs typeface="Calibri" panose="020F0502020204030204" pitchFamily="34" charset="0"/>
            </a:endParaRPr>
          </a:p>
          <a:p>
            <a:pPr>
              <a:lnSpc>
                <a:spcPct val="100000"/>
              </a:lnSpc>
              <a:spcBef>
                <a:spcPts val="0"/>
              </a:spcBef>
            </a:pPr>
            <a:r>
              <a:rPr lang="en-US" sz="1400" dirty="0">
                <a:cs typeface="Calibri" panose="020F0502020204030204" pitchFamily="34" charset="0"/>
              </a:rPr>
              <a:t>According to polling commissioned by YouGov, by UCL’s Grand Challenge of Mental health and Wellbeing (Sept 2025), the </a:t>
            </a:r>
            <a:r>
              <a:rPr lang="en-US" sz="1400" b="1" dirty="0">
                <a:cs typeface="Calibri" panose="020F0502020204030204" pitchFamily="34" charset="0"/>
              </a:rPr>
              <a:t>majority (64%) </a:t>
            </a:r>
            <a:r>
              <a:rPr lang="en-US" sz="1400" dirty="0">
                <a:cs typeface="Calibri" panose="020F0502020204030204" pitchFamily="34" charset="0"/>
              </a:rPr>
              <a:t>of young adults (aged 16 – 25) in Britain say they have experienced mental health difficulties, with a </a:t>
            </a:r>
            <a:r>
              <a:rPr lang="en-US" sz="1400" b="1" dirty="0">
                <a:cs typeface="Calibri" panose="020F0502020204030204" pitchFamily="34" charset="0"/>
              </a:rPr>
              <a:t>third (32%) expecting they will need support in the coming year.</a:t>
            </a:r>
          </a:p>
          <a:p>
            <a:pPr>
              <a:lnSpc>
                <a:spcPct val="100000"/>
              </a:lnSpc>
              <a:spcBef>
                <a:spcPts val="0"/>
              </a:spcBef>
            </a:pPr>
            <a:endParaRPr lang="en-US" sz="1400" b="1" dirty="0">
              <a:cs typeface="Calibri" panose="020F0502020204030204" pitchFamily="34" charset="0"/>
            </a:endParaRPr>
          </a:p>
          <a:p>
            <a:pPr>
              <a:lnSpc>
                <a:spcPct val="100000"/>
              </a:lnSpc>
              <a:spcBef>
                <a:spcPts val="0"/>
              </a:spcBef>
            </a:pPr>
            <a:r>
              <a:rPr lang="en-US" sz="1400" dirty="0">
                <a:cs typeface="Calibri" panose="020F0502020204030204" pitchFamily="34" charset="0"/>
              </a:rPr>
              <a:t>People who had been helped by a private therapist (74%) were likely to find the support helpful, but the satisfaction ratings for NHS therapists (56%) or GPs (53%) were less </a:t>
            </a:r>
            <a:r>
              <a:rPr lang="en-US" sz="1400" dirty="0" err="1">
                <a:cs typeface="Calibri" panose="020F0502020204030204" pitchFamily="34" charset="0"/>
              </a:rPr>
              <a:t>favourable</a:t>
            </a:r>
            <a:r>
              <a:rPr lang="en-US" sz="1400" dirty="0">
                <a:cs typeface="Calibri" panose="020F0502020204030204" pitchFamily="34" charset="0"/>
              </a:rPr>
              <a:t>.  Of those sufficiently unwell to have a referral to CAMHS, 69% found it unhelpful.  </a:t>
            </a:r>
          </a:p>
          <a:p>
            <a:pPr>
              <a:lnSpc>
                <a:spcPct val="100000"/>
              </a:lnSpc>
              <a:spcBef>
                <a:spcPts val="0"/>
              </a:spcBef>
            </a:pPr>
            <a:endParaRPr lang="en-US" sz="1400" dirty="0">
              <a:cs typeface="Calibri" panose="020F0502020204030204" pitchFamily="34" charset="0"/>
            </a:endParaRPr>
          </a:p>
          <a:p>
            <a:pPr>
              <a:lnSpc>
                <a:spcPct val="100000"/>
              </a:lnSpc>
              <a:spcBef>
                <a:spcPts val="0"/>
              </a:spcBef>
            </a:pPr>
            <a:r>
              <a:rPr lang="en-US" sz="1400" dirty="0">
                <a:cs typeface="Calibri" panose="020F0502020204030204" pitchFamily="34" charset="0"/>
              </a:rPr>
              <a:t>A study published this summer found that talking therapy offered by the NHS for people with depression or anxiety appears to be less effective for people aged 16 – 24 than those aged 25 – 65</a:t>
            </a:r>
            <a:r>
              <a:rPr lang="en-US" sz="1400" b="1" dirty="0">
                <a:cs typeface="Calibri" panose="020F0502020204030204" pitchFamily="34" charset="0"/>
              </a:rPr>
              <a:t>.  This study highlights the need to find alternative treatments for young people.   </a:t>
            </a:r>
          </a:p>
          <a:p>
            <a:pPr>
              <a:lnSpc>
                <a:spcPct val="100000"/>
              </a:lnSpc>
              <a:spcBef>
                <a:spcPts val="0"/>
              </a:spcBef>
            </a:pPr>
            <a:endParaRPr lang="en-US" sz="1400" b="1" dirty="0">
              <a:cs typeface="Calibri" panose="020F0502020204030204" pitchFamily="34" charset="0"/>
            </a:endParaRPr>
          </a:p>
          <a:p>
            <a:pPr>
              <a:lnSpc>
                <a:spcPct val="100000"/>
              </a:lnSpc>
              <a:spcBef>
                <a:spcPts val="0"/>
              </a:spcBef>
            </a:pPr>
            <a:r>
              <a:rPr lang="en-GB" sz="1400" dirty="0"/>
              <a:t>Meanwhile, RSPB research suggests that only 21% of 8-12 year olds are “connected to nature”.  The study identified the lowest recorded nature relatedness figures for 15- to 17-year-olds. </a:t>
            </a:r>
          </a:p>
          <a:p>
            <a:pPr>
              <a:lnSpc>
                <a:spcPct val="100000"/>
              </a:lnSpc>
              <a:spcBef>
                <a:spcPts val="0"/>
              </a:spcBef>
            </a:pPr>
            <a:endParaRPr lang="en-GB" sz="1400" b="1" dirty="0"/>
          </a:p>
          <a:p>
            <a:pPr>
              <a:lnSpc>
                <a:spcPct val="100000"/>
              </a:lnSpc>
              <a:spcBef>
                <a:spcPts val="0"/>
              </a:spcBef>
            </a:pPr>
            <a:r>
              <a:rPr lang="en-GB" sz="1400" b="1" dirty="0"/>
              <a:t>In other words, today’s young people have the poorest mental health of any age group in the UK and, at the same time, feel the least connected to nature.</a:t>
            </a:r>
          </a:p>
          <a:p>
            <a:pPr>
              <a:lnSpc>
                <a:spcPct val="100000"/>
              </a:lnSpc>
              <a:spcBef>
                <a:spcPts val="0"/>
              </a:spcBef>
            </a:pPr>
            <a:endParaRPr lang="en-GB" sz="1400" b="1" dirty="0"/>
          </a:p>
          <a:p>
            <a:pPr>
              <a:lnSpc>
                <a:spcPct val="100000"/>
              </a:lnSpc>
              <a:spcBef>
                <a:spcPts val="0"/>
              </a:spcBef>
            </a:pPr>
            <a:r>
              <a:rPr lang="en-GB" sz="1400" dirty="0"/>
              <a:t>Dose of Nature</a:t>
            </a:r>
          </a:p>
          <a:p>
            <a:pPr marL="0" indent="0">
              <a:lnSpc>
                <a:spcPct val="100000"/>
              </a:lnSpc>
              <a:spcBef>
                <a:spcPts val="0"/>
              </a:spcBef>
              <a:buNone/>
            </a:pPr>
            <a:endParaRPr lang="en-GB" sz="1400" dirty="0"/>
          </a:p>
          <a:p>
            <a:pPr lvl="1">
              <a:lnSpc>
                <a:spcPct val="100000"/>
              </a:lnSpc>
              <a:spcBef>
                <a:spcPts val="0"/>
              </a:spcBef>
            </a:pPr>
            <a:r>
              <a:rPr lang="en-GB" sz="1400" dirty="0"/>
              <a:t>90 referrals for young people in 2025 to date </a:t>
            </a:r>
          </a:p>
          <a:p>
            <a:pPr lvl="1">
              <a:lnSpc>
                <a:spcPct val="100000"/>
              </a:lnSpc>
              <a:spcBef>
                <a:spcPts val="0"/>
              </a:spcBef>
            </a:pPr>
            <a:r>
              <a:rPr lang="en-GB" sz="1400" dirty="0"/>
              <a:t>Regular 4 – 6-week courses for young people who have engaged in the 1:1 prescription </a:t>
            </a:r>
          </a:p>
          <a:p>
            <a:pPr lvl="1">
              <a:lnSpc>
                <a:spcPct val="100000"/>
              </a:lnSpc>
              <a:spcBef>
                <a:spcPts val="0"/>
              </a:spcBef>
            </a:pPr>
            <a:r>
              <a:rPr lang="en-GB" sz="1400" dirty="0"/>
              <a:t>Monthly drop-in group for young people who have completes the course </a:t>
            </a:r>
          </a:p>
          <a:p>
            <a:pPr lvl="1">
              <a:lnSpc>
                <a:spcPct val="100000"/>
              </a:lnSpc>
              <a:spcBef>
                <a:spcPts val="0"/>
              </a:spcBef>
            </a:pPr>
            <a:endParaRPr lang="en-GB" sz="1000" dirty="0"/>
          </a:p>
          <a:p>
            <a:pPr lvl="1">
              <a:lnSpc>
                <a:spcPct val="100000"/>
              </a:lnSpc>
              <a:spcBef>
                <a:spcPts val="0"/>
              </a:spcBef>
            </a:pPr>
            <a:endParaRPr lang="en-GB" sz="1000" dirty="0"/>
          </a:p>
          <a:p>
            <a:pPr>
              <a:lnSpc>
                <a:spcPct val="100000"/>
              </a:lnSpc>
              <a:spcBef>
                <a:spcPts val="0"/>
              </a:spcBef>
            </a:pPr>
            <a:endParaRPr lang="en-GB" sz="1600" dirty="0"/>
          </a:p>
          <a:p>
            <a:pPr>
              <a:lnSpc>
                <a:spcPct val="100000"/>
              </a:lnSpc>
              <a:spcBef>
                <a:spcPts val="0"/>
              </a:spcBef>
            </a:pPr>
            <a:endParaRPr lang="en-US" sz="1400" b="1" dirty="0">
              <a:cs typeface="Calibri" panose="020F0502020204030204" pitchFamily="34" charset="0"/>
            </a:endParaRPr>
          </a:p>
          <a:p>
            <a:pPr marL="0" indent="0">
              <a:lnSpc>
                <a:spcPct val="100000"/>
              </a:lnSpc>
              <a:spcBef>
                <a:spcPts val="0"/>
              </a:spcBef>
              <a:buNone/>
            </a:pPr>
            <a:endParaRPr lang="en-US" sz="1400" dirty="0">
              <a:cs typeface="Calibri" panose="020F0502020204030204" pitchFamily="34" charset="0"/>
            </a:endParaRPr>
          </a:p>
          <a:p>
            <a:pPr marL="0" indent="0">
              <a:lnSpc>
                <a:spcPct val="100000"/>
              </a:lnSpc>
              <a:spcBef>
                <a:spcPts val="0"/>
              </a:spcBef>
              <a:buNone/>
            </a:pPr>
            <a:endParaRPr lang="en-US" dirty="0"/>
          </a:p>
        </p:txBody>
      </p:sp>
      <p:sp>
        <p:nvSpPr>
          <p:cNvPr id="4" name="Rectangle 3">
            <a:extLst>
              <a:ext uri="{FF2B5EF4-FFF2-40B4-BE49-F238E27FC236}">
                <a16:creationId xmlns:a16="http://schemas.microsoft.com/office/drawing/2014/main" id="{D54FEB0C-CFEC-F055-DDCB-FCD1E4763BB9}"/>
              </a:ext>
            </a:extLst>
          </p:cNvPr>
          <p:cNvSpPr/>
          <p:nvPr/>
        </p:nvSpPr>
        <p:spPr>
          <a:xfrm>
            <a:off x="0" y="6173266"/>
            <a:ext cx="12192000" cy="907451"/>
          </a:xfrm>
          <a:prstGeom prst="rect">
            <a:avLst/>
          </a:prstGeom>
          <a:solidFill>
            <a:srgbClr val="4C795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40DA8390-5A42-6B89-7D4A-46B637B194FC}"/>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9914" r="90554">
                        <a14:foregroundMark x1="32787" y1="18385" x2="16472" y2="30077"/>
                        <a14:foregroundMark x1="16472" y1="30077" x2="12881" y2="45462"/>
                        <a14:foregroundMark x1="12881" y1="45462" x2="24044" y2="58692"/>
                        <a14:foregroundMark x1="24044" y1="58692" x2="37783" y2="60231"/>
                        <a14:foregroundMark x1="37783" y1="60231" x2="50429" y2="59923"/>
                        <a14:foregroundMark x1="50429" y1="59923" x2="66042" y2="53000"/>
                        <a14:foregroundMark x1="66042" y1="53000" x2="63856" y2="35308"/>
                        <a14:foregroundMark x1="63856" y1="35308" x2="50898" y2="29846"/>
                        <a14:foregroundMark x1="50898" y1="29846" x2="32709" y2="50077"/>
                        <a14:foregroundMark x1="32709" y1="50077" x2="51756" y2="32308"/>
                        <a14:foregroundMark x1="51756" y1="32308" x2="65886" y2="32692"/>
                        <a14:foregroundMark x1="65886" y1="32692" x2="75878" y2="39769"/>
                        <a14:foregroundMark x1="75878" y1="39769" x2="88603" y2="39385"/>
                        <a14:foregroundMark x1="88603" y1="39385" x2="90008" y2="51615"/>
                        <a14:foregroundMark x1="90008" y1="51615" x2="84543" y2="65462"/>
                        <a14:foregroundMark x1="84543" y1="65462" x2="63934" y2="68846"/>
                        <a14:foregroundMark x1="63934" y1="68846" x2="55972" y2="58154"/>
                        <a14:foregroundMark x1="55972" y1="58154" x2="65105" y2="72000"/>
                        <a14:foregroundMark x1="65105" y1="72000" x2="40749" y2="80154"/>
                        <a14:foregroundMark x1="40749" y1="80154" x2="24122" y2="65077"/>
                        <a14:foregroundMark x1="24122" y1="65077" x2="34582" y2="54385"/>
                        <a14:foregroundMark x1="34582" y1="54385" x2="47619" y2="54231"/>
                        <a14:foregroundMark x1="47619" y1="54231" x2="33568" y2="37692"/>
                        <a14:foregroundMark x1="33568" y1="37692" x2="48087" y2="27000"/>
                        <a14:foregroundMark x1="48087" y1="27000" x2="58626" y2="55923"/>
                        <a14:foregroundMark x1="58626" y1="55923" x2="51913" y2="37769"/>
                        <a14:foregroundMark x1="51913" y1="37769" x2="64325" y2="35231"/>
                        <a14:foregroundMark x1="64325" y1="35231" x2="67135" y2="57769"/>
                        <a14:foregroundMark x1="67135" y1="57769" x2="56440" y2="71308"/>
                        <a14:foregroundMark x1="56440" y1="71308" x2="40125" y2="72231"/>
                        <a14:foregroundMark x1="40125" y1="72231" x2="37783" y2="50077"/>
                        <a14:foregroundMark x1="37783" y1="50077" x2="39657" y2="46077"/>
                        <a14:foregroundMark x1="24356" y1="27308" x2="23419" y2="41231"/>
                        <a14:foregroundMark x1="23419" y1="41231" x2="36066" y2="38154"/>
                        <a14:foregroundMark x1="36066" y1="38154" x2="35363" y2="25231"/>
                        <a14:foregroundMark x1="35363" y1="25231" x2="29430" y2="39769"/>
                        <a14:foregroundMark x1="29430" y1="39769" x2="28728" y2="52231"/>
                        <a14:foregroundMark x1="28728" y1="52231" x2="30913" y2="39692"/>
                        <a14:foregroundMark x1="30913" y1="39692" x2="27400" y2="52385"/>
                        <a14:foregroundMark x1="27400" y1="52385" x2="35909" y2="43231"/>
                        <a14:foregroundMark x1="35909" y1="43231" x2="35831" y2="29923"/>
                        <a14:foregroundMark x1="35831" y1="29923" x2="39969" y2="17769"/>
                        <a14:foregroundMark x1="39969" y1="17769" x2="48322" y2="26769"/>
                        <a14:foregroundMark x1="48322" y1="26769" x2="35831" y2="30231"/>
                        <a14:foregroundMark x1="35831" y1="30231" x2="55191" y2="22692"/>
                        <a14:foregroundMark x1="55191" y1="22692" x2="69009" y2="25231"/>
                        <a14:foregroundMark x1="69009" y1="25231" x2="86027" y2="33538"/>
                        <a14:foregroundMark x1="86027" y1="33538" x2="90554" y2="48846"/>
                        <a14:foregroundMark x1="90554" y1="48846" x2="77596" y2="48154"/>
                        <a14:foregroundMark x1="77596" y1="48154" x2="75410" y2="60154"/>
                        <a14:foregroundMark x1="75410" y1="60154" x2="60500" y2="84077"/>
                        <a14:foregroundMark x1="60500" y1="84077" x2="45277" y2="79308"/>
                        <a14:foregroundMark x1="45277" y1="79308" x2="56050" y2="73615"/>
                        <a14:foregroundMark x1="56050" y1="73615" x2="72053" y2="72385"/>
                        <a14:foregroundMark x1="72053" y1="72385" x2="75332" y2="56308"/>
                        <a14:foregroundMark x1="75332" y1="56308" x2="62451" y2="46692"/>
                        <a14:foregroundMark x1="62451" y1="46692" x2="37861" y2="48769"/>
                        <a14:foregroundMark x1="37861" y1="48769" x2="26776" y2="53846"/>
                        <a14:foregroundMark x1="26776" y1="53846" x2="33958" y2="68692"/>
                        <a14:foregroundMark x1="33958" y1="68692" x2="44028" y2="48462"/>
                        <a14:foregroundMark x1="44028" y1="48462" x2="62685" y2="59692"/>
                        <a14:foregroundMark x1="62685" y1="59692" x2="70258" y2="59308"/>
                        <a14:foregroundMark x1="70882" y1="50077" x2="57065" y2="56308"/>
                        <a14:foregroundMark x1="57065" y1="56308" x2="44809" y2="71154"/>
                        <a14:foregroundMark x1="44809" y1="71154" x2="46526" y2="58000"/>
                        <a14:foregroundMark x1="46526" y1="58000" x2="47151" y2="62077"/>
                        <a14:foregroundMark x1="76893" y1="44846" x2="78142" y2="43000"/>
                      </a14:backgroundRemoval>
                    </a14:imgEffect>
                  </a14:imgLayer>
                </a14:imgProps>
              </a:ext>
            </a:extLst>
          </a:blip>
          <a:stretch>
            <a:fillRect/>
          </a:stretch>
        </p:blipFill>
        <p:spPr>
          <a:xfrm>
            <a:off x="10744200" y="5409704"/>
            <a:ext cx="1528651" cy="1553547"/>
          </a:xfrm>
          <a:prstGeom prst="ellipse">
            <a:avLst/>
          </a:prstGeom>
        </p:spPr>
      </p:pic>
    </p:spTree>
    <p:extLst>
      <p:ext uri="{BB962C8B-B14F-4D97-AF65-F5344CB8AC3E}">
        <p14:creationId xmlns:p14="http://schemas.microsoft.com/office/powerpoint/2010/main" val="21918743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9D8DD1-5481-7EC1-3CC4-B13BFAB2F8C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A961DF5-4980-5151-425C-0F607EC2C485}"/>
              </a:ext>
            </a:extLst>
          </p:cNvPr>
          <p:cNvSpPr>
            <a:spLocks noGrp="1"/>
          </p:cNvSpPr>
          <p:nvPr>
            <p:ph type="title"/>
          </p:nvPr>
        </p:nvSpPr>
        <p:spPr>
          <a:xfrm>
            <a:off x="838200" y="365126"/>
            <a:ext cx="10515600" cy="706930"/>
          </a:xfrm>
        </p:spPr>
        <p:txBody>
          <a:bodyPr>
            <a:normAutofit/>
          </a:bodyPr>
          <a:lstStyle/>
          <a:p>
            <a:pPr algn="ctr"/>
            <a:r>
              <a:rPr lang="en-US" sz="4000" dirty="0"/>
              <a:t>Young Person’s </a:t>
            </a:r>
            <a:r>
              <a:rPr lang="en-US" sz="4000" dirty="0" err="1"/>
              <a:t>Programme</a:t>
            </a:r>
            <a:r>
              <a:rPr lang="en-US" sz="4000" dirty="0"/>
              <a:t> </a:t>
            </a:r>
          </a:p>
        </p:txBody>
      </p:sp>
      <p:sp>
        <p:nvSpPr>
          <p:cNvPr id="3" name="Content Placeholder 2">
            <a:extLst>
              <a:ext uri="{FF2B5EF4-FFF2-40B4-BE49-F238E27FC236}">
                <a16:creationId xmlns:a16="http://schemas.microsoft.com/office/drawing/2014/main" id="{AF8B1668-4F0C-24A8-79BE-08DA62DFCC8C}"/>
              </a:ext>
            </a:extLst>
          </p:cNvPr>
          <p:cNvSpPr>
            <a:spLocks noGrp="1"/>
          </p:cNvSpPr>
          <p:nvPr>
            <p:ph idx="1"/>
          </p:nvPr>
        </p:nvSpPr>
        <p:spPr>
          <a:xfrm>
            <a:off x="178676" y="1081570"/>
            <a:ext cx="12094175" cy="5104907"/>
          </a:xfrm>
        </p:spPr>
        <p:txBody>
          <a:bodyPr>
            <a:normAutofit/>
          </a:bodyPr>
          <a:lstStyle/>
          <a:p>
            <a:pPr marL="342900" indent="-342900">
              <a:lnSpc>
                <a:spcPct val="100000"/>
              </a:lnSpc>
              <a:spcBef>
                <a:spcPts val="0"/>
              </a:spcBef>
            </a:pPr>
            <a:endParaRPr lang="en-US" dirty="0">
              <a:latin typeface="Calibri" panose="020F0502020204030204" pitchFamily="34" charset="0"/>
              <a:cs typeface="Calibri" panose="020F0502020204030204" pitchFamily="34" charset="0"/>
            </a:endParaRPr>
          </a:p>
          <a:p>
            <a:pPr>
              <a:lnSpc>
                <a:spcPct val="100000"/>
              </a:lnSpc>
              <a:spcBef>
                <a:spcPts val="0"/>
              </a:spcBef>
            </a:pPr>
            <a:endParaRPr lang="en-US" sz="1400" dirty="0"/>
          </a:p>
        </p:txBody>
      </p:sp>
      <p:sp>
        <p:nvSpPr>
          <p:cNvPr id="4" name="Rectangle 3">
            <a:extLst>
              <a:ext uri="{FF2B5EF4-FFF2-40B4-BE49-F238E27FC236}">
                <a16:creationId xmlns:a16="http://schemas.microsoft.com/office/drawing/2014/main" id="{6C3AB553-6E81-7B14-1E3D-0549A4991D28}"/>
              </a:ext>
            </a:extLst>
          </p:cNvPr>
          <p:cNvSpPr/>
          <p:nvPr/>
        </p:nvSpPr>
        <p:spPr>
          <a:xfrm>
            <a:off x="0" y="6173266"/>
            <a:ext cx="12192000" cy="907451"/>
          </a:xfrm>
          <a:prstGeom prst="rect">
            <a:avLst/>
          </a:prstGeom>
          <a:solidFill>
            <a:srgbClr val="4C795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D0CB6162-D5FF-458D-F34F-52EA598D6A6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9914" r="90554">
                        <a14:foregroundMark x1="32787" y1="18385" x2="16472" y2="30077"/>
                        <a14:foregroundMark x1="16472" y1="30077" x2="12881" y2="45462"/>
                        <a14:foregroundMark x1="12881" y1="45462" x2="24044" y2="58692"/>
                        <a14:foregroundMark x1="24044" y1="58692" x2="37783" y2="60231"/>
                        <a14:foregroundMark x1="37783" y1="60231" x2="50429" y2="59923"/>
                        <a14:foregroundMark x1="50429" y1="59923" x2="66042" y2="53000"/>
                        <a14:foregroundMark x1="66042" y1="53000" x2="63856" y2="35308"/>
                        <a14:foregroundMark x1="63856" y1="35308" x2="50898" y2="29846"/>
                        <a14:foregroundMark x1="50898" y1="29846" x2="32709" y2="50077"/>
                        <a14:foregroundMark x1="32709" y1="50077" x2="51756" y2="32308"/>
                        <a14:foregroundMark x1="51756" y1="32308" x2="65886" y2="32692"/>
                        <a14:foregroundMark x1="65886" y1="32692" x2="75878" y2="39769"/>
                        <a14:foregroundMark x1="75878" y1="39769" x2="88603" y2="39385"/>
                        <a14:foregroundMark x1="88603" y1="39385" x2="90008" y2="51615"/>
                        <a14:foregroundMark x1="90008" y1="51615" x2="84543" y2="65462"/>
                        <a14:foregroundMark x1="84543" y1="65462" x2="63934" y2="68846"/>
                        <a14:foregroundMark x1="63934" y1="68846" x2="55972" y2="58154"/>
                        <a14:foregroundMark x1="55972" y1="58154" x2="65105" y2="72000"/>
                        <a14:foregroundMark x1="65105" y1="72000" x2="40749" y2="80154"/>
                        <a14:foregroundMark x1="40749" y1="80154" x2="24122" y2="65077"/>
                        <a14:foregroundMark x1="24122" y1="65077" x2="34582" y2="54385"/>
                        <a14:foregroundMark x1="34582" y1="54385" x2="47619" y2="54231"/>
                        <a14:foregroundMark x1="47619" y1="54231" x2="33568" y2="37692"/>
                        <a14:foregroundMark x1="33568" y1="37692" x2="48087" y2="27000"/>
                        <a14:foregroundMark x1="48087" y1="27000" x2="58626" y2="55923"/>
                        <a14:foregroundMark x1="58626" y1="55923" x2="51913" y2="37769"/>
                        <a14:foregroundMark x1="51913" y1="37769" x2="64325" y2="35231"/>
                        <a14:foregroundMark x1="64325" y1="35231" x2="67135" y2="57769"/>
                        <a14:foregroundMark x1="67135" y1="57769" x2="56440" y2="71308"/>
                        <a14:foregroundMark x1="56440" y1="71308" x2="40125" y2="72231"/>
                        <a14:foregroundMark x1="40125" y1="72231" x2="37783" y2="50077"/>
                        <a14:foregroundMark x1="37783" y1="50077" x2="39657" y2="46077"/>
                        <a14:foregroundMark x1="24356" y1="27308" x2="23419" y2="41231"/>
                        <a14:foregroundMark x1="23419" y1="41231" x2="36066" y2="38154"/>
                        <a14:foregroundMark x1="36066" y1="38154" x2="35363" y2="25231"/>
                        <a14:foregroundMark x1="35363" y1="25231" x2="29430" y2="39769"/>
                        <a14:foregroundMark x1="29430" y1="39769" x2="28728" y2="52231"/>
                        <a14:foregroundMark x1="28728" y1="52231" x2="30913" y2="39692"/>
                        <a14:foregroundMark x1="30913" y1="39692" x2="27400" y2="52385"/>
                        <a14:foregroundMark x1="27400" y1="52385" x2="35909" y2="43231"/>
                        <a14:foregroundMark x1="35909" y1="43231" x2="35831" y2="29923"/>
                        <a14:foregroundMark x1="35831" y1="29923" x2="39969" y2="17769"/>
                        <a14:foregroundMark x1="39969" y1="17769" x2="48322" y2="26769"/>
                        <a14:foregroundMark x1="48322" y1="26769" x2="35831" y2="30231"/>
                        <a14:foregroundMark x1="35831" y1="30231" x2="55191" y2="22692"/>
                        <a14:foregroundMark x1="55191" y1="22692" x2="69009" y2="25231"/>
                        <a14:foregroundMark x1="69009" y1="25231" x2="86027" y2="33538"/>
                        <a14:foregroundMark x1="86027" y1="33538" x2="90554" y2="48846"/>
                        <a14:foregroundMark x1="90554" y1="48846" x2="77596" y2="48154"/>
                        <a14:foregroundMark x1="77596" y1="48154" x2="75410" y2="60154"/>
                        <a14:foregroundMark x1="75410" y1="60154" x2="60500" y2="84077"/>
                        <a14:foregroundMark x1="60500" y1="84077" x2="45277" y2="79308"/>
                        <a14:foregroundMark x1="45277" y1="79308" x2="56050" y2="73615"/>
                        <a14:foregroundMark x1="56050" y1="73615" x2="72053" y2="72385"/>
                        <a14:foregroundMark x1="72053" y1="72385" x2="75332" y2="56308"/>
                        <a14:foregroundMark x1="75332" y1="56308" x2="62451" y2="46692"/>
                        <a14:foregroundMark x1="62451" y1="46692" x2="37861" y2="48769"/>
                        <a14:foregroundMark x1="37861" y1="48769" x2="26776" y2="53846"/>
                        <a14:foregroundMark x1="26776" y1="53846" x2="33958" y2="68692"/>
                        <a14:foregroundMark x1="33958" y1="68692" x2="44028" y2="48462"/>
                        <a14:foregroundMark x1="44028" y1="48462" x2="62685" y2="59692"/>
                        <a14:foregroundMark x1="62685" y1="59692" x2="70258" y2="59308"/>
                        <a14:foregroundMark x1="70882" y1="50077" x2="57065" y2="56308"/>
                        <a14:foregroundMark x1="57065" y1="56308" x2="44809" y2="71154"/>
                        <a14:foregroundMark x1="44809" y1="71154" x2="46526" y2="58000"/>
                        <a14:foregroundMark x1="46526" y1="58000" x2="47151" y2="62077"/>
                        <a14:foregroundMark x1="76893" y1="44846" x2="78142" y2="43000"/>
                      </a14:backgroundRemoval>
                    </a14:imgEffect>
                  </a14:imgLayer>
                </a14:imgProps>
              </a:ext>
            </a:extLst>
          </a:blip>
          <a:stretch>
            <a:fillRect/>
          </a:stretch>
        </p:blipFill>
        <p:spPr>
          <a:xfrm>
            <a:off x="10744200" y="5409704"/>
            <a:ext cx="1528651" cy="1553547"/>
          </a:xfrm>
          <a:prstGeom prst="ellipse">
            <a:avLst/>
          </a:prstGeom>
        </p:spPr>
      </p:pic>
      <p:pic>
        <p:nvPicPr>
          <p:cNvPr id="7" name="Picture 6" descr="A group of hands around a circle of leaves&#10;&#10;AI-generated content may be incorrect.">
            <a:extLst>
              <a:ext uri="{FF2B5EF4-FFF2-40B4-BE49-F238E27FC236}">
                <a16:creationId xmlns:a16="http://schemas.microsoft.com/office/drawing/2014/main" id="{1D58E239-CE08-FC1F-2CE8-05C91BD2689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87278" y="1640969"/>
            <a:ext cx="3061970" cy="2296160"/>
          </a:xfrm>
          <a:prstGeom prst="rect">
            <a:avLst/>
          </a:prstGeom>
        </p:spPr>
      </p:pic>
      <p:sp>
        <p:nvSpPr>
          <p:cNvPr id="8" name="Text Box 33">
            <a:extLst>
              <a:ext uri="{FF2B5EF4-FFF2-40B4-BE49-F238E27FC236}">
                <a16:creationId xmlns:a16="http://schemas.microsoft.com/office/drawing/2014/main" id="{B14DACEE-CB68-D1B2-8D94-5E15FF1EB19B}"/>
              </a:ext>
            </a:extLst>
          </p:cNvPr>
          <p:cNvSpPr txBox="1"/>
          <p:nvPr/>
        </p:nvSpPr>
        <p:spPr>
          <a:xfrm>
            <a:off x="1527613" y="4496527"/>
            <a:ext cx="2781300" cy="952500"/>
          </a:xfrm>
          <a:custGeom>
            <a:avLst/>
            <a:gdLst>
              <a:gd name="csX0" fmla="*/ 0 w 2781300"/>
              <a:gd name="csY0" fmla="*/ 158753 h 952500"/>
              <a:gd name="csX1" fmla="*/ 158753 w 2781300"/>
              <a:gd name="csY1" fmla="*/ 0 h 952500"/>
              <a:gd name="csX2" fmla="*/ 823977 w 2781300"/>
              <a:gd name="csY2" fmla="*/ 0 h 952500"/>
              <a:gd name="csX3" fmla="*/ 1366012 w 2781300"/>
              <a:gd name="csY3" fmla="*/ 0 h 952500"/>
              <a:gd name="csX4" fmla="*/ 1981961 w 2781300"/>
              <a:gd name="csY4" fmla="*/ 0 h 952500"/>
              <a:gd name="csX5" fmla="*/ 2622547 w 2781300"/>
              <a:gd name="csY5" fmla="*/ 0 h 952500"/>
              <a:gd name="csX6" fmla="*/ 2781300 w 2781300"/>
              <a:gd name="csY6" fmla="*/ 158753 h 952500"/>
              <a:gd name="csX7" fmla="*/ 2781300 w 2781300"/>
              <a:gd name="csY7" fmla="*/ 793747 h 952500"/>
              <a:gd name="csX8" fmla="*/ 2622547 w 2781300"/>
              <a:gd name="csY8" fmla="*/ 952500 h 952500"/>
              <a:gd name="csX9" fmla="*/ 1957323 w 2781300"/>
              <a:gd name="csY9" fmla="*/ 952500 h 952500"/>
              <a:gd name="csX10" fmla="*/ 1415288 w 2781300"/>
              <a:gd name="csY10" fmla="*/ 952500 h 952500"/>
              <a:gd name="csX11" fmla="*/ 823977 w 2781300"/>
              <a:gd name="csY11" fmla="*/ 952500 h 952500"/>
              <a:gd name="csX12" fmla="*/ 158753 w 2781300"/>
              <a:gd name="csY12" fmla="*/ 952500 h 952500"/>
              <a:gd name="csX13" fmla="*/ 0 w 2781300"/>
              <a:gd name="csY13" fmla="*/ 793747 h 952500"/>
              <a:gd name="csX14" fmla="*/ 0 w 2781300"/>
              <a:gd name="csY14" fmla="*/ 158753 h 9525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2781300" h="952500" fill="none" extrusionOk="0">
                <a:moveTo>
                  <a:pt x="0" y="158753"/>
                </a:moveTo>
                <a:cubicBezTo>
                  <a:pt x="10652" y="56065"/>
                  <a:pt x="79551" y="16173"/>
                  <a:pt x="158753" y="0"/>
                </a:cubicBezTo>
                <a:cubicBezTo>
                  <a:pt x="400676" y="-25578"/>
                  <a:pt x="607756" y="-25431"/>
                  <a:pt x="823977" y="0"/>
                </a:cubicBezTo>
                <a:cubicBezTo>
                  <a:pt x="1040198" y="25431"/>
                  <a:pt x="1192693" y="20631"/>
                  <a:pt x="1366012" y="0"/>
                </a:cubicBezTo>
                <a:cubicBezTo>
                  <a:pt x="1539332" y="-20631"/>
                  <a:pt x="1791435" y="21682"/>
                  <a:pt x="1981961" y="0"/>
                </a:cubicBezTo>
                <a:cubicBezTo>
                  <a:pt x="2172487" y="-21682"/>
                  <a:pt x="2375429" y="16905"/>
                  <a:pt x="2622547" y="0"/>
                </a:cubicBezTo>
                <a:cubicBezTo>
                  <a:pt x="2713079" y="10222"/>
                  <a:pt x="2784810" y="51912"/>
                  <a:pt x="2781300" y="158753"/>
                </a:cubicBezTo>
                <a:cubicBezTo>
                  <a:pt x="2804289" y="370541"/>
                  <a:pt x="2772801" y="488243"/>
                  <a:pt x="2781300" y="793747"/>
                </a:cubicBezTo>
                <a:cubicBezTo>
                  <a:pt x="2794295" y="887846"/>
                  <a:pt x="2726060" y="965200"/>
                  <a:pt x="2622547" y="952500"/>
                </a:cubicBezTo>
                <a:cubicBezTo>
                  <a:pt x="2364659" y="931610"/>
                  <a:pt x="2230170" y="926388"/>
                  <a:pt x="1957323" y="952500"/>
                </a:cubicBezTo>
                <a:cubicBezTo>
                  <a:pt x="1684476" y="978612"/>
                  <a:pt x="1554767" y="941841"/>
                  <a:pt x="1415288" y="952500"/>
                </a:cubicBezTo>
                <a:cubicBezTo>
                  <a:pt x="1275809" y="963159"/>
                  <a:pt x="1018852" y="969946"/>
                  <a:pt x="823977" y="952500"/>
                </a:cubicBezTo>
                <a:cubicBezTo>
                  <a:pt x="629102" y="935054"/>
                  <a:pt x="344447" y="923840"/>
                  <a:pt x="158753" y="952500"/>
                </a:cubicBezTo>
                <a:cubicBezTo>
                  <a:pt x="78241" y="933924"/>
                  <a:pt x="13291" y="877419"/>
                  <a:pt x="0" y="793747"/>
                </a:cubicBezTo>
                <a:cubicBezTo>
                  <a:pt x="8226" y="580948"/>
                  <a:pt x="-12120" y="312247"/>
                  <a:pt x="0" y="158753"/>
                </a:cubicBezTo>
                <a:close/>
              </a:path>
              <a:path w="2781300" h="952500" stroke="0" extrusionOk="0">
                <a:moveTo>
                  <a:pt x="0" y="158753"/>
                </a:moveTo>
                <a:cubicBezTo>
                  <a:pt x="-6980" y="83321"/>
                  <a:pt x="67333" y="-1546"/>
                  <a:pt x="158753" y="0"/>
                </a:cubicBezTo>
                <a:cubicBezTo>
                  <a:pt x="334597" y="-4932"/>
                  <a:pt x="504234" y="-8994"/>
                  <a:pt x="774702" y="0"/>
                </a:cubicBezTo>
                <a:cubicBezTo>
                  <a:pt x="1045170" y="8994"/>
                  <a:pt x="1160918" y="-13431"/>
                  <a:pt x="1439926" y="0"/>
                </a:cubicBezTo>
                <a:cubicBezTo>
                  <a:pt x="1718934" y="13431"/>
                  <a:pt x="2136425" y="-52248"/>
                  <a:pt x="2622547" y="0"/>
                </a:cubicBezTo>
                <a:cubicBezTo>
                  <a:pt x="2711161" y="11013"/>
                  <a:pt x="2779135" y="50574"/>
                  <a:pt x="2781300" y="158753"/>
                </a:cubicBezTo>
                <a:cubicBezTo>
                  <a:pt x="2807083" y="384301"/>
                  <a:pt x="2805838" y="591013"/>
                  <a:pt x="2781300" y="793747"/>
                </a:cubicBezTo>
                <a:cubicBezTo>
                  <a:pt x="2793338" y="883170"/>
                  <a:pt x="2694362" y="945261"/>
                  <a:pt x="2622547" y="952500"/>
                </a:cubicBezTo>
                <a:cubicBezTo>
                  <a:pt x="2396890" y="931122"/>
                  <a:pt x="2281783" y="956163"/>
                  <a:pt x="2031236" y="952500"/>
                </a:cubicBezTo>
                <a:cubicBezTo>
                  <a:pt x="1780689" y="948837"/>
                  <a:pt x="1558989" y="980918"/>
                  <a:pt x="1439926" y="952500"/>
                </a:cubicBezTo>
                <a:cubicBezTo>
                  <a:pt x="1320863" y="924083"/>
                  <a:pt x="1139866" y="938588"/>
                  <a:pt x="848615" y="952500"/>
                </a:cubicBezTo>
                <a:cubicBezTo>
                  <a:pt x="557364" y="966412"/>
                  <a:pt x="302464" y="962386"/>
                  <a:pt x="158753" y="952500"/>
                </a:cubicBezTo>
                <a:cubicBezTo>
                  <a:pt x="84906" y="949090"/>
                  <a:pt x="-7052" y="897477"/>
                  <a:pt x="0" y="793747"/>
                </a:cubicBezTo>
                <a:cubicBezTo>
                  <a:pt x="2017" y="542572"/>
                  <a:pt x="-19829" y="301455"/>
                  <a:pt x="0" y="158753"/>
                </a:cubicBezTo>
                <a:close/>
              </a:path>
            </a:pathLst>
          </a:custGeom>
          <a:solidFill>
            <a:srgbClr val="FFC40A">
              <a:alpha val="36863"/>
            </a:srgbClr>
          </a:solidFill>
          <a:ln w="6350">
            <a:solidFill>
              <a:schemeClr val="bg1"/>
            </a:solidFill>
            <a:extLst>
              <a:ext uri="{C807C97D-BFC1-408E-A445-0C87EB9F89A2}">
                <ask:lineSketchStyleProps xmlns:ask="http://schemas.microsoft.com/office/drawing/2018/sketchyshapes" sd="981765707">
                  <a:prstGeom prst="roundRect">
                    <a:avLst/>
                  </a:prstGeom>
                  <ask:type>
                    <ask:lineSketchFreehand/>
                  </ask:type>
                </ask:lineSketchStyleProps>
              </a:ext>
            </a:extLst>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buNone/>
            </a:pPr>
            <a:r>
              <a:rPr lang="en-GB" sz="1400" b="1" dirty="0">
                <a:solidFill>
                  <a:srgbClr val="212121"/>
                </a:solidFill>
                <a:effectLst/>
                <a:uFill>
                  <a:solidFill>
                    <a:srgbClr val="000000"/>
                  </a:solidFill>
                </a:uFill>
                <a:latin typeface="Calibri" panose="020F0502020204030204" pitchFamily="34" charset="0"/>
                <a:ea typeface="Aptos" panose="020B0004020202020204" pitchFamily="34" charset="0"/>
                <a:cs typeface="Calibri" panose="020F0502020204030204" pitchFamily="34" charset="0"/>
              </a:rPr>
              <a:t>“My nature prescription gave me hope for the rest of the week.”</a:t>
            </a:r>
            <a:endParaRPr lang="en-GB" sz="1000" dirty="0">
              <a:solidFill>
                <a:srgbClr val="000000"/>
              </a:solidFill>
              <a:effectLst/>
              <a:uFill>
                <a:solidFill>
                  <a:srgbClr val="000000"/>
                </a:solidFill>
              </a:uFill>
              <a:latin typeface="Calibri" panose="020F0502020204030204" pitchFamily="34" charset="0"/>
              <a:ea typeface="Aptos" panose="020B0004020202020204" pitchFamily="34" charset="0"/>
              <a:cs typeface="Arial" panose="020B0604020202020204" pitchFamily="34" charset="0"/>
            </a:endParaRPr>
          </a:p>
          <a:p>
            <a:pPr algn="r">
              <a:lnSpc>
                <a:spcPct val="115000"/>
              </a:lnSpc>
              <a:buNone/>
            </a:pPr>
            <a:r>
              <a:rPr lang="en-GB" sz="1200" dirty="0">
                <a:solidFill>
                  <a:srgbClr val="212121"/>
                </a:solidFill>
                <a:effectLst/>
                <a:uFill>
                  <a:solidFill>
                    <a:srgbClr val="000000"/>
                  </a:solidFill>
                </a:uFill>
                <a:latin typeface="Calibri" panose="020F0502020204030204" pitchFamily="34" charset="0"/>
                <a:ea typeface="Aptos" panose="020B0004020202020204" pitchFamily="34" charset="0"/>
                <a:cs typeface="Calibri" panose="020F0502020204030204" pitchFamily="34" charset="0"/>
              </a:rPr>
              <a:t>Jen, 16</a:t>
            </a:r>
            <a:endParaRPr lang="en-GB" sz="1000" dirty="0">
              <a:solidFill>
                <a:srgbClr val="000000"/>
              </a:solidFill>
              <a:effectLst/>
              <a:uFill>
                <a:solidFill>
                  <a:srgbClr val="000000"/>
                </a:solidFill>
              </a:uFill>
              <a:latin typeface="Calibri" panose="020F0502020204030204" pitchFamily="34" charset="0"/>
              <a:ea typeface="Aptos" panose="020B0004020202020204" pitchFamily="34" charset="0"/>
              <a:cs typeface="Arial" panose="020B0604020202020204" pitchFamily="34" charset="0"/>
            </a:endParaRPr>
          </a:p>
        </p:txBody>
      </p:sp>
      <p:sp>
        <p:nvSpPr>
          <p:cNvPr id="9" name="Text Box 33">
            <a:extLst>
              <a:ext uri="{FF2B5EF4-FFF2-40B4-BE49-F238E27FC236}">
                <a16:creationId xmlns:a16="http://schemas.microsoft.com/office/drawing/2014/main" id="{7DB2B76D-582D-CF0B-6DEA-F7C8790EBC9E}"/>
              </a:ext>
            </a:extLst>
          </p:cNvPr>
          <p:cNvSpPr txBox="1"/>
          <p:nvPr/>
        </p:nvSpPr>
        <p:spPr>
          <a:xfrm>
            <a:off x="6225763" y="1330272"/>
            <a:ext cx="4248150" cy="4197456"/>
          </a:xfrm>
          <a:custGeom>
            <a:avLst/>
            <a:gdLst>
              <a:gd name="csX0" fmla="*/ 0 w 4248150"/>
              <a:gd name="csY0" fmla="*/ 699590 h 4197456"/>
              <a:gd name="csX1" fmla="*/ 699590 w 4248150"/>
              <a:gd name="csY1" fmla="*/ 0 h 4197456"/>
              <a:gd name="csX2" fmla="*/ 1183915 w 4248150"/>
              <a:gd name="csY2" fmla="*/ 0 h 4197456"/>
              <a:gd name="csX3" fmla="*/ 1668240 w 4248150"/>
              <a:gd name="csY3" fmla="*/ 0 h 4197456"/>
              <a:gd name="csX4" fmla="*/ 2152565 w 4248150"/>
              <a:gd name="csY4" fmla="*/ 0 h 4197456"/>
              <a:gd name="csX5" fmla="*/ 2693869 w 4248150"/>
              <a:gd name="csY5" fmla="*/ 0 h 4197456"/>
              <a:gd name="csX6" fmla="*/ 3548560 w 4248150"/>
              <a:gd name="csY6" fmla="*/ 0 h 4197456"/>
              <a:gd name="csX7" fmla="*/ 4248150 w 4248150"/>
              <a:gd name="csY7" fmla="*/ 699590 h 4197456"/>
              <a:gd name="csX8" fmla="*/ 4248150 w 4248150"/>
              <a:gd name="csY8" fmla="*/ 1371176 h 4197456"/>
              <a:gd name="csX9" fmla="*/ 4248150 w 4248150"/>
              <a:gd name="csY9" fmla="*/ 2070745 h 4197456"/>
              <a:gd name="csX10" fmla="*/ 4248150 w 4248150"/>
              <a:gd name="csY10" fmla="*/ 2742331 h 4197456"/>
              <a:gd name="csX11" fmla="*/ 4248150 w 4248150"/>
              <a:gd name="csY11" fmla="*/ 3497866 h 4197456"/>
              <a:gd name="csX12" fmla="*/ 3548560 w 4248150"/>
              <a:gd name="csY12" fmla="*/ 4197456 h 4197456"/>
              <a:gd name="csX13" fmla="*/ 2921787 w 4248150"/>
              <a:gd name="csY13" fmla="*/ 4197456 h 4197456"/>
              <a:gd name="csX14" fmla="*/ 2295013 w 4248150"/>
              <a:gd name="csY14" fmla="*/ 4197456 h 4197456"/>
              <a:gd name="csX15" fmla="*/ 1696730 w 4248150"/>
              <a:gd name="csY15" fmla="*/ 4197456 h 4197456"/>
              <a:gd name="csX16" fmla="*/ 699590 w 4248150"/>
              <a:gd name="csY16" fmla="*/ 4197456 h 4197456"/>
              <a:gd name="csX17" fmla="*/ 0 w 4248150"/>
              <a:gd name="csY17" fmla="*/ 3497866 h 4197456"/>
              <a:gd name="csX18" fmla="*/ 0 w 4248150"/>
              <a:gd name="csY18" fmla="*/ 2770314 h 4197456"/>
              <a:gd name="csX19" fmla="*/ 0 w 4248150"/>
              <a:gd name="csY19" fmla="*/ 2126711 h 4197456"/>
              <a:gd name="csX20" fmla="*/ 0 w 4248150"/>
              <a:gd name="csY20" fmla="*/ 1427142 h 4197456"/>
              <a:gd name="csX21" fmla="*/ 0 w 4248150"/>
              <a:gd name="csY21" fmla="*/ 699590 h 419745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Lst>
            <a:rect l="l" t="t" r="r" b="b"/>
            <a:pathLst>
              <a:path w="4248150" h="4197456" fill="none" extrusionOk="0">
                <a:moveTo>
                  <a:pt x="0" y="699590"/>
                </a:moveTo>
                <a:cubicBezTo>
                  <a:pt x="4657" y="327713"/>
                  <a:pt x="342052" y="-41085"/>
                  <a:pt x="699590" y="0"/>
                </a:cubicBezTo>
                <a:cubicBezTo>
                  <a:pt x="810762" y="-9933"/>
                  <a:pt x="1021407" y="-15421"/>
                  <a:pt x="1183915" y="0"/>
                </a:cubicBezTo>
                <a:cubicBezTo>
                  <a:pt x="1346423" y="15421"/>
                  <a:pt x="1550563" y="14573"/>
                  <a:pt x="1668240" y="0"/>
                </a:cubicBezTo>
                <a:cubicBezTo>
                  <a:pt x="1785917" y="-14573"/>
                  <a:pt x="2051200" y="2103"/>
                  <a:pt x="2152565" y="0"/>
                </a:cubicBezTo>
                <a:cubicBezTo>
                  <a:pt x="2253930" y="-2103"/>
                  <a:pt x="2504472" y="-2308"/>
                  <a:pt x="2693869" y="0"/>
                </a:cubicBezTo>
                <a:cubicBezTo>
                  <a:pt x="2883266" y="2308"/>
                  <a:pt x="3346181" y="-36092"/>
                  <a:pt x="3548560" y="0"/>
                </a:cubicBezTo>
                <a:cubicBezTo>
                  <a:pt x="3967760" y="-85106"/>
                  <a:pt x="4278246" y="304148"/>
                  <a:pt x="4248150" y="699590"/>
                </a:cubicBezTo>
                <a:cubicBezTo>
                  <a:pt x="4218264" y="978271"/>
                  <a:pt x="4248974" y="1104263"/>
                  <a:pt x="4248150" y="1371176"/>
                </a:cubicBezTo>
                <a:cubicBezTo>
                  <a:pt x="4247326" y="1638089"/>
                  <a:pt x="4221196" y="1759720"/>
                  <a:pt x="4248150" y="2070745"/>
                </a:cubicBezTo>
                <a:cubicBezTo>
                  <a:pt x="4275104" y="2381770"/>
                  <a:pt x="4235492" y="2522274"/>
                  <a:pt x="4248150" y="2742331"/>
                </a:cubicBezTo>
                <a:cubicBezTo>
                  <a:pt x="4260808" y="2962388"/>
                  <a:pt x="4255480" y="3218049"/>
                  <a:pt x="4248150" y="3497866"/>
                </a:cubicBezTo>
                <a:cubicBezTo>
                  <a:pt x="4249916" y="3825324"/>
                  <a:pt x="3870909" y="4165710"/>
                  <a:pt x="3548560" y="4197456"/>
                </a:cubicBezTo>
                <a:cubicBezTo>
                  <a:pt x="3416041" y="4181231"/>
                  <a:pt x="3207388" y="4177782"/>
                  <a:pt x="2921787" y="4197456"/>
                </a:cubicBezTo>
                <a:cubicBezTo>
                  <a:pt x="2636186" y="4217130"/>
                  <a:pt x="2456028" y="4196760"/>
                  <a:pt x="2295013" y="4197456"/>
                </a:cubicBezTo>
                <a:cubicBezTo>
                  <a:pt x="2133998" y="4198152"/>
                  <a:pt x="1885839" y="4190338"/>
                  <a:pt x="1696730" y="4197456"/>
                </a:cubicBezTo>
                <a:cubicBezTo>
                  <a:pt x="1507621" y="4204574"/>
                  <a:pt x="1190609" y="4208285"/>
                  <a:pt x="699590" y="4197456"/>
                </a:cubicBezTo>
                <a:cubicBezTo>
                  <a:pt x="349349" y="4200808"/>
                  <a:pt x="36612" y="3853321"/>
                  <a:pt x="0" y="3497866"/>
                </a:cubicBezTo>
                <a:cubicBezTo>
                  <a:pt x="-3589" y="3262354"/>
                  <a:pt x="28092" y="3128222"/>
                  <a:pt x="0" y="2770314"/>
                </a:cubicBezTo>
                <a:cubicBezTo>
                  <a:pt x="-28092" y="2412406"/>
                  <a:pt x="-5510" y="2432793"/>
                  <a:pt x="0" y="2126711"/>
                </a:cubicBezTo>
                <a:cubicBezTo>
                  <a:pt x="5510" y="1820629"/>
                  <a:pt x="634" y="1651390"/>
                  <a:pt x="0" y="1427142"/>
                </a:cubicBezTo>
                <a:cubicBezTo>
                  <a:pt x="-634" y="1202894"/>
                  <a:pt x="2436" y="859698"/>
                  <a:pt x="0" y="699590"/>
                </a:cubicBezTo>
                <a:close/>
              </a:path>
              <a:path w="4248150" h="4197456" stroke="0" extrusionOk="0">
                <a:moveTo>
                  <a:pt x="0" y="699590"/>
                </a:moveTo>
                <a:cubicBezTo>
                  <a:pt x="-41015" y="385176"/>
                  <a:pt x="285561" y="-11421"/>
                  <a:pt x="699590" y="0"/>
                </a:cubicBezTo>
                <a:cubicBezTo>
                  <a:pt x="976026" y="7628"/>
                  <a:pt x="1099108" y="23012"/>
                  <a:pt x="1269384" y="0"/>
                </a:cubicBezTo>
                <a:cubicBezTo>
                  <a:pt x="1439660" y="-23012"/>
                  <a:pt x="1716168" y="1457"/>
                  <a:pt x="1896157" y="0"/>
                </a:cubicBezTo>
                <a:cubicBezTo>
                  <a:pt x="2076146" y="-1457"/>
                  <a:pt x="2317564" y="22169"/>
                  <a:pt x="2522931" y="0"/>
                </a:cubicBezTo>
                <a:cubicBezTo>
                  <a:pt x="2728298" y="-22169"/>
                  <a:pt x="2927028" y="-16049"/>
                  <a:pt x="3035745" y="0"/>
                </a:cubicBezTo>
                <a:cubicBezTo>
                  <a:pt x="3144462" y="16049"/>
                  <a:pt x="3328835" y="16369"/>
                  <a:pt x="3548560" y="0"/>
                </a:cubicBezTo>
                <a:cubicBezTo>
                  <a:pt x="3849669" y="-41925"/>
                  <a:pt x="4296438" y="318086"/>
                  <a:pt x="4248150" y="699590"/>
                </a:cubicBezTo>
                <a:cubicBezTo>
                  <a:pt x="4278144" y="902367"/>
                  <a:pt x="4270484" y="1019276"/>
                  <a:pt x="4248150" y="1315211"/>
                </a:cubicBezTo>
                <a:cubicBezTo>
                  <a:pt x="4225816" y="1611146"/>
                  <a:pt x="4228885" y="1627112"/>
                  <a:pt x="4248150" y="1930831"/>
                </a:cubicBezTo>
                <a:cubicBezTo>
                  <a:pt x="4267415" y="2234550"/>
                  <a:pt x="4273087" y="2357686"/>
                  <a:pt x="4248150" y="2602418"/>
                </a:cubicBezTo>
                <a:cubicBezTo>
                  <a:pt x="4223213" y="2847150"/>
                  <a:pt x="4264719" y="3052385"/>
                  <a:pt x="4248150" y="3497866"/>
                </a:cubicBezTo>
                <a:cubicBezTo>
                  <a:pt x="4238588" y="3933305"/>
                  <a:pt x="3929606" y="4221673"/>
                  <a:pt x="3548560" y="4197456"/>
                </a:cubicBezTo>
                <a:cubicBezTo>
                  <a:pt x="3334861" y="4200894"/>
                  <a:pt x="3157241" y="4177131"/>
                  <a:pt x="3007256" y="4197456"/>
                </a:cubicBezTo>
                <a:cubicBezTo>
                  <a:pt x="2857271" y="4217781"/>
                  <a:pt x="2577703" y="4215222"/>
                  <a:pt x="2408972" y="4197456"/>
                </a:cubicBezTo>
                <a:cubicBezTo>
                  <a:pt x="2240241" y="4179690"/>
                  <a:pt x="1930927" y="4215056"/>
                  <a:pt x="1782199" y="4197456"/>
                </a:cubicBezTo>
                <a:cubicBezTo>
                  <a:pt x="1633471" y="4179856"/>
                  <a:pt x="974783" y="4187216"/>
                  <a:pt x="699590" y="4197456"/>
                </a:cubicBezTo>
                <a:cubicBezTo>
                  <a:pt x="296945" y="4210552"/>
                  <a:pt x="39998" y="3900200"/>
                  <a:pt x="0" y="3497866"/>
                </a:cubicBezTo>
                <a:cubicBezTo>
                  <a:pt x="28254" y="3225175"/>
                  <a:pt x="-2350" y="3103559"/>
                  <a:pt x="0" y="2854263"/>
                </a:cubicBezTo>
                <a:cubicBezTo>
                  <a:pt x="2350" y="2604967"/>
                  <a:pt x="25979" y="2288031"/>
                  <a:pt x="0" y="2098728"/>
                </a:cubicBezTo>
                <a:cubicBezTo>
                  <a:pt x="-25979" y="1909425"/>
                  <a:pt x="-7110" y="1499889"/>
                  <a:pt x="0" y="1343193"/>
                </a:cubicBezTo>
                <a:cubicBezTo>
                  <a:pt x="7110" y="1186498"/>
                  <a:pt x="-31715" y="969025"/>
                  <a:pt x="0" y="699590"/>
                </a:cubicBezTo>
                <a:close/>
              </a:path>
            </a:pathLst>
          </a:custGeom>
          <a:solidFill>
            <a:srgbClr val="FFC40A">
              <a:alpha val="36863"/>
            </a:srgbClr>
          </a:solidFill>
          <a:ln w="6350">
            <a:solidFill>
              <a:schemeClr val="bg1"/>
            </a:solidFill>
            <a:extLst>
              <a:ext uri="{C807C97D-BFC1-408E-A445-0C87EB9F89A2}">
                <ask:lineSketchStyleProps xmlns:ask="http://schemas.microsoft.com/office/drawing/2018/sketchyshapes" sd="981765707">
                  <a:prstGeom prst="roundRect">
                    <a:avLst/>
                  </a:prstGeom>
                  <ask:type>
                    <ask:lineSketchFreehand/>
                  </ask:type>
                </ask:lineSketchStyleProps>
              </a:ext>
            </a:extLst>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buNone/>
            </a:pPr>
            <a:r>
              <a:rPr lang="en-US" altLang="en-US" sz="1400" b="1" i="1" dirty="0">
                <a:solidFill>
                  <a:srgbClr val="212121"/>
                </a:solidFill>
                <a:latin typeface="Calibri" panose="020F0502020204030204" pitchFamily="34" charset="0"/>
                <a:cs typeface="Calibri" panose="020F0502020204030204" pitchFamily="34" charset="0"/>
              </a:rPr>
              <a:t>“I enjoyed being outside and noticing the </a:t>
            </a:r>
            <a:r>
              <a:rPr lang="en-US" altLang="en-US" sz="1400" b="1" i="1" dirty="0" err="1">
                <a:solidFill>
                  <a:srgbClr val="212121"/>
                </a:solidFill>
                <a:latin typeface="Calibri" panose="020F0502020204030204" pitchFamily="34" charset="0"/>
                <a:cs typeface="Calibri" panose="020F0502020204030204" pitchFamily="34" charset="0"/>
              </a:rPr>
              <a:t>colours</a:t>
            </a:r>
            <a:r>
              <a:rPr lang="en-US" altLang="en-US" sz="1400" b="1" i="1" dirty="0">
                <a:solidFill>
                  <a:srgbClr val="212121"/>
                </a:solidFill>
                <a:latin typeface="Calibri" panose="020F0502020204030204" pitchFamily="34" charset="0"/>
                <a:cs typeface="Calibri" panose="020F0502020204030204" pitchFamily="34" charset="0"/>
              </a:rPr>
              <a:t> and shapes, and my Guide helped me to really notice things. I didn’t expect it to be fun, but we laughed a lot and did silly things like lie on the grass and stare at the sky, even though it was raining! I really liked the creative stuff we did together too, we drew trees and wrote poems, but even though I’m not very good at either, I never felt it mattered. I also found it interesting learning about the science and how being outside really can affect your mental health. And it has worked for me. I feel so much less anxious now. I do still worry about lots of things, but now when I feel panicky, I just go outside and it really does help – like magic!”  </a:t>
            </a:r>
          </a:p>
          <a:p>
            <a:pPr algn="ctr">
              <a:lnSpc>
                <a:spcPct val="115000"/>
              </a:lnSpc>
              <a:buNone/>
            </a:pPr>
            <a:r>
              <a:rPr lang="en-US" sz="1400" i="1" dirty="0">
                <a:solidFill>
                  <a:srgbClr val="212121"/>
                </a:solidFill>
                <a:effectLst/>
                <a:uFill>
                  <a:solidFill>
                    <a:srgbClr val="000000"/>
                  </a:solidFill>
                </a:uFill>
                <a:latin typeface="Calibri" panose="020F0502020204030204" pitchFamily="34" charset="0"/>
                <a:ea typeface="Aptos" panose="020B0004020202020204" pitchFamily="34" charset="0"/>
                <a:cs typeface="Calibri" panose="020F0502020204030204" pitchFamily="34" charset="0"/>
              </a:rPr>
              <a:t>Minna, 17</a:t>
            </a:r>
            <a:endParaRPr lang="en-GB" sz="1000" dirty="0">
              <a:solidFill>
                <a:srgbClr val="000000"/>
              </a:solidFill>
              <a:effectLst/>
              <a:uFill>
                <a:solidFill>
                  <a:srgbClr val="000000"/>
                </a:solidFill>
              </a:uFill>
              <a:latin typeface="Calibri" panose="020F0502020204030204" pitchFamily="34" charset="0"/>
              <a:ea typeface="Aptos" panose="020B0004020202020204" pitchFamily="34" charset="0"/>
              <a:cs typeface="Calibri" panose="020F0502020204030204" pitchFamily="34" charset="0"/>
            </a:endParaRPr>
          </a:p>
        </p:txBody>
      </p:sp>
    </p:spTree>
    <p:extLst>
      <p:ext uri="{BB962C8B-B14F-4D97-AF65-F5344CB8AC3E}">
        <p14:creationId xmlns:p14="http://schemas.microsoft.com/office/powerpoint/2010/main" val="9587830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BDC7FC-DF59-49E8-B330-4DC674F7193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CE7A28A-64A4-CC78-B4CD-3380488E01A6}"/>
              </a:ext>
            </a:extLst>
          </p:cNvPr>
          <p:cNvSpPr>
            <a:spLocks noGrp="1"/>
          </p:cNvSpPr>
          <p:nvPr>
            <p:ph type="title"/>
          </p:nvPr>
        </p:nvSpPr>
        <p:spPr>
          <a:xfrm>
            <a:off x="838200" y="365126"/>
            <a:ext cx="10515600" cy="706930"/>
          </a:xfrm>
        </p:spPr>
        <p:txBody>
          <a:bodyPr>
            <a:normAutofit/>
          </a:bodyPr>
          <a:lstStyle/>
          <a:p>
            <a:pPr algn="ctr"/>
            <a:r>
              <a:rPr lang="en-US" sz="4000" dirty="0"/>
              <a:t>Schools-Based Initiative </a:t>
            </a:r>
          </a:p>
        </p:txBody>
      </p:sp>
      <p:sp>
        <p:nvSpPr>
          <p:cNvPr id="3" name="Content Placeholder 2">
            <a:extLst>
              <a:ext uri="{FF2B5EF4-FFF2-40B4-BE49-F238E27FC236}">
                <a16:creationId xmlns:a16="http://schemas.microsoft.com/office/drawing/2014/main" id="{606219FB-FCFF-2DC9-201C-CEB3D329DDAA}"/>
              </a:ext>
            </a:extLst>
          </p:cNvPr>
          <p:cNvSpPr>
            <a:spLocks noGrp="1"/>
          </p:cNvSpPr>
          <p:nvPr>
            <p:ph idx="1"/>
          </p:nvPr>
        </p:nvSpPr>
        <p:spPr>
          <a:xfrm>
            <a:off x="0" y="1072056"/>
            <a:ext cx="12094175" cy="5104907"/>
          </a:xfrm>
        </p:spPr>
        <p:txBody>
          <a:bodyPr>
            <a:normAutofit/>
          </a:bodyPr>
          <a:lstStyle/>
          <a:p>
            <a:pPr>
              <a:lnSpc>
                <a:spcPct val="100000"/>
              </a:lnSpc>
              <a:spcBef>
                <a:spcPts val="0"/>
              </a:spcBef>
            </a:pPr>
            <a:r>
              <a:rPr lang="en-US" sz="1200" dirty="0">
                <a:cs typeface="Calibri" panose="020F0502020204030204" pitchFamily="34" charset="0"/>
              </a:rPr>
              <a:t>Rationale for the initiative: preventative, access large numbers of young people, influence the way in which we manage mental health / wellbeing from a young age.</a:t>
            </a:r>
          </a:p>
          <a:p>
            <a:pPr>
              <a:lnSpc>
                <a:spcPct val="100000"/>
              </a:lnSpc>
              <a:spcBef>
                <a:spcPts val="0"/>
              </a:spcBef>
            </a:pPr>
            <a:r>
              <a:rPr lang="en-US" sz="1200" dirty="0">
                <a:cs typeface="Calibri" panose="020F0502020204030204" pitchFamily="34" charset="0"/>
              </a:rPr>
              <a:t>Pilot: </a:t>
            </a:r>
            <a:r>
              <a:rPr lang="en-US" sz="1200">
                <a:cs typeface="Calibri" panose="020F0502020204030204" pitchFamily="34" charset="0"/>
              </a:rPr>
              <a:t>Two</a:t>
            </a:r>
            <a:r>
              <a:rPr lang="en-US" sz="1200" dirty="0">
                <a:cs typeface="Calibri" panose="020F0502020204030204" pitchFamily="34" charset="0"/>
              </a:rPr>
              <a:t> initiatives at a local secondary school</a:t>
            </a:r>
          </a:p>
          <a:p>
            <a:pPr>
              <a:lnSpc>
                <a:spcPct val="100000"/>
              </a:lnSpc>
              <a:spcBef>
                <a:spcPts val="0"/>
              </a:spcBef>
            </a:pPr>
            <a:endParaRPr lang="en-US" sz="1200" dirty="0">
              <a:cs typeface="Calibri" panose="020F0502020204030204" pitchFamily="34" charset="0"/>
            </a:endParaRPr>
          </a:p>
          <a:p>
            <a:pPr marL="342900" indent="-342900">
              <a:lnSpc>
                <a:spcPct val="100000"/>
              </a:lnSpc>
              <a:spcBef>
                <a:spcPts val="0"/>
              </a:spcBef>
              <a:buAutoNum type="arabicPeriod"/>
            </a:pPr>
            <a:r>
              <a:rPr lang="en-US" sz="1200" b="1" dirty="0">
                <a:cs typeface="Calibri" panose="020F0502020204030204" pitchFamily="34" charset="0"/>
              </a:rPr>
              <a:t>PHSE </a:t>
            </a:r>
            <a:r>
              <a:rPr lang="en-US" sz="1200" b="1" dirty="0" err="1">
                <a:cs typeface="Calibri" panose="020F0502020204030204" pitchFamily="34" charset="0"/>
              </a:rPr>
              <a:t>Programme</a:t>
            </a:r>
            <a:r>
              <a:rPr lang="en-US" sz="1200" b="1" dirty="0">
                <a:cs typeface="Calibri" panose="020F0502020204030204" pitchFamily="34" charset="0"/>
              </a:rPr>
              <a:t> </a:t>
            </a:r>
          </a:p>
          <a:p>
            <a:pPr marL="0" indent="0">
              <a:lnSpc>
                <a:spcPct val="100000"/>
              </a:lnSpc>
              <a:spcBef>
                <a:spcPts val="0"/>
              </a:spcBef>
              <a:buNone/>
            </a:pPr>
            <a:endParaRPr lang="en-US" sz="1200" b="1" dirty="0">
              <a:cs typeface="Calibri" panose="020F0502020204030204" pitchFamily="34" charset="0"/>
            </a:endParaRPr>
          </a:p>
          <a:p>
            <a:pPr marL="0" indent="0">
              <a:lnSpc>
                <a:spcPct val="100000"/>
              </a:lnSpc>
              <a:spcBef>
                <a:spcPts val="0"/>
              </a:spcBef>
              <a:buNone/>
            </a:pPr>
            <a:r>
              <a:rPr lang="en-GB" sz="1200" dirty="0"/>
              <a:t>180 Year 8 students (aged 12-13) completed a </a:t>
            </a:r>
            <a:r>
              <a:rPr lang="en-GB" sz="1200" b="1" dirty="0"/>
              <a:t>four-week course during their regular PSHE lessons</a:t>
            </a:r>
            <a:r>
              <a:rPr lang="en-GB" sz="1200" dirty="0"/>
              <a:t>. Throughout the programme, students learned practical tools to manage stress, anxiety, and emotional challenges.</a:t>
            </a:r>
          </a:p>
          <a:p>
            <a:pPr>
              <a:lnSpc>
                <a:spcPct val="100000"/>
              </a:lnSpc>
              <a:spcBef>
                <a:spcPts val="0"/>
              </a:spcBef>
            </a:pPr>
            <a:endParaRPr lang="en-GB" sz="1200" dirty="0"/>
          </a:p>
          <a:p>
            <a:pPr>
              <a:lnSpc>
                <a:spcPct val="100000"/>
              </a:lnSpc>
              <a:spcBef>
                <a:spcPts val="0"/>
              </a:spcBef>
            </a:pPr>
            <a:r>
              <a:rPr lang="en-GB" sz="1200" dirty="0"/>
              <a:t>Week 1: </a:t>
            </a:r>
            <a:r>
              <a:rPr lang="en-GB" sz="1200" dirty="0">
                <a:hlinkClick r:id="rId2"/>
              </a:rPr>
              <a:t>https://vimeo.com/reviews/a5059905-fc54-418f-966b-f17499dc8c7e/videos/1093035761</a:t>
            </a:r>
            <a:endParaRPr lang="en-GB" sz="1200" dirty="0"/>
          </a:p>
          <a:p>
            <a:pPr>
              <a:lnSpc>
                <a:spcPct val="100000"/>
              </a:lnSpc>
              <a:spcBef>
                <a:spcPts val="0"/>
              </a:spcBef>
            </a:pPr>
            <a:r>
              <a:rPr lang="en-GB" sz="1200" dirty="0"/>
              <a:t>Week 2: </a:t>
            </a:r>
            <a:r>
              <a:rPr lang="en-GB" sz="1200" dirty="0">
                <a:hlinkClick r:id="rId3"/>
              </a:rPr>
              <a:t>https://vimeo.com/reviews/a5059905-fc54-418f-966b-f17499dc8c7e/videos/1090113623</a:t>
            </a:r>
            <a:endParaRPr lang="en-GB" sz="1200" dirty="0"/>
          </a:p>
          <a:p>
            <a:pPr>
              <a:lnSpc>
                <a:spcPct val="100000"/>
              </a:lnSpc>
              <a:spcBef>
                <a:spcPts val="0"/>
              </a:spcBef>
            </a:pPr>
            <a:r>
              <a:rPr lang="en-GB" sz="1200" dirty="0"/>
              <a:t>Week 3: </a:t>
            </a:r>
            <a:r>
              <a:rPr lang="en-GB" sz="1200" dirty="0">
                <a:hlinkClick r:id="rId4"/>
              </a:rPr>
              <a:t>https://vimeo.com/reviews/a5059905-fc54-418f-966b-f17499dc8c7e/videos/1090115524</a:t>
            </a:r>
            <a:endParaRPr lang="en-GB" sz="1200" dirty="0"/>
          </a:p>
          <a:p>
            <a:pPr>
              <a:lnSpc>
                <a:spcPct val="100000"/>
              </a:lnSpc>
              <a:spcBef>
                <a:spcPts val="0"/>
              </a:spcBef>
            </a:pPr>
            <a:r>
              <a:rPr lang="en-GB" sz="1200" dirty="0"/>
              <a:t>Week 4: </a:t>
            </a:r>
            <a:r>
              <a:rPr lang="en-GB" sz="1200" dirty="0">
                <a:hlinkClick r:id="rId5"/>
              </a:rPr>
              <a:t>https://vimeo.com/reviews/a5059905-fc54-418f-966b-f17499dc8c7e/videos/1090118551</a:t>
            </a:r>
            <a:endParaRPr lang="en-GB" sz="1200" dirty="0"/>
          </a:p>
          <a:p>
            <a:pPr>
              <a:lnSpc>
                <a:spcPct val="100000"/>
              </a:lnSpc>
              <a:spcBef>
                <a:spcPts val="0"/>
              </a:spcBef>
            </a:pPr>
            <a:endParaRPr lang="en-GB" sz="1200" dirty="0"/>
          </a:p>
          <a:p>
            <a:pPr>
              <a:lnSpc>
                <a:spcPct val="100000"/>
              </a:lnSpc>
              <a:spcBef>
                <a:spcPts val="0"/>
              </a:spcBef>
            </a:pPr>
            <a:endParaRPr lang="en-US" sz="1200" b="1" dirty="0">
              <a:cs typeface="Calibri" panose="020F0502020204030204" pitchFamily="34" charset="0"/>
            </a:endParaRPr>
          </a:p>
          <a:p>
            <a:pPr marL="0" indent="0">
              <a:lnSpc>
                <a:spcPct val="100000"/>
              </a:lnSpc>
              <a:spcBef>
                <a:spcPts val="0"/>
              </a:spcBef>
              <a:buNone/>
            </a:pPr>
            <a:r>
              <a:rPr lang="en-US" sz="1200" b="1" dirty="0">
                <a:cs typeface="Calibri" panose="020F0502020204030204" pitchFamily="34" charset="0"/>
              </a:rPr>
              <a:t>2. Six week ‘Nature for Wellbeing course’</a:t>
            </a:r>
          </a:p>
          <a:p>
            <a:pPr marL="0" indent="0">
              <a:lnSpc>
                <a:spcPct val="100000"/>
              </a:lnSpc>
              <a:spcBef>
                <a:spcPts val="0"/>
              </a:spcBef>
              <a:buNone/>
            </a:pPr>
            <a:endParaRPr lang="en-US" sz="1200" b="1" dirty="0">
              <a:cs typeface="Calibri" panose="020F0502020204030204" pitchFamily="34" charset="0"/>
            </a:endParaRPr>
          </a:p>
          <a:p>
            <a:pPr marL="0" indent="0">
              <a:lnSpc>
                <a:spcPct val="100000"/>
              </a:lnSpc>
              <a:spcBef>
                <a:spcPts val="0"/>
              </a:spcBef>
              <a:buNone/>
            </a:pPr>
            <a:endParaRPr lang="en-US" sz="1200" dirty="0">
              <a:cs typeface="Calibri" panose="020F0502020204030204" pitchFamily="34" charset="0"/>
            </a:endParaRPr>
          </a:p>
          <a:p>
            <a:pPr marL="0" indent="0">
              <a:lnSpc>
                <a:spcPct val="100000"/>
              </a:lnSpc>
              <a:spcBef>
                <a:spcPts val="0"/>
              </a:spcBef>
              <a:buNone/>
            </a:pPr>
            <a:endParaRPr lang="en-US" sz="1200" dirty="0">
              <a:cs typeface="Calibri" panose="020F0502020204030204" pitchFamily="34" charset="0"/>
            </a:endParaRPr>
          </a:p>
          <a:p>
            <a:pPr marL="0" indent="0">
              <a:lnSpc>
                <a:spcPct val="100000"/>
              </a:lnSpc>
              <a:spcBef>
                <a:spcPts val="0"/>
              </a:spcBef>
              <a:buNone/>
            </a:pPr>
            <a:endParaRPr lang="en-US" sz="1200" dirty="0">
              <a:cs typeface="Calibri" panose="020F0502020204030204" pitchFamily="34" charset="0"/>
            </a:endParaRPr>
          </a:p>
        </p:txBody>
      </p:sp>
      <p:sp>
        <p:nvSpPr>
          <p:cNvPr id="4" name="Rectangle 3">
            <a:extLst>
              <a:ext uri="{FF2B5EF4-FFF2-40B4-BE49-F238E27FC236}">
                <a16:creationId xmlns:a16="http://schemas.microsoft.com/office/drawing/2014/main" id="{1689F4C9-3ABD-A156-C0BA-BBEBFD9A7098}"/>
              </a:ext>
            </a:extLst>
          </p:cNvPr>
          <p:cNvSpPr/>
          <p:nvPr/>
        </p:nvSpPr>
        <p:spPr>
          <a:xfrm>
            <a:off x="0" y="6173266"/>
            <a:ext cx="12192000" cy="907451"/>
          </a:xfrm>
          <a:prstGeom prst="rect">
            <a:avLst/>
          </a:prstGeom>
          <a:solidFill>
            <a:srgbClr val="4C795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12A18EF1-2512-CF8A-0D00-63BDB0810DCC}"/>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9914" r="90554">
                        <a14:foregroundMark x1="32787" y1="18385" x2="16472" y2="30077"/>
                        <a14:foregroundMark x1="16472" y1="30077" x2="12881" y2="45462"/>
                        <a14:foregroundMark x1="12881" y1="45462" x2="24044" y2="58692"/>
                        <a14:foregroundMark x1="24044" y1="58692" x2="37783" y2="60231"/>
                        <a14:foregroundMark x1="37783" y1="60231" x2="50429" y2="59923"/>
                        <a14:foregroundMark x1="50429" y1="59923" x2="66042" y2="53000"/>
                        <a14:foregroundMark x1="66042" y1="53000" x2="63856" y2="35308"/>
                        <a14:foregroundMark x1="63856" y1="35308" x2="50898" y2="29846"/>
                        <a14:foregroundMark x1="50898" y1="29846" x2="32709" y2="50077"/>
                        <a14:foregroundMark x1="32709" y1="50077" x2="51756" y2="32308"/>
                        <a14:foregroundMark x1="51756" y1="32308" x2="65886" y2="32692"/>
                        <a14:foregroundMark x1="65886" y1="32692" x2="75878" y2="39769"/>
                        <a14:foregroundMark x1="75878" y1="39769" x2="88603" y2="39385"/>
                        <a14:foregroundMark x1="88603" y1="39385" x2="90008" y2="51615"/>
                        <a14:foregroundMark x1="90008" y1="51615" x2="84543" y2="65462"/>
                        <a14:foregroundMark x1="84543" y1="65462" x2="63934" y2="68846"/>
                        <a14:foregroundMark x1="63934" y1="68846" x2="55972" y2="58154"/>
                        <a14:foregroundMark x1="55972" y1="58154" x2="65105" y2="72000"/>
                        <a14:foregroundMark x1="65105" y1="72000" x2="40749" y2="80154"/>
                        <a14:foregroundMark x1="40749" y1="80154" x2="24122" y2="65077"/>
                        <a14:foregroundMark x1="24122" y1="65077" x2="34582" y2="54385"/>
                        <a14:foregroundMark x1="34582" y1="54385" x2="47619" y2="54231"/>
                        <a14:foregroundMark x1="47619" y1="54231" x2="33568" y2="37692"/>
                        <a14:foregroundMark x1="33568" y1="37692" x2="48087" y2="27000"/>
                        <a14:foregroundMark x1="48087" y1="27000" x2="58626" y2="55923"/>
                        <a14:foregroundMark x1="58626" y1="55923" x2="51913" y2="37769"/>
                        <a14:foregroundMark x1="51913" y1="37769" x2="64325" y2="35231"/>
                        <a14:foregroundMark x1="64325" y1="35231" x2="67135" y2="57769"/>
                        <a14:foregroundMark x1="67135" y1="57769" x2="56440" y2="71308"/>
                        <a14:foregroundMark x1="56440" y1="71308" x2="40125" y2="72231"/>
                        <a14:foregroundMark x1="40125" y1="72231" x2="37783" y2="50077"/>
                        <a14:foregroundMark x1="37783" y1="50077" x2="39657" y2="46077"/>
                        <a14:foregroundMark x1="24356" y1="27308" x2="23419" y2="41231"/>
                        <a14:foregroundMark x1="23419" y1="41231" x2="36066" y2="38154"/>
                        <a14:foregroundMark x1="36066" y1="38154" x2="35363" y2="25231"/>
                        <a14:foregroundMark x1="35363" y1="25231" x2="29430" y2="39769"/>
                        <a14:foregroundMark x1="29430" y1="39769" x2="28728" y2="52231"/>
                        <a14:foregroundMark x1="28728" y1="52231" x2="30913" y2="39692"/>
                        <a14:foregroundMark x1="30913" y1="39692" x2="27400" y2="52385"/>
                        <a14:foregroundMark x1="27400" y1="52385" x2="35909" y2="43231"/>
                        <a14:foregroundMark x1="35909" y1="43231" x2="35831" y2="29923"/>
                        <a14:foregroundMark x1="35831" y1="29923" x2="39969" y2="17769"/>
                        <a14:foregroundMark x1="39969" y1="17769" x2="48322" y2="26769"/>
                        <a14:foregroundMark x1="48322" y1="26769" x2="35831" y2="30231"/>
                        <a14:foregroundMark x1="35831" y1="30231" x2="55191" y2="22692"/>
                        <a14:foregroundMark x1="55191" y1="22692" x2="69009" y2="25231"/>
                        <a14:foregroundMark x1="69009" y1="25231" x2="86027" y2="33538"/>
                        <a14:foregroundMark x1="86027" y1="33538" x2="90554" y2="48846"/>
                        <a14:foregroundMark x1="90554" y1="48846" x2="77596" y2="48154"/>
                        <a14:foregroundMark x1="77596" y1="48154" x2="75410" y2="60154"/>
                        <a14:foregroundMark x1="75410" y1="60154" x2="60500" y2="84077"/>
                        <a14:foregroundMark x1="60500" y1="84077" x2="45277" y2="79308"/>
                        <a14:foregroundMark x1="45277" y1="79308" x2="56050" y2="73615"/>
                        <a14:foregroundMark x1="56050" y1="73615" x2="72053" y2="72385"/>
                        <a14:foregroundMark x1="72053" y1="72385" x2="75332" y2="56308"/>
                        <a14:foregroundMark x1="75332" y1="56308" x2="62451" y2="46692"/>
                        <a14:foregroundMark x1="62451" y1="46692" x2="37861" y2="48769"/>
                        <a14:foregroundMark x1="37861" y1="48769" x2="26776" y2="53846"/>
                        <a14:foregroundMark x1="26776" y1="53846" x2="33958" y2="68692"/>
                        <a14:foregroundMark x1="33958" y1="68692" x2="44028" y2="48462"/>
                        <a14:foregroundMark x1="44028" y1="48462" x2="62685" y2="59692"/>
                        <a14:foregroundMark x1="62685" y1="59692" x2="70258" y2="59308"/>
                        <a14:foregroundMark x1="70882" y1="50077" x2="57065" y2="56308"/>
                        <a14:foregroundMark x1="57065" y1="56308" x2="44809" y2="71154"/>
                        <a14:foregroundMark x1="44809" y1="71154" x2="46526" y2="58000"/>
                        <a14:foregroundMark x1="46526" y1="58000" x2="47151" y2="62077"/>
                        <a14:foregroundMark x1="76893" y1="44846" x2="78142" y2="43000"/>
                      </a14:backgroundRemoval>
                    </a14:imgEffect>
                  </a14:imgLayer>
                </a14:imgProps>
              </a:ext>
            </a:extLst>
          </a:blip>
          <a:stretch>
            <a:fillRect/>
          </a:stretch>
        </p:blipFill>
        <p:spPr>
          <a:xfrm>
            <a:off x="10744200" y="5409704"/>
            <a:ext cx="1528651" cy="1553547"/>
          </a:xfrm>
          <a:prstGeom prst="ellipse">
            <a:avLst/>
          </a:prstGeom>
        </p:spPr>
      </p:pic>
      <p:sp>
        <p:nvSpPr>
          <p:cNvPr id="6" name="Text Box 33">
            <a:extLst>
              <a:ext uri="{FF2B5EF4-FFF2-40B4-BE49-F238E27FC236}">
                <a16:creationId xmlns:a16="http://schemas.microsoft.com/office/drawing/2014/main" id="{400713C4-4658-62A4-BCAA-202A06B42CD3}"/>
              </a:ext>
            </a:extLst>
          </p:cNvPr>
          <p:cNvSpPr txBox="1"/>
          <p:nvPr/>
        </p:nvSpPr>
        <p:spPr>
          <a:xfrm>
            <a:off x="636148" y="4028280"/>
            <a:ext cx="2866390" cy="1996440"/>
          </a:xfrm>
          <a:custGeom>
            <a:avLst/>
            <a:gdLst>
              <a:gd name="csX0" fmla="*/ 0 w 2866390"/>
              <a:gd name="csY0" fmla="*/ 332747 h 1996440"/>
              <a:gd name="csX1" fmla="*/ 332747 w 2866390"/>
              <a:gd name="csY1" fmla="*/ 0 h 1996440"/>
              <a:gd name="csX2" fmla="*/ 838953 w 2866390"/>
              <a:gd name="csY2" fmla="*/ 0 h 1996440"/>
              <a:gd name="csX3" fmla="*/ 1433195 w 2866390"/>
              <a:gd name="csY3" fmla="*/ 0 h 1996440"/>
              <a:gd name="csX4" fmla="*/ 2027437 w 2866390"/>
              <a:gd name="csY4" fmla="*/ 0 h 1996440"/>
              <a:gd name="csX5" fmla="*/ 2533643 w 2866390"/>
              <a:gd name="csY5" fmla="*/ 0 h 1996440"/>
              <a:gd name="csX6" fmla="*/ 2866390 w 2866390"/>
              <a:gd name="csY6" fmla="*/ 332747 h 1996440"/>
              <a:gd name="csX7" fmla="*/ 2866390 w 2866390"/>
              <a:gd name="csY7" fmla="*/ 958292 h 1996440"/>
              <a:gd name="csX8" fmla="*/ 2866390 w 2866390"/>
              <a:gd name="csY8" fmla="*/ 1663693 h 1996440"/>
              <a:gd name="csX9" fmla="*/ 2533643 w 2866390"/>
              <a:gd name="csY9" fmla="*/ 1996440 h 1996440"/>
              <a:gd name="csX10" fmla="*/ 2049446 w 2866390"/>
              <a:gd name="csY10" fmla="*/ 1996440 h 1996440"/>
              <a:gd name="csX11" fmla="*/ 1521231 w 2866390"/>
              <a:gd name="csY11" fmla="*/ 1996440 h 1996440"/>
              <a:gd name="csX12" fmla="*/ 948998 w 2866390"/>
              <a:gd name="csY12" fmla="*/ 1996440 h 1996440"/>
              <a:gd name="csX13" fmla="*/ 332747 w 2866390"/>
              <a:gd name="csY13" fmla="*/ 1996440 h 1996440"/>
              <a:gd name="csX14" fmla="*/ 0 w 2866390"/>
              <a:gd name="csY14" fmla="*/ 1663693 h 1996440"/>
              <a:gd name="csX15" fmla="*/ 0 w 2866390"/>
              <a:gd name="csY15" fmla="*/ 1024839 h 1996440"/>
              <a:gd name="csX16" fmla="*/ 0 w 2866390"/>
              <a:gd name="csY16" fmla="*/ 332747 h 199644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2866390" h="1996440" fill="none" extrusionOk="0">
                <a:moveTo>
                  <a:pt x="0" y="332747"/>
                </a:moveTo>
                <a:cubicBezTo>
                  <a:pt x="-34677" y="176884"/>
                  <a:pt x="189090" y="16008"/>
                  <a:pt x="332747" y="0"/>
                </a:cubicBezTo>
                <a:cubicBezTo>
                  <a:pt x="492571" y="12167"/>
                  <a:pt x="592444" y="-11142"/>
                  <a:pt x="838953" y="0"/>
                </a:cubicBezTo>
                <a:cubicBezTo>
                  <a:pt x="1085462" y="11142"/>
                  <a:pt x="1290657" y="-911"/>
                  <a:pt x="1433195" y="0"/>
                </a:cubicBezTo>
                <a:cubicBezTo>
                  <a:pt x="1575733" y="911"/>
                  <a:pt x="1805192" y="-1671"/>
                  <a:pt x="2027437" y="0"/>
                </a:cubicBezTo>
                <a:cubicBezTo>
                  <a:pt x="2249682" y="1671"/>
                  <a:pt x="2327640" y="-8345"/>
                  <a:pt x="2533643" y="0"/>
                </a:cubicBezTo>
                <a:cubicBezTo>
                  <a:pt x="2731160" y="42785"/>
                  <a:pt x="2887445" y="118977"/>
                  <a:pt x="2866390" y="332747"/>
                </a:cubicBezTo>
                <a:cubicBezTo>
                  <a:pt x="2881254" y="483617"/>
                  <a:pt x="2872410" y="685382"/>
                  <a:pt x="2866390" y="958292"/>
                </a:cubicBezTo>
                <a:cubicBezTo>
                  <a:pt x="2860370" y="1231203"/>
                  <a:pt x="2896573" y="1435292"/>
                  <a:pt x="2866390" y="1663693"/>
                </a:cubicBezTo>
                <a:cubicBezTo>
                  <a:pt x="2855985" y="1855202"/>
                  <a:pt x="2739046" y="2020362"/>
                  <a:pt x="2533643" y="1996440"/>
                </a:cubicBezTo>
                <a:cubicBezTo>
                  <a:pt x="2358118" y="1998044"/>
                  <a:pt x="2261417" y="1975634"/>
                  <a:pt x="2049446" y="1996440"/>
                </a:cubicBezTo>
                <a:cubicBezTo>
                  <a:pt x="1837475" y="2017246"/>
                  <a:pt x="1785145" y="1988207"/>
                  <a:pt x="1521231" y="1996440"/>
                </a:cubicBezTo>
                <a:cubicBezTo>
                  <a:pt x="1257318" y="2004673"/>
                  <a:pt x="1128197" y="1972713"/>
                  <a:pt x="948998" y="1996440"/>
                </a:cubicBezTo>
                <a:cubicBezTo>
                  <a:pt x="769799" y="2020167"/>
                  <a:pt x="594268" y="2001796"/>
                  <a:pt x="332747" y="1996440"/>
                </a:cubicBezTo>
                <a:cubicBezTo>
                  <a:pt x="167704" y="1984247"/>
                  <a:pt x="5066" y="1841902"/>
                  <a:pt x="0" y="1663693"/>
                </a:cubicBezTo>
                <a:cubicBezTo>
                  <a:pt x="4021" y="1377663"/>
                  <a:pt x="26330" y="1305909"/>
                  <a:pt x="0" y="1024839"/>
                </a:cubicBezTo>
                <a:cubicBezTo>
                  <a:pt x="-26330" y="743769"/>
                  <a:pt x="5242" y="546769"/>
                  <a:pt x="0" y="332747"/>
                </a:cubicBezTo>
                <a:close/>
              </a:path>
              <a:path w="2866390" h="1996440" stroke="0" extrusionOk="0">
                <a:moveTo>
                  <a:pt x="0" y="332747"/>
                </a:moveTo>
                <a:cubicBezTo>
                  <a:pt x="-17208" y="179166"/>
                  <a:pt x="121887" y="-11186"/>
                  <a:pt x="332747" y="0"/>
                </a:cubicBezTo>
                <a:cubicBezTo>
                  <a:pt x="485862" y="-23341"/>
                  <a:pt x="769626" y="-20236"/>
                  <a:pt x="882971" y="0"/>
                </a:cubicBezTo>
                <a:cubicBezTo>
                  <a:pt x="996316" y="20236"/>
                  <a:pt x="1318793" y="22248"/>
                  <a:pt x="1477213" y="0"/>
                </a:cubicBezTo>
                <a:cubicBezTo>
                  <a:pt x="1635633" y="-22248"/>
                  <a:pt x="2187186" y="42345"/>
                  <a:pt x="2533643" y="0"/>
                </a:cubicBezTo>
                <a:cubicBezTo>
                  <a:pt x="2719584" y="25502"/>
                  <a:pt x="2861789" y="105401"/>
                  <a:pt x="2866390" y="332747"/>
                </a:cubicBezTo>
                <a:cubicBezTo>
                  <a:pt x="2870747" y="496124"/>
                  <a:pt x="2853183" y="834459"/>
                  <a:pt x="2866390" y="998220"/>
                </a:cubicBezTo>
                <a:cubicBezTo>
                  <a:pt x="2879597" y="1161981"/>
                  <a:pt x="2877152" y="1498620"/>
                  <a:pt x="2866390" y="1663693"/>
                </a:cubicBezTo>
                <a:cubicBezTo>
                  <a:pt x="2863105" y="1833616"/>
                  <a:pt x="2702931" y="1992835"/>
                  <a:pt x="2533643" y="1996440"/>
                </a:cubicBezTo>
                <a:cubicBezTo>
                  <a:pt x="2300914" y="2016679"/>
                  <a:pt x="2087683" y="1974927"/>
                  <a:pt x="1961410" y="1996440"/>
                </a:cubicBezTo>
                <a:cubicBezTo>
                  <a:pt x="1835137" y="2017953"/>
                  <a:pt x="1628750" y="1986576"/>
                  <a:pt x="1433195" y="1996440"/>
                </a:cubicBezTo>
                <a:cubicBezTo>
                  <a:pt x="1237641" y="2006304"/>
                  <a:pt x="991402" y="1991603"/>
                  <a:pt x="860962" y="1996440"/>
                </a:cubicBezTo>
                <a:cubicBezTo>
                  <a:pt x="730522" y="2001277"/>
                  <a:pt x="583504" y="2018138"/>
                  <a:pt x="332747" y="1996440"/>
                </a:cubicBezTo>
                <a:cubicBezTo>
                  <a:pt x="146440" y="1970861"/>
                  <a:pt x="-5851" y="1846481"/>
                  <a:pt x="0" y="1663693"/>
                </a:cubicBezTo>
                <a:cubicBezTo>
                  <a:pt x="22723" y="1453887"/>
                  <a:pt x="-383" y="1191513"/>
                  <a:pt x="0" y="998220"/>
                </a:cubicBezTo>
                <a:cubicBezTo>
                  <a:pt x="383" y="804927"/>
                  <a:pt x="-13817" y="580266"/>
                  <a:pt x="0" y="332747"/>
                </a:cubicBezTo>
                <a:close/>
              </a:path>
            </a:pathLst>
          </a:custGeom>
          <a:solidFill>
            <a:srgbClr val="FFC40A">
              <a:alpha val="36863"/>
            </a:srgbClr>
          </a:solidFill>
          <a:ln w="6350">
            <a:solidFill>
              <a:schemeClr val="bg1"/>
            </a:solidFill>
            <a:extLst>
              <a:ext uri="{C807C97D-BFC1-408E-A445-0C87EB9F89A2}">
                <ask:lineSketchStyleProps xmlns:ask="http://schemas.microsoft.com/office/drawing/2018/sketchyshapes" sd="981765707">
                  <a:prstGeom prst="roundRect">
                    <a:avLst/>
                  </a:prstGeom>
                  <ask:type>
                    <ask:lineSketchFreehand/>
                  </ask:type>
                </ask:lineSketchStyleProps>
              </a:ext>
            </a:extLst>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buNone/>
            </a:pPr>
            <a:r>
              <a:rPr lang="en-GB" sz="1400" b="1" dirty="0">
                <a:solidFill>
                  <a:srgbClr val="212121"/>
                </a:solidFill>
                <a:effectLst/>
                <a:uFill>
                  <a:solidFill>
                    <a:srgbClr val="000000"/>
                  </a:solidFill>
                </a:uFill>
                <a:latin typeface="Calibri" panose="020F0502020204030204" pitchFamily="34" charset="0"/>
                <a:ea typeface="Aptos" panose="020B0004020202020204" pitchFamily="34" charset="0"/>
                <a:cs typeface="Calibri" panose="020F0502020204030204" pitchFamily="34" charset="0"/>
              </a:rPr>
              <a:t>“I realised that I overthink things and now I use nature to ground me... I also use nature as a break from my work, and I then feel refreshed and produce better quality work”</a:t>
            </a:r>
            <a:endParaRPr lang="en-GB" sz="1000" dirty="0">
              <a:solidFill>
                <a:srgbClr val="000000"/>
              </a:solidFill>
              <a:effectLst/>
              <a:uFill>
                <a:solidFill>
                  <a:srgbClr val="000000"/>
                </a:solidFill>
              </a:uFill>
              <a:latin typeface="Calibri" panose="020F0502020204030204" pitchFamily="34" charset="0"/>
              <a:ea typeface="Aptos" panose="020B0004020202020204" pitchFamily="34" charset="0"/>
              <a:cs typeface="Arial" panose="020B0604020202020204" pitchFamily="34" charset="0"/>
            </a:endParaRPr>
          </a:p>
          <a:p>
            <a:pPr algn="r">
              <a:lnSpc>
                <a:spcPct val="115000"/>
              </a:lnSpc>
              <a:buNone/>
            </a:pPr>
            <a:r>
              <a:rPr lang="en-GB" sz="1200" dirty="0">
                <a:solidFill>
                  <a:srgbClr val="212121"/>
                </a:solidFill>
                <a:effectLst/>
                <a:uFill>
                  <a:solidFill>
                    <a:srgbClr val="000000"/>
                  </a:solidFill>
                </a:uFill>
                <a:latin typeface="Calibri" panose="020F0502020204030204" pitchFamily="34" charset="0"/>
                <a:ea typeface="Aptos" panose="020B0004020202020204" pitchFamily="34" charset="0"/>
                <a:cs typeface="Calibri" panose="020F0502020204030204" pitchFamily="34" charset="0"/>
              </a:rPr>
              <a:t>Ali, 17</a:t>
            </a:r>
            <a:endParaRPr lang="en-GB" sz="1000" dirty="0">
              <a:solidFill>
                <a:srgbClr val="000000"/>
              </a:solidFill>
              <a:effectLst/>
              <a:uFill>
                <a:solidFill>
                  <a:srgbClr val="000000"/>
                </a:solidFill>
              </a:uFill>
              <a:latin typeface="Calibri" panose="020F0502020204030204" pitchFamily="34" charset="0"/>
              <a:ea typeface="Aptos" panose="020B0004020202020204" pitchFamily="34" charset="0"/>
              <a:cs typeface="Arial" panose="020B0604020202020204" pitchFamily="34" charset="0"/>
            </a:endParaRPr>
          </a:p>
        </p:txBody>
      </p:sp>
      <p:grpSp>
        <p:nvGrpSpPr>
          <p:cNvPr id="7" name="Group 6">
            <a:extLst>
              <a:ext uri="{FF2B5EF4-FFF2-40B4-BE49-F238E27FC236}">
                <a16:creationId xmlns:a16="http://schemas.microsoft.com/office/drawing/2014/main" id="{8D8842EE-31E7-0D22-B1F1-CB91DEFE7FCA}"/>
              </a:ext>
            </a:extLst>
          </p:cNvPr>
          <p:cNvGrpSpPr/>
          <p:nvPr/>
        </p:nvGrpSpPr>
        <p:grpSpPr>
          <a:xfrm>
            <a:off x="5012690" y="3733800"/>
            <a:ext cx="1411605" cy="1135380"/>
            <a:chOff x="0" y="0"/>
            <a:chExt cx="1412062" cy="1135552"/>
          </a:xfrm>
        </p:grpSpPr>
        <p:sp>
          <p:nvSpPr>
            <p:cNvPr id="8" name="Oval 7">
              <a:extLst>
                <a:ext uri="{FF2B5EF4-FFF2-40B4-BE49-F238E27FC236}">
                  <a16:creationId xmlns:a16="http://schemas.microsoft.com/office/drawing/2014/main" id="{08D71164-830C-4E9D-4B98-C16199C8D257}"/>
                </a:ext>
              </a:extLst>
            </p:cNvPr>
            <p:cNvSpPr/>
            <p:nvPr/>
          </p:nvSpPr>
          <p:spPr>
            <a:xfrm>
              <a:off x="0" y="0"/>
              <a:ext cx="1412062" cy="1135552"/>
            </a:xfrm>
            <a:custGeom>
              <a:avLst/>
              <a:gdLst>
                <a:gd name="csX0" fmla="*/ 0 w 1412062"/>
                <a:gd name="csY0" fmla="*/ 567776 h 1135552"/>
                <a:gd name="csX1" fmla="*/ 706031 w 1412062"/>
                <a:gd name="csY1" fmla="*/ 0 h 1135552"/>
                <a:gd name="csX2" fmla="*/ 1412062 w 1412062"/>
                <a:gd name="csY2" fmla="*/ 567776 h 1135552"/>
                <a:gd name="csX3" fmla="*/ 706031 w 1412062"/>
                <a:gd name="csY3" fmla="*/ 1135552 h 1135552"/>
                <a:gd name="csX4" fmla="*/ 0 w 1412062"/>
                <a:gd name="csY4" fmla="*/ 567776 h 1135552"/>
              </a:gdLst>
              <a:ahLst/>
              <a:cxnLst>
                <a:cxn ang="0">
                  <a:pos x="csX0" y="csY0"/>
                </a:cxn>
                <a:cxn ang="0">
                  <a:pos x="csX1" y="csY1"/>
                </a:cxn>
                <a:cxn ang="0">
                  <a:pos x="csX2" y="csY2"/>
                </a:cxn>
                <a:cxn ang="0">
                  <a:pos x="csX3" y="csY3"/>
                </a:cxn>
                <a:cxn ang="0">
                  <a:pos x="csX4" y="csY4"/>
                </a:cxn>
              </a:cxnLst>
              <a:rect l="l" t="t" r="r" b="b"/>
              <a:pathLst>
                <a:path w="1412062" h="1135552" fill="none" extrusionOk="0">
                  <a:moveTo>
                    <a:pt x="0" y="567776"/>
                  </a:moveTo>
                  <a:cubicBezTo>
                    <a:pt x="14860" y="255965"/>
                    <a:pt x="322570" y="-13313"/>
                    <a:pt x="706031" y="0"/>
                  </a:cubicBezTo>
                  <a:cubicBezTo>
                    <a:pt x="1031825" y="-9821"/>
                    <a:pt x="1394967" y="270297"/>
                    <a:pt x="1412062" y="567776"/>
                  </a:cubicBezTo>
                  <a:cubicBezTo>
                    <a:pt x="1410851" y="869802"/>
                    <a:pt x="1062243" y="1182411"/>
                    <a:pt x="706031" y="1135552"/>
                  </a:cubicBezTo>
                  <a:cubicBezTo>
                    <a:pt x="380031" y="1171342"/>
                    <a:pt x="36061" y="890020"/>
                    <a:pt x="0" y="567776"/>
                  </a:cubicBezTo>
                  <a:close/>
                </a:path>
                <a:path w="1412062" h="1135552" stroke="0" extrusionOk="0">
                  <a:moveTo>
                    <a:pt x="0" y="567776"/>
                  </a:moveTo>
                  <a:cubicBezTo>
                    <a:pt x="-38847" y="230240"/>
                    <a:pt x="238852" y="28993"/>
                    <a:pt x="706031" y="0"/>
                  </a:cubicBezTo>
                  <a:cubicBezTo>
                    <a:pt x="1110554" y="3072"/>
                    <a:pt x="1379508" y="255237"/>
                    <a:pt x="1412062" y="567776"/>
                  </a:cubicBezTo>
                  <a:cubicBezTo>
                    <a:pt x="1396837" y="896218"/>
                    <a:pt x="1089184" y="1173012"/>
                    <a:pt x="706031" y="1135552"/>
                  </a:cubicBezTo>
                  <a:cubicBezTo>
                    <a:pt x="259849" y="1104775"/>
                    <a:pt x="34476" y="897823"/>
                    <a:pt x="0" y="567776"/>
                  </a:cubicBezTo>
                  <a:close/>
                </a:path>
              </a:pathLst>
            </a:custGeom>
            <a:solidFill>
              <a:srgbClr val="EF6724">
                <a:alpha val="39274"/>
              </a:srgbClr>
            </a:solidFill>
            <a:ln w="9525">
              <a:solidFill>
                <a:schemeClr val="bg1"/>
              </a:solidFill>
              <a:extLst>
                <a:ext uri="{C807C97D-BFC1-408E-A445-0C87EB9F89A2}">
                  <ask:lineSketchStyleProps xmlns:ask="http://schemas.microsoft.com/office/drawing/2018/sketchyshapes" sd="1219033472">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9" name="Text Box 54">
              <a:extLst>
                <a:ext uri="{FF2B5EF4-FFF2-40B4-BE49-F238E27FC236}">
                  <a16:creationId xmlns:a16="http://schemas.microsoft.com/office/drawing/2014/main" id="{C56F8F18-66BC-117B-E2EC-3A3A6E59A1E0}"/>
                </a:ext>
              </a:extLst>
            </p:cNvPr>
            <p:cNvSpPr txBox="1"/>
            <p:nvPr/>
          </p:nvSpPr>
          <p:spPr>
            <a:xfrm>
              <a:off x="93626" y="146789"/>
              <a:ext cx="1233342" cy="92456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buNone/>
              </a:pPr>
              <a:r>
                <a:rPr lang="en-GB" sz="1800">
                  <a:solidFill>
                    <a:srgbClr val="000000"/>
                  </a:solidFill>
                  <a:effectLst/>
                  <a:uFill>
                    <a:solidFill>
                      <a:srgbClr val="000000"/>
                    </a:solidFill>
                  </a:uFill>
                  <a:latin typeface="Calibri" panose="020F0502020204030204" pitchFamily="34" charset="0"/>
                  <a:ea typeface="Aptos" panose="020B0004020202020204" pitchFamily="34" charset="0"/>
                  <a:cs typeface="Arial" panose="020B0604020202020204" pitchFamily="34" charset="0"/>
                </a:rPr>
                <a:t>85%</a:t>
              </a:r>
              <a:endParaRPr lang="en-GB" sz="1000">
                <a:solidFill>
                  <a:srgbClr val="000000"/>
                </a:solidFill>
                <a:effectLst/>
                <a:uFill>
                  <a:solidFill>
                    <a:srgbClr val="000000"/>
                  </a:solidFill>
                </a:uFill>
                <a:latin typeface="Calibri" panose="020F0502020204030204" pitchFamily="34" charset="0"/>
                <a:ea typeface="Aptos" panose="020B0004020202020204" pitchFamily="34" charset="0"/>
                <a:cs typeface="Arial" panose="020B0604020202020204" pitchFamily="34" charset="0"/>
              </a:endParaRPr>
            </a:p>
            <a:p>
              <a:pPr algn="ctr">
                <a:lnSpc>
                  <a:spcPct val="115000"/>
                </a:lnSpc>
                <a:buNone/>
              </a:pPr>
              <a:r>
                <a:rPr lang="en-GB" sz="900">
                  <a:solidFill>
                    <a:srgbClr val="000000"/>
                  </a:solidFill>
                  <a:effectLst/>
                  <a:uFill>
                    <a:solidFill>
                      <a:srgbClr val="000000"/>
                    </a:solidFill>
                  </a:uFill>
                  <a:latin typeface="Calibri" panose="020F0502020204030204" pitchFamily="34" charset="0"/>
                  <a:ea typeface="Aptos" panose="020B0004020202020204" pitchFamily="34" charset="0"/>
                  <a:cs typeface="Arial" panose="020B0604020202020204" pitchFamily="34" charset="0"/>
                </a:rPr>
                <a:t>of students’ mental health improved</a:t>
              </a:r>
              <a:endParaRPr lang="en-GB" sz="1000">
                <a:solidFill>
                  <a:srgbClr val="000000"/>
                </a:solidFill>
                <a:effectLst/>
                <a:uFill>
                  <a:solidFill>
                    <a:srgbClr val="000000"/>
                  </a:solidFill>
                </a:uFill>
                <a:latin typeface="Calibri" panose="020F0502020204030204" pitchFamily="34" charset="0"/>
                <a:ea typeface="Aptos" panose="020B0004020202020204" pitchFamily="34" charset="0"/>
                <a:cs typeface="Arial" panose="020B0604020202020204" pitchFamily="34" charset="0"/>
              </a:endParaRPr>
            </a:p>
          </p:txBody>
        </p:sp>
      </p:grpSp>
      <p:grpSp>
        <p:nvGrpSpPr>
          <p:cNvPr id="10" name="Group 9">
            <a:extLst>
              <a:ext uri="{FF2B5EF4-FFF2-40B4-BE49-F238E27FC236}">
                <a16:creationId xmlns:a16="http://schemas.microsoft.com/office/drawing/2014/main" id="{77104449-E52D-F044-00C2-6EAAC58519ED}"/>
              </a:ext>
            </a:extLst>
          </p:cNvPr>
          <p:cNvGrpSpPr/>
          <p:nvPr/>
        </p:nvGrpSpPr>
        <p:grpSpPr>
          <a:xfrm>
            <a:off x="7141827" y="3709856"/>
            <a:ext cx="1411605" cy="1135380"/>
            <a:chOff x="1752196" y="848675"/>
            <a:chExt cx="1412062" cy="1135552"/>
          </a:xfrm>
        </p:grpSpPr>
        <p:sp>
          <p:nvSpPr>
            <p:cNvPr id="11" name="Oval 10">
              <a:extLst>
                <a:ext uri="{FF2B5EF4-FFF2-40B4-BE49-F238E27FC236}">
                  <a16:creationId xmlns:a16="http://schemas.microsoft.com/office/drawing/2014/main" id="{8D21018E-2723-2342-DB2C-4CB3AF28C1AC}"/>
                </a:ext>
              </a:extLst>
            </p:cNvPr>
            <p:cNvSpPr/>
            <p:nvPr/>
          </p:nvSpPr>
          <p:spPr>
            <a:xfrm>
              <a:off x="1752196" y="848675"/>
              <a:ext cx="1412062" cy="1135552"/>
            </a:xfrm>
            <a:custGeom>
              <a:avLst/>
              <a:gdLst>
                <a:gd name="csX0" fmla="*/ 0 w 1412062"/>
                <a:gd name="csY0" fmla="*/ 567776 h 1135552"/>
                <a:gd name="csX1" fmla="*/ 706031 w 1412062"/>
                <a:gd name="csY1" fmla="*/ 0 h 1135552"/>
                <a:gd name="csX2" fmla="*/ 1412062 w 1412062"/>
                <a:gd name="csY2" fmla="*/ 567776 h 1135552"/>
                <a:gd name="csX3" fmla="*/ 706031 w 1412062"/>
                <a:gd name="csY3" fmla="*/ 1135552 h 1135552"/>
                <a:gd name="csX4" fmla="*/ 0 w 1412062"/>
                <a:gd name="csY4" fmla="*/ 567776 h 1135552"/>
              </a:gdLst>
              <a:ahLst/>
              <a:cxnLst>
                <a:cxn ang="0">
                  <a:pos x="csX0" y="csY0"/>
                </a:cxn>
                <a:cxn ang="0">
                  <a:pos x="csX1" y="csY1"/>
                </a:cxn>
                <a:cxn ang="0">
                  <a:pos x="csX2" y="csY2"/>
                </a:cxn>
                <a:cxn ang="0">
                  <a:pos x="csX3" y="csY3"/>
                </a:cxn>
                <a:cxn ang="0">
                  <a:pos x="csX4" y="csY4"/>
                </a:cxn>
              </a:cxnLst>
              <a:rect l="l" t="t" r="r" b="b"/>
              <a:pathLst>
                <a:path w="1412062" h="1135552" fill="none" extrusionOk="0">
                  <a:moveTo>
                    <a:pt x="0" y="567776"/>
                  </a:moveTo>
                  <a:cubicBezTo>
                    <a:pt x="14860" y="255965"/>
                    <a:pt x="322570" y="-13313"/>
                    <a:pt x="706031" y="0"/>
                  </a:cubicBezTo>
                  <a:cubicBezTo>
                    <a:pt x="1031825" y="-9821"/>
                    <a:pt x="1394967" y="270297"/>
                    <a:pt x="1412062" y="567776"/>
                  </a:cubicBezTo>
                  <a:cubicBezTo>
                    <a:pt x="1410851" y="869802"/>
                    <a:pt x="1062243" y="1182411"/>
                    <a:pt x="706031" y="1135552"/>
                  </a:cubicBezTo>
                  <a:cubicBezTo>
                    <a:pt x="380031" y="1171342"/>
                    <a:pt x="36061" y="890020"/>
                    <a:pt x="0" y="567776"/>
                  </a:cubicBezTo>
                  <a:close/>
                </a:path>
                <a:path w="1412062" h="1135552" stroke="0" extrusionOk="0">
                  <a:moveTo>
                    <a:pt x="0" y="567776"/>
                  </a:moveTo>
                  <a:cubicBezTo>
                    <a:pt x="-38847" y="230240"/>
                    <a:pt x="238852" y="28993"/>
                    <a:pt x="706031" y="0"/>
                  </a:cubicBezTo>
                  <a:cubicBezTo>
                    <a:pt x="1110554" y="3072"/>
                    <a:pt x="1379508" y="255237"/>
                    <a:pt x="1412062" y="567776"/>
                  </a:cubicBezTo>
                  <a:cubicBezTo>
                    <a:pt x="1396837" y="896218"/>
                    <a:pt x="1089184" y="1173012"/>
                    <a:pt x="706031" y="1135552"/>
                  </a:cubicBezTo>
                  <a:cubicBezTo>
                    <a:pt x="259849" y="1104775"/>
                    <a:pt x="34476" y="897823"/>
                    <a:pt x="0" y="567776"/>
                  </a:cubicBezTo>
                  <a:close/>
                </a:path>
              </a:pathLst>
            </a:custGeom>
            <a:solidFill>
              <a:srgbClr val="EF6724">
                <a:alpha val="39274"/>
              </a:srgbClr>
            </a:solidFill>
            <a:ln w="9525">
              <a:solidFill>
                <a:schemeClr val="bg1"/>
              </a:solidFill>
              <a:extLst>
                <a:ext uri="{C807C97D-BFC1-408E-A445-0C87EB9F89A2}">
                  <ask:lineSketchStyleProps xmlns:ask="http://schemas.microsoft.com/office/drawing/2018/sketchyshapes" sd="1219033472">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2" name="Text Box 54">
              <a:extLst>
                <a:ext uri="{FF2B5EF4-FFF2-40B4-BE49-F238E27FC236}">
                  <a16:creationId xmlns:a16="http://schemas.microsoft.com/office/drawing/2014/main" id="{A25733AC-95D2-8A0F-ED73-B15AAE7BD535}"/>
                </a:ext>
              </a:extLst>
            </p:cNvPr>
            <p:cNvSpPr txBox="1"/>
            <p:nvPr/>
          </p:nvSpPr>
          <p:spPr>
            <a:xfrm>
              <a:off x="1906161" y="1019411"/>
              <a:ext cx="1233342" cy="92456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buNone/>
              </a:pPr>
              <a:r>
                <a:rPr lang="en-GB" sz="1800" dirty="0">
                  <a:solidFill>
                    <a:srgbClr val="000000"/>
                  </a:solidFill>
                  <a:effectLst/>
                  <a:uFill>
                    <a:solidFill>
                      <a:srgbClr val="000000"/>
                    </a:solidFill>
                  </a:uFill>
                  <a:latin typeface="Calibri" panose="020F0502020204030204" pitchFamily="34" charset="0"/>
                  <a:ea typeface="Aptos" panose="020B0004020202020204" pitchFamily="34" charset="0"/>
                  <a:cs typeface="Arial" panose="020B0604020202020204" pitchFamily="34" charset="0"/>
                </a:rPr>
                <a:t>83%</a:t>
              </a:r>
              <a:endParaRPr lang="en-GB" sz="1000" dirty="0">
                <a:solidFill>
                  <a:srgbClr val="000000"/>
                </a:solidFill>
                <a:effectLst/>
                <a:uFill>
                  <a:solidFill>
                    <a:srgbClr val="000000"/>
                  </a:solidFill>
                </a:uFill>
                <a:latin typeface="Calibri" panose="020F0502020204030204" pitchFamily="34" charset="0"/>
                <a:ea typeface="Aptos" panose="020B0004020202020204" pitchFamily="34" charset="0"/>
                <a:cs typeface="Arial" panose="020B0604020202020204" pitchFamily="34" charset="0"/>
              </a:endParaRPr>
            </a:p>
            <a:p>
              <a:pPr algn="ctr">
                <a:lnSpc>
                  <a:spcPct val="115000"/>
                </a:lnSpc>
                <a:buNone/>
              </a:pPr>
              <a:r>
                <a:rPr lang="en-GB" sz="900" dirty="0">
                  <a:solidFill>
                    <a:srgbClr val="000000"/>
                  </a:solidFill>
                  <a:effectLst/>
                  <a:uFill>
                    <a:solidFill>
                      <a:srgbClr val="000000"/>
                    </a:solidFill>
                  </a:uFill>
                  <a:latin typeface="Calibri" panose="020F0502020204030204" pitchFamily="34" charset="0"/>
                  <a:ea typeface="Aptos" panose="020B0004020202020204" pitchFamily="34" charset="0"/>
                  <a:cs typeface="Arial" panose="020B0604020202020204" pitchFamily="34" charset="0"/>
                </a:rPr>
                <a:t>felt more connected to nature</a:t>
              </a:r>
              <a:endParaRPr lang="en-GB" sz="1000" dirty="0">
                <a:solidFill>
                  <a:srgbClr val="000000"/>
                </a:solidFill>
                <a:effectLst/>
                <a:uFill>
                  <a:solidFill>
                    <a:srgbClr val="000000"/>
                  </a:solidFill>
                </a:uFill>
                <a:latin typeface="Calibri" panose="020F0502020204030204" pitchFamily="34" charset="0"/>
                <a:ea typeface="Aptos" panose="020B0004020202020204" pitchFamily="34" charset="0"/>
                <a:cs typeface="Arial" panose="020B0604020202020204" pitchFamily="34" charset="0"/>
              </a:endParaRPr>
            </a:p>
          </p:txBody>
        </p:sp>
      </p:grpSp>
      <p:grpSp>
        <p:nvGrpSpPr>
          <p:cNvPr id="13" name="Group 12">
            <a:extLst>
              <a:ext uri="{FF2B5EF4-FFF2-40B4-BE49-F238E27FC236}">
                <a16:creationId xmlns:a16="http://schemas.microsoft.com/office/drawing/2014/main" id="{64486167-17F8-ED30-C0A8-F6CF196E3D26}"/>
              </a:ext>
            </a:extLst>
          </p:cNvPr>
          <p:cNvGrpSpPr/>
          <p:nvPr/>
        </p:nvGrpSpPr>
        <p:grpSpPr>
          <a:xfrm>
            <a:off x="6096000" y="4804986"/>
            <a:ext cx="1411605" cy="1135380"/>
            <a:chOff x="0" y="0"/>
            <a:chExt cx="1412062" cy="1135552"/>
          </a:xfrm>
        </p:grpSpPr>
        <p:sp>
          <p:nvSpPr>
            <p:cNvPr id="14" name="Oval 13">
              <a:extLst>
                <a:ext uri="{FF2B5EF4-FFF2-40B4-BE49-F238E27FC236}">
                  <a16:creationId xmlns:a16="http://schemas.microsoft.com/office/drawing/2014/main" id="{CEF0E02E-4566-23E6-8082-911EA0F9A6D1}"/>
                </a:ext>
              </a:extLst>
            </p:cNvPr>
            <p:cNvSpPr/>
            <p:nvPr/>
          </p:nvSpPr>
          <p:spPr>
            <a:xfrm>
              <a:off x="0" y="0"/>
              <a:ext cx="1412062" cy="1135552"/>
            </a:xfrm>
            <a:custGeom>
              <a:avLst/>
              <a:gdLst>
                <a:gd name="csX0" fmla="*/ 0 w 1412062"/>
                <a:gd name="csY0" fmla="*/ 567776 h 1135552"/>
                <a:gd name="csX1" fmla="*/ 706031 w 1412062"/>
                <a:gd name="csY1" fmla="*/ 0 h 1135552"/>
                <a:gd name="csX2" fmla="*/ 1412062 w 1412062"/>
                <a:gd name="csY2" fmla="*/ 567776 h 1135552"/>
                <a:gd name="csX3" fmla="*/ 706031 w 1412062"/>
                <a:gd name="csY3" fmla="*/ 1135552 h 1135552"/>
                <a:gd name="csX4" fmla="*/ 0 w 1412062"/>
                <a:gd name="csY4" fmla="*/ 567776 h 1135552"/>
              </a:gdLst>
              <a:ahLst/>
              <a:cxnLst>
                <a:cxn ang="0">
                  <a:pos x="csX0" y="csY0"/>
                </a:cxn>
                <a:cxn ang="0">
                  <a:pos x="csX1" y="csY1"/>
                </a:cxn>
                <a:cxn ang="0">
                  <a:pos x="csX2" y="csY2"/>
                </a:cxn>
                <a:cxn ang="0">
                  <a:pos x="csX3" y="csY3"/>
                </a:cxn>
                <a:cxn ang="0">
                  <a:pos x="csX4" y="csY4"/>
                </a:cxn>
              </a:cxnLst>
              <a:rect l="l" t="t" r="r" b="b"/>
              <a:pathLst>
                <a:path w="1412062" h="1135552" fill="none" extrusionOk="0">
                  <a:moveTo>
                    <a:pt x="0" y="567776"/>
                  </a:moveTo>
                  <a:cubicBezTo>
                    <a:pt x="14860" y="255965"/>
                    <a:pt x="322570" y="-13313"/>
                    <a:pt x="706031" y="0"/>
                  </a:cubicBezTo>
                  <a:cubicBezTo>
                    <a:pt x="1031825" y="-9821"/>
                    <a:pt x="1394967" y="270297"/>
                    <a:pt x="1412062" y="567776"/>
                  </a:cubicBezTo>
                  <a:cubicBezTo>
                    <a:pt x="1410851" y="869802"/>
                    <a:pt x="1062243" y="1182411"/>
                    <a:pt x="706031" y="1135552"/>
                  </a:cubicBezTo>
                  <a:cubicBezTo>
                    <a:pt x="380031" y="1171342"/>
                    <a:pt x="36061" y="890020"/>
                    <a:pt x="0" y="567776"/>
                  </a:cubicBezTo>
                  <a:close/>
                </a:path>
                <a:path w="1412062" h="1135552" stroke="0" extrusionOk="0">
                  <a:moveTo>
                    <a:pt x="0" y="567776"/>
                  </a:moveTo>
                  <a:cubicBezTo>
                    <a:pt x="-38847" y="230240"/>
                    <a:pt x="238852" y="28993"/>
                    <a:pt x="706031" y="0"/>
                  </a:cubicBezTo>
                  <a:cubicBezTo>
                    <a:pt x="1110554" y="3072"/>
                    <a:pt x="1379508" y="255237"/>
                    <a:pt x="1412062" y="567776"/>
                  </a:cubicBezTo>
                  <a:cubicBezTo>
                    <a:pt x="1396837" y="896218"/>
                    <a:pt x="1089184" y="1173012"/>
                    <a:pt x="706031" y="1135552"/>
                  </a:cubicBezTo>
                  <a:cubicBezTo>
                    <a:pt x="259849" y="1104775"/>
                    <a:pt x="34476" y="897823"/>
                    <a:pt x="0" y="567776"/>
                  </a:cubicBezTo>
                  <a:close/>
                </a:path>
              </a:pathLst>
            </a:custGeom>
            <a:solidFill>
              <a:srgbClr val="EF6724">
                <a:alpha val="39274"/>
              </a:srgbClr>
            </a:solidFill>
            <a:ln w="9525">
              <a:solidFill>
                <a:schemeClr val="bg1"/>
              </a:solidFill>
              <a:extLst>
                <a:ext uri="{C807C97D-BFC1-408E-A445-0C87EB9F89A2}">
                  <ask:lineSketchStyleProps xmlns:ask="http://schemas.microsoft.com/office/drawing/2018/sketchyshapes" sd="1219033472">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5" name="Text Box 54">
              <a:extLst>
                <a:ext uri="{FF2B5EF4-FFF2-40B4-BE49-F238E27FC236}">
                  <a16:creationId xmlns:a16="http://schemas.microsoft.com/office/drawing/2014/main" id="{B2D9075B-EA85-E011-F4D1-5008DED6B583}"/>
                </a:ext>
              </a:extLst>
            </p:cNvPr>
            <p:cNvSpPr txBox="1"/>
            <p:nvPr/>
          </p:nvSpPr>
          <p:spPr>
            <a:xfrm>
              <a:off x="93626" y="146789"/>
              <a:ext cx="1233342" cy="92456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buNone/>
              </a:pPr>
              <a:r>
                <a:rPr lang="en-GB" sz="1100">
                  <a:solidFill>
                    <a:srgbClr val="000000"/>
                  </a:solidFill>
                  <a:effectLst/>
                  <a:uFill>
                    <a:solidFill>
                      <a:srgbClr val="000000"/>
                    </a:solidFill>
                  </a:uFill>
                  <a:latin typeface="Calibri" panose="020F0502020204030204" pitchFamily="34" charset="0"/>
                  <a:ea typeface="Aptos" panose="020B0004020202020204" pitchFamily="34" charset="0"/>
                  <a:cs typeface="Arial" panose="020B0604020202020204" pitchFamily="34" charset="0"/>
                </a:rPr>
                <a:t>All students started spending more time in nature</a:t>
              </a:r>
              <a:endParaRPr lang="en-GB" sz="1000">
                <a:solidFill>
                  <a:srgbClr val="000000"/>
                </a:solidFill>
                <a:effectLst/>
                <a:uFill>
                  <a:solidFill>
                    <a:srgbClr val="000000"/>
                  </a:solidFill>
                </a:uFill>
                <a:latin typeface="Calibri" panose="020F0502020204030204" pitchFamily="34" charset="0"/>
                <a:ea typeface="Aptos" panose="020B0004020202020204" pitchFamily="34" charset="0"/>
                <a:cs typeface="Arial" panose="020B0604020202020204" pitchFamily="34" charset="0"/>
              </a:endParaRPr>
            </a:p>
          </p:txBody>
        </p:sp>
      </p:grpSp>
    </p:spTree>
    <p:extLst>
      <p:ext uri="{BB962C8B-B14F-4D97-AF65-F5344CB8AC3E}">
        <p14:creationId xmlns:p14="http://schemas.microsoft.com/office/powerpoint/2010/main" val="5380305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38CD03-52A7-2749-2244-7DA395EAE90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015596D-72E9-D2A0-CB03-39F16E72E351}"/>
              </a:ext>
            </a:extLst>
          </p:cNvPr>
          <p:cNvSpPr>
            <a:spLocks noGrp="1"/>
          </p:cNvSpPr>
          <p:nvPr>
            <p:ph type="title"/>
          </p:nvPr>
        </p:nvSpPr>
        <p:spPr>
          <a:xfrm>
            <a:off x="838200" y="365126"/>
            <a:ext cx="10515600" cy="706930"/>
          </a:xfrm>
        </p:spPr>
        <p:txBody>
          <a:bodyPr>
            <a:normAutofit/>
          </a:bodyPr>
          <a:lstStyle/>
          <a:p>
            <a:pPr algn="ctr"/>
            <a:r>
              <a:rPr lang="en-US" sz="4000" dirty="0"/>
              <a:t>Young Person’s </a:t>
            </a:r>
            <a:r>
              <a:rPr lang="en-US" sz="4000" dirty="0" err="1"/>
              <a:t>Programme</a:t>
            </a:r>
            <a:r>
              <a:rPr lang="en-US" sz="4000" dirty="0"/>
              <a:t>: </a:t>
            </a:r>
            <a:r>
              <a:rPr lang="en-US" sz="4000"/>
              <a:t>Next Steps</a:t>
            </a:r>
            <a:endParaRPr lang="en-US" sz="4000" dirty="0"/>
          </a:p>
        </p:txBody>
      </p:sp>
      <p:sp>
        <p:nvSpPr>
          <p:cNvPr id="3" name="Content Placeholder 2">
            <a:extLst>
              <a:ext uri="{FF2B5EF4-FFF2-40B4-BE49-F238E27FC236}">
                <a16:creationId xmlns:a16="http://schemas.microsoft.com/office/drawing/2014/main" id="{D5B1F617-11F8-CD44-A04F-39FADEC1F212}"/>
              </a:ext>
            </a:extLst>
          </p:cNvPr>
          <p:cNvSpPr>
            <a:spLocks noGrp="1"/>
          </p:cNvSpPr>
          <p:nvPr>
            <p:ph idx="1"/>
          </p:nvPr>
        </p:nvSpPr>
        <p:spPr>
          <a:xfrm>
            <a:off x="0" y="1072056"/>
            <a:ext cx="12094175" cy="5104907"/>
          </a:xfrm>
        </p:spPr>
        <p:txBody>
          <a:bodyPr>
            <a:normAutofit/>
          </a:bodyPr>
          <a:lstStyle/>
          <a:p>
            <a:pPr>
              <a:lnSpc>
                <a:spcPct val="100000"/>
              </a:lnSpc>
              <a:spcBef>
                <a:spcPts val="0"/>
              </a:spcBef>
            </a:pPr>
            <a:endParaRPr lang="en-US" sz="1400" dirty="0">
              <a:cs typeface="Calibri" panose="020F0502020204030204" pitchFamily="34" charset="0"/>
            </a:endParaRPr>
          </a:p>
          <a:p>
            <a:pPr lvl="1">
              <a:lnSpc>
                <a:spcPct val="100000"/>
              </a:lnSpc>
              <a:spcBef>
                <a:spcPts val="0"/>
              </a:spcBef>
            </a:pPr>
            <a:endParaRPr lang="en-GB" sz="1000" dirty="0"/>
          </a:p>
          <a:p>
            <a:pPr lvl="1">
              <a:lnSpc>
                <a:spcPct val="100000"/>
              </a:lnSpc>
              <a:spcBef>
                <a:spcPts val="0"/>
              </a:spcBef>
            </a:pPr>
            <a:endParaRPr lang="en-GB" sz="1000" dirty="0"/>
          </a:p>
          <a:p>
            <a:pPr lvl="1">
              <a:lnSpc>
                <a:spcPct val="100000"/>
              </a:lnSpc>
              <a:spcBef>
                <a:spcPts val="0"/>
              </a:spcBef>
            </a:pPr>
            <a:endParaRPr lang="en-GB" sz="1000"/>
          </a:p>
          <a:p>
            <a:pPr marL="457200" lvl="1" indent="0">
              <a:lnSpc>
                <a:spcPct val="100000"/>
              </a:lnSpc>
              <a:spcBef>
                <a:spcPts val="0"/>
              </a:spcBef>
              <a:buNone/>
            </a:pPr>
            <a:endParaRPr lang="en-GB" sz="1000"/>
          </a:p>
          <a:p>
            <a:pPr marL="457200" lvl="1" indent="0">
              <a:lnSpc>
                <a:spcPct val="100000"/>
              </a:lnSpc>
              <a:spcBef>
                <a:spcPts val="0"/>
              </a:spcBef>
              <a:buNone/>
            </a:pPr>
            <a:endParaRPr lang="en-GB" sz="1800"/>
          </a:p>
          <a:p>
            <a:pPr lvl="5">
              <a:lnSpc>
                <a:spcPct val="100000"/>
              </a:lnSpc>
              <a:spcBef>
                <a:spcPts val="0"/>
              </a:spcBef>
            </a:pPr>
            <a:r>
              <a:rPr lang="en-US">
                <a:cs typeface="Calibri" panose="020F0502020204030204" pitchFamily="34" charset="0"/>
              </a:rPr>
              <a:t>Keep calm and carry on!  </a:t>
            </a:r>
          </a:p>
          <a:p>
            <a:pPr>
              <a:lnSpc>
                <a:spcPct val="100000"/>
              </a:lnSpc>
              <a:spcBef>
                <a:spcPts val="0"/>
              </a:spcBef>
            </a:pPr>
            <a:endParaRPr lang="en-US" sz="1800">
              <a:cs typeface="Calibri" panose="020F0502020204030204" pitchFamily="34" charset="0"/>
            </a:endParaRPr>
          </a:p>
          <a:p>
            <a:pPr lvl="5">
              <a:lnSpc>
                <a:spcPct val="100000"/>
              </a:lnSpc>
              <a:spcBef>
                <a:spcPts val="0"/>
              </a:spcBef>
            </a:pPr>
            <a:r>
              <a:rPr lang="en-US">
                <a:cs typeface="Calibri" panose="020F0502020204030204" pitchFamily="34" charset="0"/>
              </a:rPr>
              <a:t>Young Person’s Hub</a:t>
            </a:r>
          </a:p>
          <a:p>
            <a:pPr>
              <a:lnSpc>
                <a:spcPct val="100000"/>
              </a:lnSpc>
              <a:spcBef>
                <a:spcPts val="0"/>
              </a:spcBef>
            </a:pPr>
            <a:endParaRPr lang="en-US" sz="1800">
              <a:cs typeface="Calibri" panose="020F0502020204030204" pitchFamily="34" charset="0"/>
            </a:endParaRPr>
          </a:p>
          <a:p>
            <a:pPr lvl="5">
              <a:lnSpc>
                <a:spcPct val="100000"/>
              </a:lnSpc>
              <a:spcBef>
                <a:spcPts val="0"/>
              </a:spcBef>
            </a:pPr>
            <a:r>
              <a:rPr lang="en-US">
                <a:cs typeface="Calibri" panose="020F0502020204030204" pitchFamily="34" charset="0"/>
              </a:rPr>
              <a:t>Further research </a:t>
            </a:r>
          </a:p>
          <a:p>
            <a:pPr marL="0" indent="0">
              <a:lnSpc>
                <a:spcPct val="100000"/>
              </a:lnSpc>
              <a:spcBef>
                <a:spcPts val="0"/>
              </a:spcBef>
              <a:buNone/>
            </a:pPr>
            <a:endParaRPr lang="en-US" sz="1400">
              <a:cs typeface="Calibri" panose="020F0502020204030204" pitchFamily="34" charset="0"/>
            </a:endParaRPr>
          </a:p>
          <a:p>
            <a:pPr marL="0" indent="0">
              <a:lnSpc>
                <a:spcPct val="100000"/>
              </a:lnSpc>
              <a:spcBef>
                <a:spcPts val="0"/>
              </a:spcBef>
              <a:buNone/>
            </a:pPr>
            <a:endParaRPr lang="en-US"/>
          </a:p>
          <a:p>
            <a:pPr marL="0" indent="0">
              <a:lnSpc>
                <a:spcPct val="100000"/>
              </a:lnSpc>
              <a:spcBef>
                <a:spcPts val="0"/>
              </a:spcBef>
              <a:buNone/>
            </a:pPr>
            <a:endParaRPr lang="en-US" dirty="0"/>
          </a:p>
        </p:txBody>
      </p:sp>
      <p:sp>
        <p:nvSpPr>
          <p:cNvPr id="4" name="Rectangle 3">
            <a:extLst>
              <a:ext uri="{FF2B5EF4-FFF2-40B4-BE49-F238E27FC236}">
                <a16:creationId xmlns:a16="http://schemas.microsoft.com/office/drawing/2014/main" id="{7BE998A7-7B12-2EF1-7539-E1580D0B7D94}"/>
              </a:ext>
            </a:extLst>
          </p:cNvPr>
          <p:cNvSpPr/>
          <p:nvPr/>
        </p:nvSpPr>
        <p:spPr>
          <a:xfrm>
            <a:off x="0" y="6173266"/>
            <a:ext cx="12192000" cy="907451"/>
          </a:xfrm>
          <a:prstGeom prst="rect">
            <a:avLst/>
          </a:prstGeom>
          <a:solidFill>
            <a:srgbClr val="4C795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4EC09137-87A7-D422-F764-6E48564C26C8}"/>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9914" r="90554">
                        <a14:foregroundMark x1="32787" y1="18385" x2="16472" y2="30077"/>
                        <a14:foregroundMark x1="16472" y1="30077" x2="12881" y2="45462"/>
                        <a14:foregroundMark x1="12881" y1="45462" x2="24044" y2="58692"/>
                        <a14:foregroundMark x1="24044" y1="58692" x2="37783" y2="60231"/>
                        <a14:foregroundMark x1="37783" y1="60231" x2="50429" y2="59923"/>
                        <a14:foregroundMark x1="50429" y1="59923" x2="66042" y2="53000"/>
                        <a14:foregroundMark x1="66042" y1="53000" x2="63856" y2="35308"/>
                        <a14:foregroundMark x1="63856" y1="35308" x2="50898" y2="29846"/>
                        <a14:foregroundMark x1="50898" y1="29846" x2="32709" y2="50077"/>
                        <a14:foregroundMark x1="32709" y1="50077" x2="51756" y2="32308"/>
                        <a14:foregroundMark x1="51756" y1="32308" x2="65886" y2="32692"/>
                        <a14:foregroundMark x1="65886" y1="32692" x2="75878" y2="39769"/>
                        <a14:foregroundMark x1="75878" y1="39769" x2="88603" y2="39385"/>
                        <a14:foregroundMark x1="88603" y1="39385" x2="90008" y2="51615"/>
                        <a14:foregroundMark x1="90008" y1="51615" x2="84543" y2="65462"/>
                        <a14:foregroundMark x1="84543" y1="65462" x2="63934" y2="68846"/>
                        <a14:foregroundMark x1="63934" y1="68846" x2="55972" y2="58154"/>
                        <a14:foregroundMark x1="55972" y1="58154" x2="65105" y2="72000"/>
                        <a14:foregroundMark x1="65105" y1="72000" x2="40749" y2="80154"/>
                        <a14:foregroundMark x1="40749" y1="80154" x2="24122" y2="65077"/>
                        <a14:foregroundMark x1="24122" y1="65077" x2="34582" y2="54385"/>
                        <a14:foregroundMark x1="34582" y1="54385" x2="47619" y2="54231"/>
                        <a14:foregroundMark x1="47619" y1="54231" x2="33568" y2="37692"/>
                        <a14:foregroundMark x1="33568" y1="37692" x2="48087" y2="27000"/>
                        <a14:foregroundMark x1="48087" y1="27000" x2="58626" y2="55923"/>
                        <a14:foregroundMark x1="58626" y1="55923" x2="51913" y2="37769"/>
                        <a14:foregroundMark x1="51913" y1="37769" x2="64325" y2="35231"/>
                        <a14:foregroundMark x1="64325" y1="35231" x2="67135" y2="57769"/>
                        <a14:foregroundMark x1="67135" y1="57769" x2="56440" y2="71308"/>
                        <a14:foregroundMark x1="56440" y1="71308" x2="40125" y2="72231"/>
                        <a14:foregroundMark x1="40125" y1="72231" x2="37783" y2="50077"/>
                        <a14:foregroundMark x1="37783" y1="50077" x2="39657" y2="46077"/>
                        <a14:foregroundMark x1="24356" y1="27308" x2="23419" y2="41231"/>
                        <a14:foregroundMark x1="23419" y1="41231" x2="36066" y2="38154"/>
                        <a14:foregroundMark x1="36066" y1="38154" x2="35363" y2="25231"/>
                        <a14:foregroundMark x1="35363" y1="25231" x2="29430" y2="39769"/>
                        <a14:foregroundMark x1="29430" y1="39769" x2="28728" y2="52231"/>
                        <a14:foregroundMark x1="28728" y1="52231" x2="30913" y2="39692"/>
                        <a14:foregroundMark x1="30913" y1="39692" x2="27400" y2="52385"/>
                        <a14:foregroundMark x1="27400" y1="52385" x2="35909" y2="43231"/>
                        <a14:foregroundMark x1="35909" y1="43231" x2="35831" y2="29923"/>
                        <a14:foregroundMark x1="35831" y1="29923" x2="39969" y2="17769"/>
                        <a14:foregroundMark x1="39969" y1="17769" x2="48322" y2="26769"/>
                        <a14:foregroundMark x1="48322" y1="26769" x2="35831" y2="30231"/>
                        <a14:foregroundMark x1="35831" y1="30231" x2="55191" y2="22692"/>
                        <a14:foregroundMark x1="55191" y1="22692" x2="69009" y2="25231"/>
                        <a14:foregroundMark x1="69009" y1="25231" x2="86027" y2="33538"/>
                        <a14:foregroundMark x1="86027" y1="33538" x2="90554" y2="48846"/>
                        <a14:foregroundMark x1="90554" y1="48846" x2="77596" y2="48154"/>
                        <a14:foregroundMark x1="77596" y1="48154" x2="75410" y2="60154"/>
                        <a14:foregroundMark x1="75410" y1="60154" x2="60500" y2="84077"/>
                        <a14:foregroundMark x1="60500" y1="84077" x2="45277" y2="79308"/>
                        <a14:foregroundMark x1="45277" y1="79308" x2="56050" y2="73615"/>
                        <a14:foregroundMark x1="56050" y1="73615" x2="72053" y2="72385"/>
                        <a14:foregroundMark x1="72053" y1="72385" x2="75332" y2="56308"/>
                        <a14:foregroundMark x1="75332" y1="56308" x2="62451" y2="46692"/>
                        <a14:foregroundMark x1="62451" y1="46692" x2="37861" y2="48769"/>
                        <a14:foregroundMark x1="37861" y1="48769" x2="26776" y2="53846"/>
                        <a14:foregroundMark x1="26776" y1="53846" x2="33958" y2="68692"/>
                        <a14:foregroundMark x1="33958" y1="68692" x2="44028" y2="48462"/>
                        <a14:foregroundMark x1="44028" y1="48462" x2="62685" y2="59692"/>
                        <a14:foregroundMark x1="62685" y1="59692" x2="70258" y2="59308"/>
                        <a14:foregroundMark x1="70882" y1="50077" x2="57065" y2="56308"/>
                        <a14:foregroundMark x1="57065" y1="56308" x2="44809" y2="71154"/>
                        <a14:foregroundMark x1="44809" y1="71154" x2="46526" y2="58000"/>
                        <a14:foregroundMark x1="46526" y1="58000" x2="47151" y2="62077"/>
                        <a14:foregroundMark x1="76893" y1="44846" x2="78142" y2="43000"/>
                      </a14:backgroundRemoval>
                    </a14:imgEffect>
                  </a14:imgLayer>
                </a14:imgProps>
              </a:ext>
            </a:extLst>
          </a:blip>
          <a:stretch>
            <a:fillRect/>
          </a:stretch>
        </p:blipFill>
        <p:spPr>
          <a:xfrm>
            <a:off x="10744200" y="5409704"/>
            <a:ext cx="1528651" cy="1553547"/>
          </a:xfrm>
          <a:prstGeom prst="ellipse">
            <a:avLst/>
          </a:prstGeom>
        </p:spPr>
      </p:pic>
      <p:pic>
        <p:nvPicPr>
          <p:cNvPr id="7" name="Picture 6" descr="A group of people sitting on the grass&#10;&#10;AI-generated content may be incorrect.">
            <a:extLst>
              <a:ext uri="{FF2B5EF4-FFF2-40B4-BE49-F238E27FC236}">
                <a16:creationId xmlns:a16="http://schemas.microsoft.com/office/drawing/2014/main" id="{D289C52B-6FB7-03ED-E7C8-0CF880778BE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94246" y="1835618"/>
            <a:ext cx="3037840" cy="2278380"/>
          </a:xfrm>
          <a:prstGeom prst="rect">
            <a:avLst/>
          </a:prstGeom>
        </p:spPr>
      </p:pic>
    </p:spTree>
    <p:extLst>
      <p:ext uri="{BB962C8B-B14F-4D97-AF65-F5344CB8AC3E}">
        <p14:creationId xmlns:p14="http://schemas.microsoft.com/office/powerpoint/2010/main" val="8095610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EFCA1-7ECC-C420-087E-3574B9319746}"/>
              </a:ext>
            </a:extLst>
          </p:cNvPr>
          <p:cNvSpPr>
            <a:spLocks noGrp="1"/>
          </p:cNvSpPr>
          <p:nvPr>
            <p:ph type="ctrTitle"/>
          </p:nvPr>
        </p:nvSpPr>
        <p:spPr>
          <a:xfrm>
            <a:off x="1524000" y="0"/>
            <a:ext cx="9144000" cy="1482973"/>
          </a:xfrm>
        </p:spPr>
        <p:txBody>
          <a:bodyPr>
            <a:normAutofit/>
          </a:bodyPr>
          <a:lstStyle/>
          <a:p>
            <a:r>
              <a:rPr lang="en-US" sz="4000" b="1" dirty="0"/>
              <a:t>A Big Year for Media </a:t>
            </a:r>
            <a:br>
              <a:rPr lang="en-US" sz="4000" b="1" dirty="0"/>
            </a:br>
            <a:endParaRPr lang="en-US" sz="4000" dirty="0"/>
          </a:p>
        </p:txBody>
      </p:sp>
      <p:sp>
        <p:nvSpPr>
          <p:cNvPr id="3" name="Subtitle 2">
            <a:extLst>
              <a:ext uri="{FF2B5EF4-FFF2-40B4-BE49-F238E27FC236}">
                <a16:creationId xmlns:a16="http://schemas.microsoft.com/office/drawing/2014/main" id="{EBE93E35-9906-318F-9D33-DBCAEBCC792C}"/>
              </a:ext>
            </a:extLst>
          </p:cNvPr>
          <p:cNvSpPr>
            <a:spLocks noGrp="1"/>
          </p:cNvSpPr>
          <p:nvPr>
            <p:ph type="subTitle" idx="1"/>
          </p:nvPr>
        </p:nvSpPr>
        <p:spPr>
          <a:xfrm>
            <a:off x="367862" y="1243584"/>
            <a:ext cx="11487806" cy="4659816"/>
          </a:xfrm>
        </p:spPr>
        <p:txBody>
          <a:bodyPr>
            <a:noAutofit/>
          </a:bodyPr>
          <a:lstStyle/>
          <a:p>
            <a:pPr algn="l">
              <a:lnSpc>
                <a:spcPct val="120000"/>
              </a:lnSpc>
              <a:spcBef>
                <a:spcPts val="0"/>
              </a:spcBef>
            </a:pPr>
            <a:endParaRPr lang="en-US" sz="2800" b="1" dirty="0"/>
          </a:p>
          <a:p>
            <a:pPr algn="l">
              <a:lnSpc>
                <a:spcPct val="120000"/>
              </a:lnSpc>
              <a:spcBef>
                <a:spcPts val="0"/>
              </a:spcBef>
            </a:pPr>
            <a:endParaRPr lang="en-US" sz="2800" b="1" dirty="0"/>
          </a:p>
          <a:p>
            <a:pPr algn="l">
              <a:lnSpc>
                <a:spcPct val="120000"/>
              </a:lnSpc>
              <a:spcBef>
                <a:spcPts val="0"/>
              </a:spcBef>
            </a:pPr>
            <a:endParaRPr lang="en-US" sz="2800" b="1" dirty="0"/>
          </a:p>
          <a:p>
            <a:pPr algn="l">
              <a:lnSpc>
                <a:spcPct val="120000"/>
              </a:lnSpc>
              <a:spcBef>
                <a:spcPts val="0"/>
              </a:spcBef>
            </a:pPr>
            <a:endParaRPr lang="en-US" sz="2200" dirty="0"/>
          </a:p>
          <a:p>
            <a:pPr lvl="1" algn="l">
              <a:lnSpc>
                <a:spcPct val="160000"/>
              </a:lnSpc>
              <a:spcBef>
                <a:spcPts val="0"/>
              </a:spcBef>
            </a:pPr>
            <a:r>
              <a:rPr lang="en-US" dirty="0"/>
              <a:t> </a:t>
            </a:r>
          </a:p>
        </p:txBody>
      </p:sp>
      <p:sp>
        <p:nvSpPr>
          <p:cNvPr id="4" name="Rectangle 3">
            <a:extLst>
              <a:ext uri="{FF2B5EF4-FFF2-40B4-BE49-F238E27FC236}">
                <a16:creationId xmlns:a16="http://schemas.microsoft.com/office/drawing/2014/main" id="{3D8EC0D6-79E2-8A80-379B-74AC3EDAEB18}"/>
              </a:ext>
            </a:extLst>
          </p:cNvPr>
          <p:cNvSpPr/>
          <p:nvPr/>
        </p:nvSpPr>
        <p:spPr>
          <a:xfrm>
            <a:off x="0" y="6173266"/>
            <a:ext cx="12192000" cy="907451"/>
          </a:xfrm>
          <a:prstGeom prst="rect">
            <a:avLst/>
          </a:prstGeom>
          <a:solidFill>
            <a:srgbClr val="4C795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E97C640A-1C14-F1C1-538C-B78D8B27210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9914" r="90554">
                        <a14:foregroundMark x1="32787" y1="18385" x2="16472" y2="30077"/>
                        <a14:foregroundMark x1="16472" y1="30077" x2="12881" y2="45462"/>
                        <a14:foregroundMark x1="12881" y1="45462" x2="24044" y2="58692"/>
                        <a14:foregroundMark x1="24044" y1="58692" x2="37783" y2="60231"/>
                        <a14:foregroundMark x1="37783" y1="60231" x2="50429" y2="59923"/>
                        <a14:foregroundMark x1="50429" y1="59923" x2="66042" y2="53000"/>
                        <a14:foregroundMark x1="66042" y1="53000" x2="63856" y2="35308"/>
                        <a14:foregroundMark x1="63856" y1="35308" x2="50898" y2="29846"/>
                        <a14:foregroundMark x1="50898" y1="29846" x2="32709" y2="50077"/>
                        <a14:foregroundMark x1="32709" y1="50077" x2="51756" y2="32308"/>
                        <a14:foregroundMark x1="51756" y1="32308" x2="65886" y2="32692"/>
                        <a14:foregroundMark x1="65886" y1="32692" x2="75878" y2="39769"/>
                        <a14:foregroundMark x1="75878" y1="39769" x2="88603" y2="39385"/>
                        <a14:foregroundMark x1="88603" y1="39385" x2="90008" y2="51615"/>
                        <a14:foregroundMark x1="90008" y1="51615" x2="84543" y2="65462"/>
                        <a14:foregroundMark x1="84543" y1="65462" x2="63934" y2="68846"/>
                        <a14:foregroundMark x1="63934" y1="68846" x2="55972" y2="58154"/>
                        <a14:foregroundMark x1="55972" y1="58154" x2="65105" y2="72000"/>
                        <a14:foregroundMark x1="65105" y1="72000" x2="40749" y2="80154"/>
                        <a14:foregroundMark x1="40749" y1="80154" x2="24122" y2="65077"/>
                        <a14:foregroundMark x1="24122" y1="65077" x2="34582" y2="54385"/>
                        <a14:foregroundMark x1="34582" y1="54385" x2="47619" y2="54231"/>
                        <a14:foregroundMark x1="47619" y1="54231" x2="33568" y2="37692"/>
                        <a14:foregroundMark x1="33568" y1="37692" x2="48087" y2="27000"/>
                        <a14:foregroundMark x1="48087" y1="27000" x2="58626" y2="55923"/>
                        <a14:foregroundMark x1="58626" y1="55923" x2="51913" y2="37769"/>
                        <a14:foregroundMark x1="51913" y1="37769" x2="64325" y2="35231"/>
                        <a14:foregroundMark x1="64325" y1="35231" x2="67135" y2="57769"/>
                        <a14:foregroundMark x1="67135" y1="57769" x2="56440" y2="71308"/>
                        <a14:foregroundMark x1="56440" y1="71308" x2="40125" y2="72231"/>
                        <a14:foregroundMark x1="40125" y1="72231" x2="37783" y2="50077"/>
                        <a14:foregroundMark x1="37783" y1="50077" x2="39657" y2="46077"/>
                        <a14:foregroundMark x1="24356" y1="27308" x2="23419" y2="41231"/>
                        <a14:foregroundMark x1="23419" y1="41231" x2="36066" y2="38154"/>
                        <a14:foregroundMark x1="36066" y1="38154" x2="35363" y2="25231"/>
                        <a14:foregroundMark x1="35363" y1="25231" x2="29430" y2="39769"/>
                        <a14:foregroundMark x1="29430" y1="39769" x2="28728" y2="52231"/>
                        <a14:foregroundMark x1="28728" y1="52231" x2="30913" y2="39692"/>
                        <a14:foregroundMark x1="30913" y1="39692" x2="27400" y2="52385"/>
                        <a14:foregroundMark x1="27400" y1="52385" x2="35909" y2="43231"/>
                        <a14:foregroundMark x1="35909" y1="43231" x2="35831" y2="29923"/>
                        <a14:foregroundMark x1="35831" y1="29923" x2="39969" y2="17769"/>
                        <a14:foregroundMark x1="39969" y1="17769" x2="48322" y2="26769"/>
                        <a14:foregroundMark x1="48322" y1="26769" x2="35831" y2="30231"/>
                        <a14:foregroundMark x1="35831" y1="30231" x2="55191" y2="22692"/>
                        <a14:foregroundMark x1="55191" y1="22692" x2="69009" y2="25231"/>
                        <a14:foregroundMark x1="69009" y1="25231" x2="86027" y2="33538"/>
                        <a14:foregroundMark x1="86027" y1="33538" x2="90554" y2="48846"/>
                        <a14:foregroundMark x1="90554" y1="48846" x2="77596" y2="48154"/>
                        <a14:foregroundMark x1="77596" y1="48154" x2="75410" y2="60154"/>
                        <a14:foregroundMark x1="75410" y1="60154" x2="60500" y2="84077"/>
                        <a14:foregroundMark x1="60500" y1="84077" x2="45277" y2="79308"/>
                        <a14:foregroundMark x1="45277" y1="79308" x2="56050" y2="73615"/>
                        <a14:foregroundMark x1="56050" y1="73615" x2="72053" y2="72385"/>
                        <a14:foregroundMark x1="72053" y1="72385" x2="75332" y2="56308"/>
                        <a14:foregroundMark x1="75332" y1="56308" x2="62451" y2="46692"/>
                        <a14:foregroundMark x1="62451" y1="46692" x2="37861" y2="48769"/>
                        <a14:foregroundMark x1="37861" y1="48769" x2="26776" y2="53846"/>
                        <a14:foregroundMark x1="26776" y1="53846" x2="33958" y2="68692"/>
                        <a14:foregroundMark x1="33958" y1="68692" x2="44028" y2="48462"/>
                        <a14:foregroundMark x1="44028" y1="48462" x2="62685" y2="59692"/>
                        <a14:foregroundMark x1="62685" y1="59692" x2="70258" y2="59308"/>
                        <a14:foregroundMark x1="70882" y1="50077" x2="57065" y2="56308"/>
                        <a14:foregroundMark x1="57065" y1="56308" x2="44809" y2="71154"/>
                        <a14:foregroundMark x1="44809" y1="71154" x2="46526" y2="58000"/>
                        <a14:foregroundMark x1="46526" y1="58000" x2="47151" y2="62077"/>
                        <a14:foregroundMark x1="76893" y1="44846" x2="78142" y2="43000"/>
                      </a14:backgroundRemoval>
                    </a14:imgEffect>
                  </a14:imgLayer>
                </a14:imgProps>
              </a:ext>
            </a:extLst>
          </a:blip>
          <a:stretch>
            <a:fillRect/>
          </a:stretch>
        </p:blipFill>
        <p:spPr>
          <a:xfrm>
            <a:off x="10591800" y="5257304"/>
            <a:ext cx="1528651" cy="1553547"/>
          </a:xfrm>
          <a:prstGeom prst="ellipse">
            <a:avLst/>
          </a:prstGeom>
        </p:spPr>
      </p:pic>
      <p:grpSp>
        <p:nvGrpSpPr>
          <p:cNvPr id="6" name="Group 5">
            <a:extLst>
              <a:ext uri="{FF2B5EF4-FFF2-40B4-BE49-F238E27FC236}">
                <a16:creationId xmlns:a16="http://schemas.microsoft.com/office/drawing/2014/main" id="{024609F6-D255-0410-30F9-E3E31DB1187C}"/>
              </a:ext>
            </a:extLst>
          </p:cNvPr>
          <p:cNvGrpSpPr/>
          <p:nvPr/>
        </p:nvGrpSpPr>
        <p:grpSpPr>
          <a:xfrm>
            <a:off x="618175" y="1095526"/>
            <a:ext cx="10737950" cy="2206576"/>
            <a:chOff x="0" y="-50449"/>
            <a:chExt cx="9133963" cy="1450431"/>
          </a:xfrm>
        </p:grpSpPr>
        <p:grpSp>
          <p:nvGrpSpPr>
            <p:cNvPr id="7" name="Group 6">
              <a:extLst>
                <a:ext uri="{FF2B5EF4-FFF2-40B4-BE49-F238E27FC236}">
                  <a16:creationId xmlns:a16="http://schemas.microsoft.com/office/drawing/2014/main" id="{98AD5E33-A618-5BB1-D960-6AE7A0002957}"/>
                </a:ext>
              </a:extLst>
            </p:cNvPr>
            <p:cNvGrpSpPr/>
            <p:nvPr/>
          </p:nvGrpSpPr>
          <p:grpSpPr>
            <a:xfrm>
              <a:off x="0" y="-50449"/>
              <a:ext cx="9133963" cy="1450431"/>
              <a:chOff x="0" y="-50449"/>
              <a:chExt cx="9133963" cy="1450431"/>
            </a:xfrm>
          </p:grpSpPr>
          <p:grpSp>
            <p:nvGrpSpPr>
              <p:cNvPr id="9" name="Group 8">
                <a:extLst>
                  <a:ext uri="{FF2B5EF4-FFF2-40B4-BE49-F238E27FC236}">
                    <a16:creationId xmlns:a16="http://schemas.microsoft.com/office/drawing/2014/main" id="{3A536F48-3EDC-F2FC-7C14-C0BF2D40B073}"/>
                  </a:ext>
                </a:extLst>
              </p:cNvPr>
              <p:cNvGrpSpPr/>
              <p:nvPr/>
            </p:nvGrpSpPr>
            <p:grpSpPr>
              <a:xfrm>
                <a:off x="0" y="-50449"/>
                <a:ext cx="9133963" cy="1450431"/>
                <a:chOff x="0" y="-50449"/>
                <a:chExt cx="9096368" cy="1450431"/>
              </a:xfrm>
            </p:grpSpPr>
            <p:sp>
              <p:nvSpPr>
                <p:cNvPr id="11" name="Rectangle 10">
                  <a:extLst>
                    <a:ext uri="{FF2B5EF4-FFF2-40B4-BE49-F238E27FC236}">
                      <a16:creationId xmlns:a16="http://schemas.microsoft.com/office/drawing/2014/main" id="{09D6916E-CACD-0F13-79C0-2615B38283B0}"/>
                    </a:ext>
                  </a:extLst>
                </p:cNvPr>
                <p:cNvSpPr/>
                <p:nvPr/>
              </p:nvSpPr>
              <p:spPr>
                <a:xfrm>
                  <a:off x="0" y="-50449"/>
                  <a:ext cx="9096368" cy="1300129"/>
                </a:xfrm>
                <a:prstGeom prst="rect">
                  <a:avLst/>
                </a:prstGeom>
                <a:solidFill>
                  <a:srgbClr val="586D54">
                    <a:alpha val="2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pic>
              <p:nvPicPr>
                <p:cNvPr id="12" name="Picture 11" descr="A logo with a black background&#10;&#10;AI-generated content may be incorrect.">
                  <a:extLst>
                    <a:ext uri="{FF2B5EF4-FFF2-40B4-BE49-F238E27FC236}">
                      <a16:creationId xmlns:a16="http://schemas.microsoft.com/office/drawing/2014/main" id="{9B129BC7-8428-CABC-DA84-1AD1B9ED546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819" y="-21047"/>
                  <a:ext cx="1123118" cy="1421029"/>
                </a:xfrm>
                <a:prstGeom prst="rect">
                  <a:avLst/>
                </a:prstGeom>
              </p:spPr>
            </p:pic>
            <p:pic>
              <p:nvPicPr>
                <p:cNvPr id="13" name="Picture 12" descr="A black and white logo&#10;&#10;AI-generated content may be incorrect.">
                  <a:extLst>
                    <a:ext uri="{FF2B5EF4-FFF2-40B4-BE49-F238E27FC236}">
                      <a16:creationId xmlns:a16="http://schemas.microsoft.com/office/drawing/2014/main" id="{2CAADAF3-34BF-6E98-4B3E-040E1E830FA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27665" y="195122"/>
                  <a:ext cx="1288920" cy="669762"/>
                </a:xfrm>
                <a:prstGeom prst="rect">
                  <a:avLst/>
                </a:prstGeom>
              </p:spPr>
            </p:pic>
            <p:pic>
              <p:nvPicPr>
                <p:cNvPr id="14" name="Picture 13" descr="A black and white text&#10;&#10;AI-generated content may be incorrect.">
                  <a:extLst>
                    <a:ext uri="{FF2B5EF4-FFF2-40B4-BE49-F238E27FC236}">
                      <a16:creationId xmlns:a16="http://schemas.microsoft.com/office/drawing/2014/main" id="{B2A3FAB6-7D22-FAC6-5212-86E76D3FCEC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08491" y="160557"/>
                  <a:ext cx="1471359" cy="264733"/>
                </a:xfrm>
                <a:prstGeom prst="rect">
                  <a:avLst/>
                </a:prstGeom>
              </p:spPr>
            </p:pic>
            <p:pic>
              <p:nvPicPr>
                <p:cNvPr id="15" name="Picture 14" descr="BBC Radio Surrey - logo archive">
                  <a:extLst>
                    <a:ext uri="{FF2B5EF4-FFF2-40B4-BE49-F238E27FC236}">
                      <a16:creationId xmlns:a16="http://schemas.microsoft.com/office/drawing/2014/main" id="{1F6326E0-6EAB-6DEF-3CAC-4BAD1E066C2C}"/>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243387" y="337607"/>
                  <a:ext cx="584087" cy="584087"/>
                </a:xfrm>
                <a:prstGeom prst="rect">
                  <a:avLst/>
                </a:prstGeom>
                <a:noFill/>
                <a:ln>
                  <a:noFill/>
                </a:ln>
              </p:spPr>
            </p:pic>
            <p:pic>
              <p:nvPicPr>
                <p:cNvPr id="16" name="Picture 15" descr="A pink text on a black background&#10;&#10;AI-generated content may be incorrect.">
                  <a:extLst>
                    <a:ext uri="{FF2B5EF4-FFF2-40B4-BE49-F238E27FC236}">
                      <a16:creationId xmlns:a16="http://schemas.microsoft.com/office/drawing/2014/main" id="{1C9F0870-A022-0FD0-1708-EE638966B36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654277" y="707405"/>
                  <a:ext cx="1043744" cy="201173"/>
                </a:xfrm>
                <a:prstGeom prst="rect">
                  <a:avLst/>
                </a:prstGeom>
              </p:spPr>
            </p:pic>
          </p:grpSp>
          <p:pic>
            <p:nvPicPr>
              <p:cNvPr id="10" name="Picture 9" descr="A logo with text on it&#10;&#10;AI-generated content may be incorrect.">
                <a:extLst>
                  <a:ext uri="{FF2B5EF4-FFF2-40B4-BE49-F238E27FC236}">
                    <a16:creationId xmlns:a16="http://schemas.microsoft.com/office/drawing/2014/main" id="{02AD194A-BFC7-2B29-5115-42439F67779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240286" y="329612"/>
                <a:ext cx="1194435" cy="405765"/>
              </a:xfrm>
              <a:prstGeom prst="rect">
                <a:avLst/>
              </a:prstGeom>
            </p:spPr>
          </p:pic>
        </p:grpSp>
        <p:pic>
          <p:nvPicPr>
            <p:cNvPr id="8" name="Picture 7" descr="A black and white text&#10;&#10;AI-generated content may be incorrect.">
              <a:extLst>
                <a:ext uri="{FF2B5EF4-FFF2-40B4-BE49-F238E27FC236}">
                  <a16:creationId xmlns:a16="http://schemas.microsoft.com/office/drawing/2014/main" id="{6EF011EE-77D1-5A41-5ECD-06C22BFAB08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631471" y="671507"/>
              <a:ext cx="1127760" cy="369570"/>
            </a:xfrm>
            <a:prstGeom prst="rect">
              <a:avLst/>
            </a:prstGeom>
          </p:spPr>
        </p:pic>
      </p:grpSp>
      <p:pic>
        <p:nvPicPr>
          <p:cNvPr id="3074" name="Picture 2" descr="Magazine praises What a Hazard a Letter ...">
            <a:extLst>
              <a:ext uri="{FF2B5EF4-FFF2-40B4-BE49-F238E27FC236}">
                <a16:creationId xmlns:a16="http://schemas.microsoft.com/office/drawing/2014/main" id="{AF3B4934-5661-B534-8446-7CC6409695F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958541" y="1492631"/>
            <a:ext cx="1752339" cy="46944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descr="Two women sitting on a bench outdoors.">
            <a:extLst>
              <a:ext uri="{FF2B5EF4-FFF2-40B4-BE49-F238E27FC236}">
                <a16:creationId xmlns:a16="http://schemas.microsoft.com/office/drawing/2014/main" id="{F566287E-88F1-D330-35B3-964A3F056DCC}"/>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377427" y="3571968"/>
            <a:ext cx="2915478" cy="2042448"/>
          </a:xfrm>
          <a:prstGeom prst="rect">
            <a:avLst/>
          </a:prstGeom>
          <a:noFill/>
          <a:ln>
            <a:noFill/>
          </a:ln>
        </p:spPr>
      </p:pic>
      <p:pic>
        <p:nvPicPr>
          <p:cNvPr id="20" name="Picture 19" descr="A person smiling and holding hands&#10;&#10;AI-generated content may be incorrect.">
            <a:extLst>
              <a:ext uri="{FF2B5EF4-FFF2-40B4-BE49-F238E27FC236}">
                <a16:creationId xmlns:a16="http://schemas.microsoft.com/office/drawing/2014/main" id="{5812FB18-3746-2039-5365-8E77748C21CF}"/>
              </a:ext>
            </a:extLst>
          </p:cNvPr>
          <p:cNvPicPr>
            <a:picLocks noChangeAspect="1"/>
          </p:cNvPicPr>
          <p:nvPr/>
        </p:nvPicPr>
        <p:blipFill>
          <a:blip r:embed="rId14"/>
          <a:stretch>
            <a:fillRect/>
          </a:stretch>
        </p:blipFill>
        <p:spPr>
          <a:xfrm>
            <a:off x="5930192" y="3631229"/>
            <a:ext cx="3937810" cy="1687882"/>
          </a:xfrm>
          <a:prstGeom prst="rect">
            <a:avLst/>
          </a:prstGeom>
        </p:spPr>
      </p:pic>
    </p:spTree>
    <p:extLst>
      <p:ext uri="{BB962C8B-B14F-4D97-AF65-F5344CB8AC3E}">
        <p14:creationId xmlns:p14="http://schemas.microsoft.com/office/powerpoint/2010/main" val="32156844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EDDFBE3-3139-6346-46A7-895D1DF5B80D}"/>
              </a:ext>
            </a:extLst>
          </p:cNvPr>
          <p:cNvSpPr>
            <a:spLocks noGrp="1"/>
          </p:cNvSpPr>
          <p:nvPr>
            <p:ph idx="1"/>
          </p:nvPr>
        </p:nvSpPr>
        <p:spPr>
          <a:xfrm>
            <a:off x="1315278" y="5406919"/>
            <a:ext cx="3100677" cy="829126"/>
          </a:xfrm>
        </p:spPr>
        <p:txBody>
          <a:bodyPr>
            <a:normAutofit/>
          </a:bodyPr>
          <a:lstStyle/>
          <a:p>
            <a:pPr marL="0" indent="0">
              <a:lnSpc>
                <a:spcPct val="120000"/>
              </a:lnSpc>
              <a:spcBef>
                <a:spcPts val="0"/>
              </a:spcBef>
              <a:buNone/>
            </a:pPr>
            <a:endParaRPr lang="en-US" sz="2200" dirty="0"/>
          </a:p>
          <a:p>
            <a:pPr>
              <a:lnSpc>
                <a:spcPct val="120000"/>
              </a:lnSpc>
              <a:spcBef>
                <a:spcPts val="0"/>
              </a:spcBef>
            </a:pPr>
            <a:endParaRPr lang="en-US" sz="2200" dirty="0"/>
          </a:p>
          <a:p>
            <a:pPr>
              <a:lnSpc>
                <a:spcPct val="120000"/>
              </a:lnSpc>
              <a:spcBef>
                <a:spcPts val="0"/>
              </a:spcBef>
            </a:pPr>
            <a:endParaRPr lang="en-US" sz="2200" dirty="0"/>
          </a:p>
          <a:p>
            <a:pPr>
              <a:lnSpc>
                <a:spcPct val="120000"/>
              </a:lnSpc>
              <a:spcBef>
                <a:spcPts val="0"/>
              </a:spcBef>
            </a:pPr>
            <a:endParaRPr lang="en-US" sz="2200" dirty="0"/>
          </a:p>
          <a:p>
            <a:pPr>
              <a:lnSpc>
                <a:spcPct val="120000"/>
              </a:lnSpc>
              <a:spcBef>
                <a:spcPts val="0"/>
              </a:spcBef>
            </a:pPr>
            <a:endParaRPr lang="en-US" sz="2200" dirty="0"/>
          </a:p>
          <a:p>
            <a:pPr>
              <a:lnSpc>
                <a:spcPct val="120000"/>
              </a:lnSpc>
              <a:spcBef>
                <a:spcPts val="0"/>
              </a:spcBef>
            </a:pPr>
            <a:endParaRPr lang="en-US" sz="2200" dirty="0"/>
          </a:p>
          <a:p>
            <a:pPr>
              <a:lnSpc>
                <a:spcPct val="120000"/>
              </a:lnSpc>
              <a:spcBef>
                <a:spcPts val="0"/>
              </a:spcBef>
            </a:pPr>
            <a:endParaRPr lang="en-US" sz="2200" dirty="0"/>
          </a:p>
          <a:p>
            <a:pPr>
              <a:lnSpc>
                <a:spcPct val="120000"/>
              </a:lnSpc>
              <a:spcBef>
                <a:spcPts val="0"/>
              </a:spcBef>
            </a:pPr>
            <a:endParaRPr lang="en-US" sz="2200" dirty="0"/>
          </a:p>
          <a:p>
            <a:pPr marL="457200" lvl="1" indent="0">
              <a:lnSpc>
                <a:spcPct val="120000"/>
              </a:lnSpc>
              <a:spcBef>
                <a:spcPts val="0"/>
              </a:spcBef>
              <a:buNone/>
            </a:pPr>
            <a:endParaRPr lang="en-US" sz="1000" dirty="0"/>
          </a:p>
          <a:p>
            <a:pPr marL="342900" indent="-342900">
              <a:spcBef>
                <a:spcPts val="0"/>
              </a:spcBef>
            </a:pPr>
            <a:endParaRPr lang="en-US" sz="1000" dirty="0"/>
          </a:p>
          <a:p>
            <a:pPr marL="0" indent="0">
              <a:buNone/>
            </a:pPr>
            <a:endParaRPr lang="en-US" dirty="0"/>
          </a:p>
        </p:txBody>
      </p:sp>
      <p:pic>
        <p:nvPicPr>
          <p:cNvPr id="4104" name="Picture 8">
            <a:extLst>
              <a:ext uri="{FF2B5EF4-FFF2-40B4-BE49-F238E27FC236}">
                <a16:creationId xmlns:a16="http://schemas.microsoft.com/office/drawing/2014/main" id="{A5D0D2DD-B0D4-5482-FEE2-49EAC3736C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669" y="621955"/>
            <a:ext cx="2630248" cy="1972686"/>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a:extLst>
              <a:ext uri="{FF2B5EF4-FFF2-40B4-BE49-F238E27FC236}">
                <a16:creationId xmlns:a16="http://schemas.microsoft.com/office/drawing/2014/main" id="{6A39151B-57D7-E656-43F1-C24BF3A444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35507" y="637673"/>
            <a:ext cx="2836690" cy="1594900"/>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a:extLst>
              <a:ext uri="{FF2B5EF4-FFF2-40B4-BE49-F238E27FC236}">
                <a16:creationId xmlns:a16="http://schemas.microsoft.com/office/drawing/2014/main" id="{0FE600FF-176D-22A8-FB03-F2A9EBEE69A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05445" y="2812989"/>
            <a:ext cx="1603304" cy="2292710"/>
          </a:xfrm>
          <a:prstGeom prst="rect">
            <a:avLst/>
          </a:prstGeom>
          <a:noFill/>
          <a:extLst>
            <a:ext uri="{909E8E84-426E-40DD-AFC4-6F175D3DCCD1}">
              <a14:hiddenFill xmlns:a14="http://schemas.microsoft.com/office/drawing/2010/main">
                <a:solidFill>
                  <a:srgbClr val="FFFFFF"/>
                </a:solidFill>
              </a14:hiddenFill>
            </a:ext>
          </a:extLst>
        </p:spPr>
      </p:pic>
      <p:pic>
        <p:nvPicPr>
          <p:cNvPr id="4112" name="Picture 16">
            <a:extLst>
              <a:ext uri="{FF2B5EF4-FFF2-40B4-BE49-F238E27FC236}">
                <a16:creationId xmlns:a16="http://schemas.microsoft.com/office/drawing/2014/main" id="{98E73937-5538-FF43-5576-D87DF205462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8816" y="2923397"/>
            <a:ext cx="2836691" cy="1594900"/>
          </a:xfrm>
          <a:prstGeom prst="rect">
            <a:avLst/>
          </a:prstGeom>
          <a:noFill/>
          <a:extLst>
            <a:ext uri="{909E8E84-426E-40DD-AFC4-6F175D3DCCD1}">
              <a14:hiddenFill xmlns:a14="http://schemas.microsoft.com/office/drawing/2010/main">
                <a:solidFill>
                  <a:srgbClr val="FFFFFF"/>
                </a:solidFill>
              </a14:hiddenFill>
            </a:ext>
          </a:extLst>
        </p:spPr>
      </p:pic>
      <p:pic>
        <p:nvPicPr>
          <p:cNvPr id="4114" name="Picture 18">
            <a:extLst>
              <a:ext uri="{FF2B5EF4-FFF2-40B4-BE49-F238E27FC236}">
                <a16:creationId xmlns:a16="http://schemas.microsoft.com/office/drawing/2014/main" id="{CB089620-B5B2-38A4-6EC4-E68E069F4E5C}"/>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6630"/>
          <a:stretch>
            <a:fillRect/>
          </a:stretch>
        </p:blipFill>
        <p:spPr bwMode="auto">
          <a:xfrm>
            <a:off x="6529962" y="652677"/>
            <a:ext cx="2095379" cy="1859093"/>
          </a:xfrm>
          <a:prstGeom prst="rect">
            <a:avLst/>
          </a:prstGeom>
          <a:noFill/>
          <a:extLst>
            <a:ext uri="{909E8E84-426E-40DD-AFC4-6F175D3DCCD1}">
              <a14:hiddenFill xmlns:a14="http://schemas.microsoft.com/office/drawing/2010/main">
                <a:solidFill>
                  <a:srgbClr val="FFFFFF"/>
                </a:solidFill>
              </a14:hiddenFill>
            </a:ext>
          </a:extLst>
        </p:spPr>
      </p:pic>
      <p:pic>
        <p:nvPicPr>
          <p:cNvPr id="4116" name="Picture 20">
            <a:extLst>
              <a:ext uri="{FF2B5EF4-FFF2-40B4-BE49-F238E27FC236}">
                <a16:creationId xmlns:a16="http://schemas.microsoft.com/office/drawing/2014/main" id="{14B651F1-3ECA-6092-2AED-905CA030CD5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7443" y="4826087"/>
            <a:ext cx="3106216" cy="1746437"/>
          </a:xfrm>
          <a:prstGeom prst="rect">
            <a:avLst/>
          </a:prstGeom>
          <a:noFill/>
          <a:extLst>
            <a:ext uri="{909E8E84-426E-40DD-AFC4-6F175D3DCCD1}">
              <a14:hiddenFill xmlns:a14="http://schemas.microsoft.com/office/drawing/2010/main">
                <a:solidFill>
                  <a:srgbClr val="FFFFFF"/>
                </a:solidFill>
              </a14:hiddenFill>
            </a:ext>
          </a:extLst>
        </p:spPr>
      </p:pic>
      <p:pic>
        <p:nvPicPr>
          <p:cNvPr id="4118" name="Picture 22">
            <a:extLst>
              <a:ext uri="{FF2B5EF4-FFF2-40B4-BE49-F238E27FC236}">
                <a16:creationId xmlns:a16="http://schemas.microsoft.com/office/drawing/2014/main" id="{7A88ACBD-E820-15CE-D722-85165C45697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37879" y="2727257"/>
            <a:ext cx="3298378" cy="1854479"/>
          </a:xfrm>
          <a:prstGeom prst="rect">
            <a:avLst/>
          </a:prstGeom>
          <a:noFill/>
          <a:extLst>
            <a:ext uri="{909E8E84-426E-40DD-AFC4-6F175D3DCCD1}">
              <a14:hiddenFill xmlns:a14="http://schemas.microsoft.com/office/drawing/2010/main">
                <a:solidFill>
                  <a:srgbClr val="FFFFFF"/>
                </a:solidFill>
              </a14:hiddenFill>
            </a:ext>
          </a:extLst>
        </p:spPr>
      </p:pic>
      <p:pic>
        <p:nvPicPr>
          <p:cNvPr id="4120" name="Picture 24" descr="Woodland Outdoor Sound Bath - Make it Wild">
            <a:extLst>
              <a:ext uri="{FF2B5EF4-FFF2-40B4-BE49-F238E27FC236}">
                <a16:creationId xmlns:a16="http://schemas.microsoft.com/office/drawing/2014/main" id="{A11FF654-1184-27C6-F45B-6EB32F3D0CD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196901" y="2633333"/>
            <a:ext cx="2200689" cy="2934252"/>
          </a:xfrm>
          <a:prstGeom prst="rect">
            <a:avLst/>
          </a:prstGeom>
          <a:noFill/>
          <a:extLst>
            <a:ext uri="{909E8E84-426E-40DD-AFC4-6F175D3DCCD1}">
              <a14:hiddenFill xmlns:a14="http://schemas.microsoft.com/office/drawing/2010/main">
                <a:solidFill>
                  <a:srgbClr val="FFFFFF"/>
                </a:solidFill>
              </a14:hiddenFill>
            </a:ext>
          </a:extLst>
        </p:spPr>
      </p:pic>
      <p:pic>
        <p:nvPicPr>
          <p:cNvPr id="4122" name="Picture 26" descr="Nature photography - Community Action ...">
            <a:extLst>
              <a:ext uri="{FF2B5EF4-FFF2-40B4-BE49-F238E27FC236}">
                <a16:creationId xmlns:a16="http://schemas.microsoft.com/office/drawing/2014/main" id="{5CF5E95C-E2DD-5EA9-23C9-98297599EAF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983106" y="652677"/>
            <a:ext cx="2370693" cy="169335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D856C4A7-5CA3-7A13-B006-2C6B4ACA744A}"/>
              </a:ext>
            </a:extLst>
          </p:cNvPr>
          <p:cNvSpPr txBox="1"/>
          <p:nvPr/>
        </p:nvSpPr>
        <p:spPr>
          <a:xfrm>
            <a:off x="3813278" y="5406919"/>
            <a:ext cx="5516251" cy="584775"/>
          </a:xfrm>
          <a:prstGeom prst="rect">
            <a:avLst/>
          </a:prstGeom>
          <a:noFill/>
        </p:spPr>
        <p:txBody>
          <a:bodyPr wrap="square" rtlCol="0">
            <a:spAutoFit/>
          </a:bodyPr>
          <a:lstStyle/>
          <a:p>
            <a:r>
              <a:rPr lang="en-US" sz="3200" b="1" i="1" dirty="0"/>
              <a:t>Other Highlights in Pictures</a:t>
            </a:r>
          </a:p>
        </p:txBody>
      </p:sp>
    </p:spTree>
    <p:extLst>
      <p:ext uri="{BB962C8B-B14F-4D97-AF65-F5344CB8AC3E}">
        <p14:creationId xmlns:p14="http://schemas.microsoft.com/office/powerpoint/2010/main" val="40578812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ath in a garden&#10;&#10;AI-generated content may be incorrect.">
            <a:extLst>
              <a:ext uri="{FF2B5EF4-FFF2-40B4-BE49-F238E27FC236}">
                <a16:creationId xmlns:a16="http://schemas.microsoft.com/office/drawing/2014/main" id="{815B6574-93D6-2B87-D53F-D00674D73385}"/>
              </a:ext>
            </a:extLst>
          </p:cNvPr>
          <p:cNvPicPr>
            <a:picLocks noChangeAspect="1"/>
          </p:cNvPicPr>
          <p:nvPr/>
        </p:nvPicPr>
        <p:blipFill>
          <a:blip r:embed="rId2" cstate="print">
            <a:extLst>
              <a:ext uri="{28A0092B-C50C-407E-A947-70E740481C1C}">
                <a14:useLocalDpi xmlns:a14="http://schemas.microsoft.com/office/drawing/2010/main" val="0"/>
              </a:ext>
            </a:extLst>
          </a:blip>
          <a:srcRect t="5436"/>
          <a:stretch>
            <a:fillRect/>
          </a:stretch>
        </p:blipFill>
        <p:spPr>
          <a:xfrm>
            <a:off x="1" y="10"/>
            <a:ext cx="9669642" cy="6857990"/>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BC7D313-6C3C-446A-D0C3-4F350956B0AD}"/>
              </a:ext>
            </a:extLst>
          </p:cNvPr>
          <p:cNvSpPr>
            <a:spLocks noGrp="1"/>
          </p:cNvSpPr>
          <p:nvPr>
            <p:ph type="title"/>
          </p:nvPr>
        </p:nvSpPr>
        <p:spPr>
          <a:xfrm>
            <a:off x="7531610" y="365125"/>
            <a:ext cx="3822189" cy="1899912"/>
          </a:xfrm>
        </p:spPr>
        <p:txBody>
          <a:bodyPr>
            <a:normAutofit/>
          </a:bodyPr>
          <a:lstStyle/>
          <a:p>
            <a:r>
              <a:rPr lang="en-US" sz="4000"/>
              <a:t>Guildford Highlights</a:t>
            </a:r>
          </a:p>
        </p:txBody>
      </p:sp>
      <p:sp>
        <p:nvSpPr>
          <p:cNvPr id="3" name="Content Placeholder 2">
            <a:extLst>
              <a:ext uri="{FF2B5EF4-FFF2-40B4-BE49-F238E27FC236}">
                <a16:creationId xmlns:a16="http://schemas.microsoft.com/office/drawing/2014/main" id="{25DA1017-7E8E-B518-6B1F-A6DBB71F62D8}"/>
              </a:ext>
            </a:extLst>
          </p:cNvPr>
          <p:cNvSpPr>
            <a:spLocks noGrp="1"/>
          </p:cNvSpPr>
          <p:nvPr>
            <p:ph idx="1"/>
          </p:nvPr>
        </p:nvSpPr>
        <p:spPr>
          <a:xfrm>
            <a:off x="7531610" y="2434201"/>
            <a:ext cx="3822189" cy="3742762"/>
          </a:xfrm>
        </p:spPr>
        <p:txBody>
          <a:bodyPr>
            <a:normAutofit/>
          </a:bodyPr>
          <a:lstStyle/>
          <a:p>
            <a:r>
              <a:rPr lang="en-US" sz="2000"/>
              <a:t>Therapeutic garden collaboration with Wisley Gardens</a:t>
            </a:r>
          </a:p>
          <a:p>
            <a:endParaRPr lang="en-US" sz="2000"/>
          </a:p>
          <a:p>
            <a:endParaRPr lang="en-US" sz="2000"/>
          </a:p>
        </p:txBody>
      </p:sp>
    </p:spTree>
    <p:extLst>
      <p:ext uri="{BB962C8B-B14F-4D97-AF65-F5344CB8AC3E}">
        <p14:creationId xmlns:p14="http://schemas.microsoft.com/office/powerpoint/2010/main" val="14784436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FCEC02-598E-1A63-3021-EBFEF0CB5170}"/>
              </a:ext>
            </a:extLst>
          </p:cNvPr>
          <p:cNvSpPr>
            <a:spLocks noGrp="1"/>
          </p:cNvSpPr>
          <p:nvPr>
            <p:ph type="title"/>
          </p:nvPr>
        </p:nvSpPr>
        <p:spPr/>
        <p:txBody>
          <a:bodyPr/>
          <a:lstStyle/>
          <a:p>
            <a:r>
              <a:rPr lang="en-US" dirty="0"/>
              <a:t>Guildford Highlights </a:t>
            </a:r>
          </a:p>
        </p:txBody>
      </p:sp>
      <p:pic>
        <p:nvPicPr>
          <p:cNvPr id="1026" name="Picture 2">
            <a:extLst>
              <a:ext uri="{FF2B5EF4-FFF2-40B4-BE49-F238E27FC236}">
                <a16:creationId xmlns:a16="http://schemas.microsoft.com/office/drawing/2014/main" id="{1CACF8D4-67BC-7260-5031-87D479154EB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45561" y="1690688"/>
            <a:ext cx="4119178" cy="435133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ational Trust - Wikipedia">
            <a:extLst>
              <a:ext uri="{FF2B5EF4-FFF2-40B4-BE49-F238E27FC236}">
                <a16:creationId xmlns:a16="http://schemas.microsoft.com/office/drawing/2014/main" id="{C51118CB-CED2-8476-7CEC-CCCD1481B4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27262" y="1690688"/>
            <a:ext cx="2897787" cy="43545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87198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EFCA1-7ECC-C420-087E-3574B9319746}"/>
              </a:ext>
            </a:extLst>
          </p:cNvPr>
          <p:cNvSpPr>
            <a:spLocks noGrp="1"/>
          </p:cNvSpPr>
          <p:nvPr>
            <p:ph type="ctrTitle"/>
          </p:nvPr>
        </p:nvSpPr>
        <p:spPr>
          <a:xfrm>
            <a:off x="1447800" y="430057"/>
            <a:ext cx="9144000" cy="775885"/>
          </a:xfrm>
        </p:spPr>
        <p:txBody>
          <a:bodyPr>
            <a:normAutofit/>
          </a:bodyPr>
          <a:lstStyle/>
          <a:p>
            <a:r>
              <a:rPr lang="en-US" sz="4000" b="1" dirty="0"/>
              <a:t>Funding</a:t>
            </a:r>
          </a:p>
        </p:txBody>
      </p:sp>
      <p:sp>
        <p:nvSpPr>
          <p:cNvPr id="3" name="Subtitle 2">
            <a:extLst>
              <a:ext uri="{FF2B5EF4-FFF2-40B4-BE49-F238E27FC236}">
                <a16:creationId xmlns:a16="http://schemas.microsoft.com/office/drawing/2014/main" id="{EBE93E35-9906-318F-9D33-DBCAEBCC792C}"/>
              </a:ext>
            </a:extLst>
          </p:cNvPr>
          <p:cNvSpPr>
            <a:spLocks noGrp="1"/>
          </p:cNvSpPr>
          <p:nvPr>
            <p:ph type="subTitle" idx="1"/>
          </p:nvPr>
        </p:nvSpPr>
        <p:spPr>
          <a:xfrm>
            <a:off x="1353312" y="1357313"/>
            <a:ext cx="9144000" cy="4329112"/>
          </a:xfrm>
        </p:spPr>
        <p:txBody>
          <a:bodyPr>
            <a:normAutofit/>
          </a:bodyPr>
          <a:lstStyle/>
          <a:p>
            <a:pPr marL="342900" indent="-342900" algn="l">
              <a:lnSpc>
                <a:spcPct val="150000"/>
              </a:lnSpc>
              <a:buFont typeface="Arial" panose="020B0604020202020204" pitchFamily="34" charset="0"/>
              <a:buChar char="•"/>
            </a:pPr>
            <a:r>
              <a:rPr lang="en-US" sz="2800" dirty="0"/>
              <a:t> 50% Trust Funds</a:t>
            </a:r>
          </a:p>
          <a:p>
            <a:pPr marL="342900" indent="-342900" algn="l">
              <a:lnSpc>
                <a:spcPct val="150000"/>
              </a:lnSpc>
              <a:buFont typeface="Arial" panose="020B0604020202020204" pitchFamily="34" charset="0"/>
              <a:buChar char="•"/>
            </a:pPr>
            <a:r>
              <a:rPr lang="en-US" sz="2800" dirty="0"/>
              <a:t>15% NHS</a:t>
            </a:r>
          </a:p>
          <a:p>
            <a:pPr marL="342900" indent="-342900" algn="l">
              <a:lnSpc>
                <a:spcPct val="150000"/>
              </a:lnSpc>
              <a:buFont typeface="Arial" panose="020B0604020202020204" pitchFamily="34" charset="0"/>
              <a:buChar char="•"/>
            </a:pPr>
            <a:r>
              <a:rPr lang="en-US" sz="2800" dirty="0"/>
              <a:t>15% Private Donors </a:t>
            </a:r>
          </a:p>
          <a:p>
            <a:pPr marL="342900" indent="-342900" algn="l">
              <a:lnSpc>
                <a:spcPct val="150000"/>
              </a:lnSpc>
              <a:buFont typeface="Arial" panose="020B0604020202020204" pitchFamily="34" charset="0"/>
              <a:buChar char="•"/>
            </a:pPr>
            <a:r>
              <a:rPr lang="en-US" sz="2800" dirty="0"/>
              <a:t>10% Local Authority </a:t>
            </a:r>
          </a:p>
          <a:p>
            <a:pPr marL="342900" indent="-342900" algn="l">
              <a:lnSpc>
                <a:spcPct val="150000"/>
              </a:lnSpc>
              <a:buFont typeface="Arial" panose="020B0604020202020204" pitchFamily="34" charset="0"/>
              <a:buChar char="•"/>
            </a:pPr>
            <a:r>
              <a:rPr lang="en-US" sz="2800" dirty="0"/>
              <a:t>10%  Local Community, Corporate, Earned Income</a:t>
            </a:r>
          </a:p>
          <a:p>
            <a:pPr marL="342900" indent="-342900" algn="l">
              <a:lnSpc>
                <a:spcPct val="150000"/>
              </a:lnSpc>
              <a:buFont typeface="Arial" panose="020B0604020202020204" pitchFamily="34" charset="0"/>
              <a:buChar char="•"/>
            </a:pPr>
            <a:endParaRPr lang="en-US" dirty="0"/>
          </a:p>
          <a:p>
            <a:endParaRPr lang="en-US" dirty="0"/>
          </a:p>
        </p:txBody>
      </p:sp>
      <p:sp>
        <p:nvSpPr>
          <p:cNvPr id="4" name="Rectangle 3">
            <a:extLst>
              <a:ext uri="{FF2B5EF4-FFF2-40B4-BE49-F238E27FC236}">
                <a16:creationId xmlns:a16="http://schemas.microsoft.com/office/drawing/2014/main" id="{3D8EC0D6-79E2-8A80-379B-74AC3EDAEB18}"/>
              </a:ext>
            </a:extLst>
          </p:cNvPr>
          <p:cNvSpPr/>
          <p:nvPr/>
        </p:nvSpPr>
        <p:spPr>
          <a:xfrm>
            <a:off x="0" y="6173266"/>
            <a:ext cx="12192000" cy="907451"/>
          </a:xfrm>
          <a:prstGeom prst="rect">
            <a:avLst/>
          </a:prstGeom>
          <a:solidFill>
            <a:srgbClr val="4C795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E97C640A-1C14-F1C1-538C-B78D8B27210A}"/>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9914" r="90554">
                        <a14:foregroundMark x1="32787" y1="18385" x2="16472" y2="30077"/>
                        <a14:foregroundMark x1="16472" y1="30077" x2="12881" y2="45462"/>
                        <a14:foregroundMark x1="12881" y1="45462" x2="24044" y2="58692"/>
                        <a14:foregroundMark x1="24044" y1="58692" x2="37783" y2="60231"/>
                        <a14:foregroundMark x1="37783" y1="60231" x2="50429" y2="59923"/>
                        <a14:foregroundMark x1="50429" y1="59923" x2="66042" y2="53000"/>
                        <a14:foregroundMark x1="66042" y1="53000" x2="63856" y2="35308"/>
                        <a14:foregroundMark x1="63856" y1="35308" x2="50898" y2="29846"/>
                        <a14:foregroundMark x1="50898" y1="29846" x2="32709" y2="50077"/>
                        <a14:foregroundMark x1="32709" y1="50077" x2="51756" y2="32308"/>
                        <a14:foregroundMark x1="51756" y1="32308" x2="65886" y2="32692"/>
                        <a14:foregroundMark x1="65886" y1="32692" x2="75878" y2="39769"/>
                        <a14:foregroundMark x1="75878" y1="39769" x2="88603" y2="39385"/>
                        <a14:foregroundMark x1="88603" y1="39385" x2="90008" y2="51615"/>
                        <a14:foregroundMark x1="90008" y1="51615" x2="84543" y2="65462"/>
                        <a14:foregroundMark x1="84543" y1="65462" x2="63934" y2="68846"/>
                        <a14:foregroundMark x1="63934" y1="68846" x2="55972" y2="58154"/>
                        <a14:foregroundMark x1="55972" y1="58154" x2="65105" y2="72000"/>
                        <a14:foregroundMark x1="65105" y1="72000" x2="40749" y2="80154"/>
                        <a14:foregroundMark x1="40749" y1="80154" x2="24122" y2="65077"/>
                        <a14:foregroundMark x1="24122" y1="65077" x2="34582" y2="54385"/>
                        <a14:foregroundMark x1="34582" y1="54385" x2="47619" y2="54231"/>
                        <a14:foregroundMark x1="47619" y1="54231" x2="33568" y2="37692"/>
                        <a14:foregroundMark x1="33568" y1="37692" x2="48087" y2="27000"/>
                        <a14:foregroundMark x1="48087" y1="27000" x2="58626" y2="55923"/>
                        <a14:foregroundMark x1="58626" y1="55923" x2="51913" y2="37769"/>
                        <a14:foregroundMark x1="51913" y1="37769" x2="64325" y2="35231"/>
                        <a14:foregroundMark x1="64325" y1="35231" x2="67135" y2="57769"/>
                        <a14:foregroundMark x1="67135" y1="57769" x2="56440" y2="71308"/>
                        <a14:foregroundMark x1="56440" y1="71308" x2="40125" y2="72231"/>
                        <a14:foregroundMark x1="40125" y1="72231" x2="37783" y2="50077"/>
                        <a14:foregroundMark x1="37783" y1="50077" x2="39657" y2="46077"/>
                        <a14:foregroundMark x1="24356" y1="27308" x2="23419" y2="41231"/>
                        <a14:foregroundMark x1="23419" y1="41231" x2="36066" y2="38154"/>
                        <a14:foregroundMark x1="36066" y1="38154" x2="35363" y2="25231"/>
                        <a14:foregroundMark x1="35363" y1="25231" x2="29430" y2="39769"/>
                        <a14:foregroundMark x1="29430" y1="39769" x2="28728" y2="52231"/>
                        <a14:foregroundMark x1="28728" y1="52231" x2="30913" y2="39692"/>
                        <a14:foregroundMark x1="30913" y1="39692" x2="27400" y2="52385"/>
                        <a14:foregroundMark x1="27400" y1="52385" x2="35909" y2="43231"/>
                        <a14:foregroundMark x1="35909" y1="43231" x2="35831" y2="29923"/>
                        <a14:foregroundMark x1="35831" y1="29923" x2="39969" y2="17769"/>
                        <a14:foregroundMark x1="39969" y1="17769" x2="48322" y2="26769"/>
                        <a14:foregroundMark x1="48322" y1="26769" x2="35831" y2="30231"/>
                        <a14:foregroundMark x1="35831" y1="30231" x2="55191" y2="22692"/>
                        <a14:foregroundMark x1="55191" y1="22692" x2="69009" y2="25231"/>
                        <a14:foregroundMark x1="69009" y1="25231" x2="86027" y2="33538"/>
                        <a14:foregroundMark x1="86027" y1="33538" x2="90554" y2="48846"/>
                        <a14:foregroundMark x1="90554" y1="48846" x2="77596" y2="48154"/>
                        <a14:foregroundMark x1="77596" y1="48154" x2="75410" y2="60154"/>
                        <a14:foregroundMark x1="75410" y1="60154" x2="60500" y2="84077"/>
                        <a14:foregroundMark x1="60500" y1="84077" x2="45277" y2="79308"/>
                        <a14:foregroundMark x1="45277" y1="79308" x2="56050" y2="73615"/>
                        <a14:foregroundMark x1="56050" y1="73615" x2="72053" y2="72385"/>
                        <a14:foregroundMark x1="72053" y1="72385" x2="75332" y2="56308"/>
                        <a14:foregroundMark x1="75332" y1="56308" x2="62451" y2="46692"/>
                        <a14:foregroundMark x1="62451" y1="46692" x2="37861" y2="48769"/>
                        <a14:foregroundMark x1="37861" y1="48769" x2="26776" y2="53846"/>
                        <a14:foregroundMark x1="26776" y1="53846" x2="33958" y2="68692"/>
                        <a14:foregroundMark x1="33958" y1="68692" x2="44028" y2="48462"/>
                        <a14:foregroundMark x1="44028" y1="48462" x2="62685" y2="59692"/>
                        <a14:foregroundMark x1="62685" y1="59692" x2="70258" y2="59308"/>
                        <a14:foregroundMark x1="70882" y1="50077" x2="57065" y2="56308"/>
                        <a14:foregroundMark x1="57065" y1="56308" x2="44809" y2="71154"/>
                        <a14:foregroundMark x1="44809" y1="71154" x2="46526" y2="58000"/>
                        <a14:foregroundMark x1="46526" y1="58000" x2="47151" y2="62077"/>
                        <a14:foregroundMark x1="76893" y1="44846" x2="78142" y2="43000"/>
                      </a14:backgroundRemoval>
                    </a14:imgEffect>
                  </a14:imgLayer>
                </a14:imgProps>
              </a:ext>
            </a:extLst>
          </a:blip>
          <a:stretch>
            <a:fillRect/>
          </a:stretch>
        </p:blipFill>
        <p:spPr>
          <a:xfrm>
            <a:off x="10591800" y="5257304"/>
            <a:ext cx="1528651" cy="1553547"/>
          </a:xfrm>
          <a:prstGeom prst="ellipse">
            <a:avLst/>
          </a:prstGeom>
        </p:spPr>
      </p:pic>
      <p:pic>
        <p:nvPicPr>
          <p:cNvPr id="7170" name="Picture 2" descr="600+ Free Value &amp; Money Images - Pixabay">
            <a:extLst>
              <a:ext uri="{FF2B5EF4-FFF2-40B4-BE49-F238E27FC236}">
                <a16:creationId xmlns:a16="http://schemas.microsoft.com/office/drawing/2014/main" id="{8B6D4AC9-081D-C0DC-5B0C-26F35F3223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88746" y="1205942"/>
            <a:ext cx="3467100" cy="233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49263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Content Placeholder 6">
            <a:extLst>
              <a:ext uri="{FF2B5EF4-FFF2-40B4-BE49-F238E27FC236}">
                <a16:creationId xmlns:a16="http://schemas.microsoft.com/office/drawing/2014/main" id="{248FD78B-C5B8-0B2A-8EBD-57F96C015C0E}"/>
              </a:ext>
            </a:extLst>
          </p:cNvPr>
          <p:cNvPicPr>
            <a:picLocks noGrp="1" noChangeAspect="1"/>
          </p:cNvPicPr>
          <p:nvPr>
            <p:ph idx="1"/>
          </p:nvPr>
        </p:nvPicPr>
        <p:blipFill>
          <a:blip r:embed="rId2"/>
          <a:srcRect t="19"/>
          <a:stretch>
            <a:fillRect/>
          </a:stretch>
        </p:blipFill>
        <p:spPr>
          <a:xfrm>
            <a:off x="20" y="1282"/>
            <a:ext cx="12191980" cy="6856718"/>
          </a:xfrm>
          <a:prstGeom prst="rect">
            <a:avLst/>
          </a:prstGeom>
        </p:spPr>
      </p:pic>
      <p:sp>
        <p:nvSpPr>
          <p:cNvPr id="5" name="TextBox 4">
            <a:extLst>
              <a:ext uri="{FF2B5EF4-FFF2-40B4-BE49-F238E27FC236}">
                <a16:creationId xmlns:a16="http://schemas.microsoft.com/office/drawing/2014/main" id="{DE8BF188-C533-9073-A313-9674225312E4}"/>
              </a:ext>
            </a:extLst>
          </p:cNvPr>
          <p:cNvSpPr txBox="1"/>
          <p:nvPr/>
        </p:nvSpPr>
        <p:spPr>
          <a:xfrm>
            <a:off x="3048000" y="3247647"/>
            <a:ext cx="6096000" cy="723275"/>
          </a:xfrm>
          <a:prstGeom prst="rect">
            <a:avLst/>
          </a:prstGeom>
          <a:noFill/>
        </p:spPr>
        <p:txBody>
          <a:bodyPr wrap="square">
            <a:spAutoFit/>
          </a:bodyPr>
          <a:lstStyle/>
          <a:p>
            <a:pPr>
              <a:spcAft>
                <a:spcPts val="600"/>
              </a:spcAft>
            </a:pPr>
            <a:endParaRPr lang="en-GB"/>
          </a:p>
          <a:p>
            <a:pPr>
              <a:spcAft>
                <a:spcPts val="600"/>
              </a:spcAft>
              <a:buNone/>
            </a:pPr>
            <a:endParaRPr lang="en-GB">
              <a:solidFill>
                <a:srgbClr val="FFFFFF"/>
              </a:solidFill>
              <a:effectLst/>
              <a:latin typeface="Helvetica" pitchFamily="2" charset="0"/>
            </a:endParaRPr>
          </a:p>
        </p:txBody>
      </p:sp>
    </p:spTree>
    <p:extLst>
      <p:ext uri="{BB962C8B-B14F-4D97-AF65-F5344CB8AC3E}">
        <p14:creationId xmlns:p14="http://schemas.microsoft.com/office/powerpoint/2010/main" val="14573808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EFCA1-7ECC-C420-087E-3574B9319746}"/>
              </a:ext>
            </a:extLst>
          </p:cNvPr>
          <p:cNvSpPr>
            <a:spLocks noGrp="1"/>
          </p:cNvSpPr>
          <p:nvPr>
            <p:ph type="ctrTitle"/>
          </p:nvPr>
        </p:nvSpPr>
        <p:spPr>
          <a:xfrm>
            <a:off x="1524000" y="268225"/>
            <a:ext cx="9144000" cy="792479"/>
          </a:xfrm>
        </p:spPr>
        <p:txBody>
          <a:bodyPr>
            <a:normAutofit/>
          </a:bodyPr>
          <a:lstStyle/>
          <a:p>
            <a:r>
              <a:rPr lang="en-US" sz="4000" b="1" dirty="0"/>
              <a:t>2025 Highlights</a:t>
            </a:r>
          </a:p>
        </p:txBody>
      </p:sp>
      <p:sp>
        <p:nvSpPr>
          <p:cNvPr id="3" name="Subtitle 2">
            <a:extLst>
              <a:ext uri="{FF2B5EF4-FFF2-40B4-BE49-F238E27FC236}">
                <a16:creationId xmlns:a16="http://schemas.microsoft.com/office/drawing/2014/main" id="{EBE93E35-9906-318F-9D33-DBCAEBCC792C}"/>
              </a:ext>
            </a:extLst>
          </p:cNvPr>
          <p:cNvSpPr>
            <a:spLocks noGrp="1"/>
          </p:cNvSpPr>
          <p:nvPr>
            <p:ph type="subTitle" idx="1"/>
          </p:nvPr>
        </p:nvSpPr>
        <p:spPr>
          <a:xfrm>
            <a:off x="659756" y="1475312"/>
            <a:ext cx="10971412" cy="4230544"/>
          </a:xfrm>
        </p:spPr>
        <p:txBody>
          <a:bodyPr>
            <a:normAutofit/>
          </a:bodyPr>
          <a:lstStyle/>
          <a:p>
            <a:pPr marL="342900" indent="-342900" algn="l">
              <a:buFont typeface="Arial" panose="020B0604020202020204" pitchFamily="34" charset="0"/>
              <a:buChar char="•"/>
            </a:pPr>
            <a:endParaRPr lang="en-US" dirty="0"/>
          </a:p>
          <a:p>
            <a:pPr marL="342900" indent="-342900" algn="l">
              <a:buFont typeface="Arial" panose="020B0604020202020204" pitchFamily="34" charset="0"/>
              <a:buChar char="•"/>
            </a:pPr>
            <a:endParaRPr lang="en-US" sz="3100" dirty="0"/>
          </a:p>
          <a:p>
            <a:pPr marL="342900" indent="-342900" algn="l">
              <a:buFont typeface="Arial" panose="020B0604020202020204" pitchFamily="34" charset="0"/>
              <a:buChar char="•"/>
            </a:pPr>
            <a:endParaRPr lang="en-US" sz="3100" dirty="0"/>
          </a:p>
          <a:p>
            <a:pPr algn="l"/>
            <a:endParaRPr lang="en-US" sz="3100" dirty="0"/>
          </a:p>
          <a:p>
            <a:pPr marL="342900" indent="-342900" algn="l">
              <a:buFont typeface="Arial" panose="020B0604020202020204" pitchFamily="34" charset="0"/>
              <a:buChar char="•"/>
            </a:pPr>
            <a:endParaRPr lang="en-US" dirty="0"/>
          </a:p>
        </p:txBody>
      </p:sp>
      <p:sp>
        <p:nvSpPr>
          <p:cNvPr id="4" name="Rectangle 3">
            <a:extLst>
              <a:ext uri="{FF2B5EF4-FFF2-40B4-BE49-F238E27FC236}">
                <a16:creationId xmlns:a16="http://schemas.microsoft.com/office/drawing/2014/main" id="{3D8EC0D6-79E2-8A80-379B-74AC3EDAEB18}"/>
              </a:ext>
            </a:extLst>
          </p:cNvPr>
          <p:cNvSpPr/>
          <p:nvPr/>
        </p:nvSpPr>
        <p:spPr>
          <a:xfrm>
            <a:off x="0" y="6173266"/>
            <a:ext cx="12192000" cy="907451"/>
          </a:xfrm>
          <a:prstGeom prst="rect">
            <a:avLst/>
          </a:prstGeom>
          <a:solidFill>
            <a:srgbClr val="4C795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E97C640A-1C14-F1C1-538C-B78D8B27210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9914" r="90554">
                        <a14:foregroundMark x1="32787" y1="18385" x2="16472" y2="30077"/>
                        <a14:foregroundMark x1="16472" y1="30077" x2="12881" y2="45462"/>
                        <a14:foregroundMark x1="12881" y1="45462" x2="24044" y2="58692"/>
                        <a14:foregroundMark x1="24044" y1="58692" x2="37783" y2="60231"/>
                        <a14:foregroundMark x1="37783" y1="60231" x2="50429" y2="59923"/>
                        <a14:foregroundMark x1="50429" y1="59923" x2="66042" y2="53000"/>
                        <a14:foregroundMark x1="66042" y1="53000" x2="63856" y2="35308"/>
                        <a14:foregroundMark x1="63856" y1="35308" x2="50898" y2="29846"/>
                        <a14:foregroundMark x1="50898" y1="29846" x2="32709" y2="50077"/>
                        <a14:foregroundMark x1="32709" y1="50077" x2="51756" y2="32308"/>
                        <a14:foregroundMark x1="51756" y1="32308" x2="65886" y2="32692"/>
                        <a14:foregroundMark x1="65886" y1="32692" x2="75878" y2="39769"/>
                        <a14:foregroundMark x1="75878" y1="39769" x2="88603" y2="39385"/>
                        <a14:foregroundMark x1="88603" y1="39385" x2="90008" y2="51615"/>
                        <a14:foregroundMark x1="90008" y1="51615" x2="84543" y2="65462"/>
                        <a14:foregroundMark x1="84543" y1="65462" x2="63934" y2="68846"/>
                        <a14:foregroundMark x1="63934" y1="68846" x2="55972" y2="58154"/>
                        <a14:foregroundMark x1="55972" y1="58154" x2="65105" y2="72000"/>
                        <a14:foregroundMark x1="65105" y1="72000" x2="40749" y2="80154"/>
                        <a14:foregroundMark x1="40749" y1="80154" x2="24122" y2="65077"/>
                        <a14:foregroundMark x1="24122" y1="65077" x2="34582" y2="54385"/>
                        <a14:foregroundMark x1="34582" y1="54385" x2="47619" y2="54231"/>
                        <a14:foregroundMark x1="47619" y1="54231" x2="33568" y2="37692"/>
                        <a14:foregroundMark x1="33568" y1="37692" x2="48087" y2="27000"/>
                        <a14:foregroundMark x1="48087" y1="27000" x2="58626" y2="55923"/>
                        <a14:foregroundMark x1="58626" y1="55923" x2="51913" y2="37769"/>
                        <a14:foregroundMark x1="51913" y1="37769" x2="64325" y2="35231"/>
                        <a14:foregroundMark x1="64325" y1="35231" x2="67135" y2="57769"/>
                        <a14:foregroundMark x1="67135" y1="57769" x2="56440" y2="71308"/>
                        <a14:foregroundMark x1="56440" y1="71308" x2="40125" y2="72231"/>
                        <a14:foregroundMark x1="40125" y1="72231" x2="37783" y2="50077"/>
                        <a14:foregroundMark x1="37783" y1="50077" x2="39657" y2="46077"/>
                        <a14:foregroundMark x1="24356" y1="27308" x2="23419" y2="41231"/>
                        <a14:foregroundMark x1="23419" y1="41231" x2="36066" y2="38154"/>
                        <a14:foregroundMark x1="36066" y1="38154" x2="35363" y2="25231"/>
                        <a14:foregroundMark x1="35363" y1="25231" x2="29430" y2="39769"/>
                        <a14:foregroundMark x1="29430" y1="39769" x2="28728" y2="52231"/>
                        <a14:foregroundMark x1="28728" y1="52231" x2="30913" y2="39692"/>
                        <a14:foregroundMark x1="30913" y1="39692" x2="27400" y2="52385"/>
                        <a14:foregroundMark x1="27400" y1="52385" x2="35909" y2="43231"/>
                        <a14:foregroundMark x1="35909" y1="43231" x2="35831" y2="29923"/>
                        <a14:foregroundMark x1="35831" y1="29923" x2="39969" y2="17769"/>
                        <a14:foregroundMark x1="39969" y1="17769" x2="48322" y2="26769"/>
                        <a14:foregroundMark x1="48322" y1="26769" x2="35831" y2="30231"/>
                        <a14:foregroundMark x1="35831" y1="30231" x2="55191" y2="22692"/>
                        <a14:foregroundMark x1="55191" y1="22692" x2="69009" y2="25231"/>
                        <a14:foregroundMark x1="69009" y1="25231" x2="86027" y2="33538"/>
                        <a14:foregroundMark x1="86027" y1="33538" x2="90554" y2="48846"/>
                        <a14:foregroundMark x1="90554" y1="48846" x2="77596" y2="48154"/>
                        <a14:foregroundMark x1="77596" y1="48154" x2="75410" y2="60154"/>
                        <a14:foregroundMark x1="75410" y1="60154" x2="60500" y2="84077"/>
                        <a14:foregroundMark x1="60500" y1="84077" x2="45277" y2="79308"/>
                        <a14:foregroundMark x1="45277" y1="79308" x2="56050" y2="73615"/>
                        <a14:foregroundMark x1="56050" y1="73615" x2="72053" y2="72385"/>
                        <a14:foregroundMark x1="72053" y1="72385" x2="75332" y2="56308"/>
                        <a14:foregroundMark x1="75332" y1="56308" x2="62451" y2="46692"/>
                        <a14:foregroundMark x1="62451" y1="46692" x2="37861" y2="48769"/>
                        <a14:foregroundMark x1="37861" y1="48769" x2="26776" y2="53846"/>
                        <a14:foregroundMark x1="26776" y1="53846" x2="33958" y2="68692"/>
                        <a14:foregroundMark x1="33958" y1="68692" x2="44028" y2="48462"/>
                        <a14:foregroundMark x1="44028" y1="48462" x2="62685" y2="59692"/>
                        <a14:foregroundMark x1="62685" y1="59692" x2="70258" y2="59308"/>
                        <a14:foregroundMark x1="70882" y1="50077" x2="57065" y2="56308"/>
                        <a14:foregroundMark x1="57065" y1="56308" x2="44809" y2="71154"/>
                        <a14:foregroundMark x1="44809" y1="71154" x2="46526" y2="58000"/>
                        <a14:foregroundMark x1="46526" y1="58000" x2="47151" y2="62077"/>
                        <a14:foregroundMark x1="76893" y1="44846" x2="78142" y2="43000"/>
                      </a14:backgroundRemoval>
                    </a14:imgEffect>
                  </a14:imgLayer>
                </a14:imgProps>
              </a:ext>
            </a:extLst>
          </a:blip>
          <a:stretch>
            <a:fillRect/>
          </a:stretch>
        </p:blipFill>
        <p:spPr>
          <a:xfrm>
            <a:off x="10591800" y="5257304"/>
            <a:ext cx="1528651" cy="1553547"/>
          </a:xfrm>
          <a:prstGeom prst="ellipse">
            <a:avLst/>
          </a:prstGeom>
        </p:spPr>
      </p:pic>
      <p:pic>
        <p:nvPicPr>
          <p:cNvPr id="8" name="Picture 7" descr="A bench in a field with trees in the background&#10;&#10;AI-generated content may be incorrect.">
            <a:extLst>
              <a:ext uri="{FF2B5EF4-FFF2-40B4-BE49-F238E27FC236}">
                <a16:creationId xmlns:a16="http://schemas.microsoft.com/office/drawing/2014/main" id="{8F3387FC-449F-292B-8C13-517168E50C90}"/>
              </a:ext>
            </a:extLst>
          </p:cNvPr>
          <p:cNvPicPr>
            <a:picLocks noChangeAspect="1"/>
          </p:cNvPicPr>
          <p:nvPr/>
        </p:nvPicPr>
        <p:blipFill>
          <a:blip r:embed="rId5"/>
          <a:stretch>
            <a:fillRect/>
          </a:stretch>
        </p:blipFill>
        <p:spPr>
          <a:xfrm>
            <a:off x="756745" y="1528114"/>
            <a:ext cx="4572000" cy="3429000"/>
          </a:xfrm>
          <a:prstGeom prst="rect">
            <a:avLst/>
          </a:prstGeom>
        </p:spPr>
      </p:pic>
      <p:pic>
        <p:nvPicPr>
          <p:cNvPr id="12" name="Picture 11" descr="A person standing in front of a screen&#10;&#10;AI-generated content may be incorrect.">
            <a:extLst>
              <a:ext uri="{FF2B5EF4-FFF2-40B4-BE49-F238E27FC236}">
                <a16:creationId xmlns:a16="http://schemas.microsoft.com/office/drawing/2014/main" id="{831FE976-43A2-A7C2-2123-538403F49BE6}"/>
              </a:ext>
            </a:extLst>
          </p:cNvPr>
          <p:cNvPicPr>
            <a:picLocks noChangeAspect="1"/>
          </p:cNvPicPr>
          <p:nvPr/>
        </p:nvPicPr>
        <p:blipFill>
          <a:blip r:embed="rId6"/>
          <a:srcRect l="11601" r="4908"/>
          <a:stretch>
            <a:fillRect/>
          </a:stretch>
        </p:blipFill>
        <p:spPr>
          <a:xfrm>
            <a:off x="6096000" y="1572916"/>
            <a:ext cx="5201233" cy="3339396"/>
          </a:xfrm>
          <a:prstGeom prst="rect">
            <a:avLst/>
          </a:prstGeom>
        </p:spPr>
      </p:pic>
    </p:spTree>
    <p:extLst>
      <p:ext uri="{BB962C8B-B14F-4D97-AF65-F5344CB8AC3E}">
        <p14:creationId xmlns:p14="http://schemas.microsoft.com/office/powerpoint/2010/main" val="4862918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A0F8A979-7230-FC08-D0B3-B7005C29AD2B}"/>
              </a:ext>
            </a:extLst>
          </p:cNvPr>
          <p:cNvSpPr>
            <a:spLocks noGrp="1" noChangeArrowheads="1"/>
          </p:cNvSpPr>
          <p:nvPr>
            <p:ph idx="1"/>
          </p:nvPr>
        </p:nvSpPr>
        <p:spPr bwMode="auto">
          <a:xfrm>
            <a:off x="172278" y="767631"/>
            <a:ext cx="12019722" cy="5940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0" i="1" u="none" strike="noStrike" cap="none" normalizeH="0" baseline="0" dirty="0">
                <a:ln>
                  <a:noFill/>
                </a:ln>
                <a:solidFill>
                  <a:srgbClr val="212121"/>
                </a:solidFill>
                <a:effectLst/>
                <a:latin typeface="Aptos" panose="020B0004020202020204" pitchFamily="34" charset="0"/>
              </a:rPr>
              <a:t>When I arrived at Dose, I was fresh out of two psychiatric hospitals. In honesty, I cannot remember much of my initial meeting, but I do remember that on the way there, I was scared. But on the journey home, I didn’t feel so scared anymore. My psychosis had made me a shell of my former self, but sitting in nature on that first day, proved to be a glimmer of hope. Something I could hold on to.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900" b="0" i="1"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0" i="1" u="none" strike="noStrike" cap="none" normalizeH="0" baseline="0" dirty="0">
                <a:ln>
                  <a:noFill/>
                </a:ln>
                <a:solidFill>
                  <a:srgbClr val="212121"/>
                </a:solidFill>
                <a:effectLst/>
                <a:latin typeface="Aptos" panose="020B0004020202020204" pitchFamily="34" charset="0"/>
              </a:rPr>
              <a:t>As the months passed, I met my volunteer at the charity. She read me poetry and made me feel safe. We talked for hours and shared our love of music and dance under the trees of various surrounding parks. </a:t>
            </a:r>
            <a:endParaRPr kumimoji="0" lang="en-US" altLang="en-US" sz="1900" b="0" i="1" u="none" strike="noStrike" cap="none" normalizeH="0" baseline="0" dirty="0">
              <a:ln>
                <a:noFill/>
              </a:ln>
              <a:solidFill>
                <a:schemeClr val="tx1"/>
              </a:solidFill>
              <a:effectLst/>
            </a:endParaRPr>
          </a:p>
          <a:p>
            <a:pPr marL="0" lvl="0" indent="0">
              <a:lnSpc>
                <a:spcPct val="100000"/>
              </a:lnSpc>
              <a:buNone/>
            </a:pPr>
            <a:r>
              <a:rPr kumimoji="0" lang="en-US" altLang="en-US" sz="1900" b="0" i="1" u="none" strike="noStrike" cap="none" normalizeH="0" baseline="0" dirty="0">
                <a:ln>
                  <a:noFill/>
                </a:ln>
                <a:solidFill>
                  <a:srgbClr val="212121"/>
                </a:solidFill>
                <a:effectLst/>
                <a:latin typeface="Aptos" panose="020B0004020202020204" pitchFamily="34" charset="0"/>
              </a:rPr>
              <a:t>Connecting in nature with my personal guide, sitting together, talking and being gently listened to, </a:t>
            </a:r>
            <a:r>
              <a:rPr lang="en-US" altLang="en-US" sz="1900" i="1" dirty="0">
                <a:solidFill>
                  <a:srgbClr val="212121"/>
                </a:solidFill>
                <a:latin typeface="Aptos" panose="020B0004020202020204" pitchFamily="34" charset="0"/>
              </a:rPr>
              <a:t>was a unique and incredible experience. </a:t>
            </a:r>
          </a:p>
          <a:p>
            <a:pPr marL="0" lvl="0" indent="0">
              <a:lnSpc>
                <a:spcPct val="100000"/>
              </a:lnSpc>
              <a:buNone/>
            </a:pPr>
            <a:r>
              <a:rPr kumimoji="0" lang="en-US" altLang="en-US" sz="1900" b="0" i="1" u="none" strike="noStrike" cap="none" normalizeH="0" baseline="0" dirty="0">
                <a:ln>
                  <a:noFill/>
                </a:ln>
                <a:solidFill>
                  <a:srgbClr val="212121"/>
                </a:solidFill>
                <a:effectLst/>
                <a:latin typeface="Aptos" panose="020B0004020202020204" pitchFamily="34" charset="0"/>
              </a:rPr>
              <a:t> </a:t>
            </a:r>
            <a:endParaRPr kumimoji="0" lang="en-US" altLang="en-US" sz="1900" b="0" i="1"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0" i="1" u="none" strike="noStrike" cap="none" normalizeH="0" baseline="0" dirty="0">
                <a:ln>
                  <a:noFill/>
                </a:ln>
                <a:solidFill>
                  <a:srgbClr val="212121"/>
                </a:solidFill>
                <a:effectLst/>
                <a:latin typeface="Aptos" panose="020B0004020202020204" pitchFamily="34" charset="0"/>
              </a:rPr>
              <a:t>I often think about people who are going through similar things that I did mentally and how they would feel so much better if they had the chance to have this opportunity too. It opened my world. </a:t>
            </a:r>
            <a:endParaRPr kumimoji="0" lang="en-US" altLang="en-US" sz="1900" b="0" i="1"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0" i="1" u="none" strike="noStrike" cap="none" normalizeH="0" baseline="0" dirty="0">
                <a:ln>
                  <a:noFill/>
                </a:ln>
                <a:solidFill>
                  <a:srgbClr val="212121"/>
                </a:solidFill>
                <a:effectLst/>
                <a:latin typeface="Aptos" panose="020B0004020202020204" pitchFamily="34" charset="0"/>
              </a:rPr>
              <a:t> </a:t>
            </a:r>
            <a:endParaRPr kumimoji="0" lang="en-US" altLang="en-US" sz="1900" b="0" i="1"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0" i="1" u="none" strike="noStrike" cap="none" normalizeH="0" baseline="0" dirty="0">
                <a:ln>
                  <a:noFill/>
                </a:ln>
                <a:solidFill>
                  <a:srgbClr val="212121"/>
                </a:solidFill>
                <a:effectLst/>
                <a:latin typeface="Aptos" panose="020B0004020202020204" pitchFamily="34" charset="0"/>
              </a:rPr>
              <a:t>I was told in therapy to find something that I love - and to hold onto it. Often, with people experiencing mental health difficulties and challenges there is a block in feeling enjoyment and particularly forming connections and maintaining relationships. </a:t>
            </a:r>
            <a:endParaRPr kumimoji="0" lang="en-US" altLang="en-US" sz="1900" b="0" i="1"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0" i="1" u="none" strike="noStrike" cap="none" normalizeH="0" baseline="0" dirty="0">
                <a:ln>
                  <a:noFill/>
                </a:ln>
                <a:solidFill>
                  <a:srgbClr val="212121"/>
                </a:solidFill>
                <a:effectLst/>
                <a:latin typeface="Aptos" panose="020B0004020202020204" pitchFamily="34" charset="0"/>
              </a:rPr>
              <a:t> </a:t>
            </a:r>
            <a:endParaRPr kumimoji="0" lang="en-US" altLang="en-US" sz="1900" b="0" i="1"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0" i="1" u="none" strike="noStrike" cap="none" normalizeH="0" baseline="0" dirty="0">
                <a:ln>
                  <a:noFill/>
                </a:ln>
                <a:solidFill>
                  <a:srgbClr val="212121"/>
                </a:solidFill>
                <a:effectLst/>
                <a:latin typeface="Aptos" panose="020B0004020202020204" pitchFamily="34" charset="0"/>
              </a:rPr>
              <a:t>Dose of Nature is a sheer gem in opening up people’s worlds and ensuring they have a true friend in the process. I know I found so much beauty there, and you know what’s the best thing? it’s beauty I can now see everywhere, having gained a renewed perspective on life, a new reason to live. </a:t>
            </a:r>
            <a:endParaRPr kumimoji="0" lang="en-US" altLang="en-US" sz="1900" b="0" i="1" u="none" strike="noStrike" cap="none" normalizeH="0" baseline="0" dirty="0">
              <a:ln>
                <a:noFill/>
              </a:ln>
              <a:solidFill>
                <a:schemeClr val="tx1"/>
              </a:solidFill>
              <a:effectLst/>
              <a:latin typeface="Arial" panose="020B0604020202020204" pitchFamily="34" charset="0"/>
            </a:endParaRPr>
          </a:p>
        </p:txBody>
      </p:sp>
      <p:sp>
        <p:nvSpPr>
          <p:cNvPr id="6" name="TextBox 5">
            <a:extLst>
              <a:ext uri="{FF2B5EF4-FFF2-40B4-BE49-F238E27FC236}">
                <a16:creationId xmlns:a16="http://schemas.microsoft.com/office/drawing/2014/main" id="{99EBB7C7-F3F2-6F1C-DFB4-0DEDB9495851}"/>
              </a:ext>
            </a:extLst>
          </p:cNvPr>
          <p:cNvSpPr txBox="1"/>
          <p:nvPr/>
        </p:nvSpPr>
        <p:spPr>
          <a:xfrm>
            <a:off x="490330" y="291548"/>
            <a:ext cx="1983620" cy="369332"/>
          </a:xfrm>
          <a:prstGeom prst="rect">
            <a:avLst/>
          </a:prstGeom>
          <a:noFill/>
        </p:spPr>
        <p:txBody>
          <a:bodyPr wrap="none" rtlCol="0">
            <a:spAutoFit/>
          </a:bodyPr>
          <a:lstStyle/>
          <a:p>
            <a:r>
              <a:rPr lang="en-US" b="1" dirty="0"/>
              <a:t>And this is why….</a:t>
            </a:r>
          </a:p>
        </p:txBody>
      </p:sp>
    </p:spTree>
    <p:extLst>
      <p:ext uri="{BB962C8B-B14F-4D97-AF65-F5344CB8AC3E}">
        <p14:creationId xmlns:p14="http://schemas.microsoft.com/office/powerpoint/2010/main" val="27162232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8D038D-C842-F0BA-67C1-5A3B1CE0B8A2}"/>
              </a:ext>
            </a:extLst>
          </p:cNvPr>
          <p:cNvSpPr>
            <a:spLocks noGrp="1"/>
          </p:cNvSpPr>
          <p:nvPr>
            <p:ph type="title"/>
          </p:nvPr>
        </p:nvSpPr>
        <p:spPr>
          <a:xfrm>
            <a:off x="838200" y="365126"/>
            <a:ext cx="10515600" cy="633358"/>
          </a:xfrm>
        </p:spPr>
        <p:txBody>
          <a:bodyPr>
            <a:normAutofit fontScale="90000"/>
          </a:bodyPr>
          <a:lstStyle/>
          <a:p>
            <a:pPr algn="ctr"/>
            <a:r>
              <a:rPr lang="en-US" dirty="0"/>
              <a:t>2024 Feedback</a:t>
            </a:r>
          </a:p>
        </p:txBody>
      </p:sp>
      <p:sp>
        <p:nvSpPr>
          <p:cNvPr id="3" name="Content Placeholder 2">
            <a:extLst>
              <a:ext uri="{FF2B5EF4-FFF2-40B4-BE49-F238E27FC236}">
                <a16:creationId xmlns:a16="http://schemas.microsoft.com/office/drawing/2014/main" id="{C4F6060B-2906-73E8-3D28-41A2F624B270}"/>
              </a:ext>
            </a:extLst>
          </p:cNvPr>
          <p:cNvSpPr>
            <a:spLocks noGrp="1"/>
          </p:cNvSpPr>
          <p:nvPr>
            <p:ph idx="1"/>
          </p:nvPr>
        </p:nvSpPr>
        <p:spPr>
          <a:xfrm>
            <a:off x="838200" y="924910"/>
            <a:ext cx="10515600" cy="5567964"/>
          </a:xfrm>
        </p:spPr>
        <p:txBody>
          <a:bodyPr>
            <a:normAutofit fontScale="47500" lnSpcReduction="20000"/>
          </a:bodyPr>
          <a:lstStyle/>
          <a:p>
            <a:pPr marL="0" lvl="0" indent="0">
              <a:lnSpc>
                <a:spcPct val="120000"/>
              </a:lnSpc>
              <a:buNone/>
            </a:pPr>
            <a:r>
              <a:rPr lang="en-GB" dirty="0"/>
              <a:t> </a:t>
            </a:r>
          </a:p>
          <a:p>
            <a:pPr lvl="0">
              <a:lnSpc>
                <a:spcPct val="120000"/>
              </a:lnSpc>
            </a:pPr>
            <a:r>
              <a:rPr lang="en-GB" sz="4200" dirty="0">
                <a:solidFill>
                  <a:schemeClr val="accent6">
                    <a:lumMod val="75000"/>
                  </a:schemeClr>
                </a:solidFill>
              </a:rPr>
              <a:t>private area of website for volunteers  - bios/resources</a:t>
            </a:r>
          </a:p>
          <a:p>
            <a:pPr lvl="0">
              <a:lnSpc>
                <a:spcPct val="120000"/>
              </a:lnSpc>
            </a:pPr>
            <a:r>
              <a:rPr lang="en-GB" sz="4200" b="1" i="1" dirty="0">
                <a:solidFill>
                  <a:schemeClr val="accent6">
                    <a:lumMod val="75000"/>
                  </a:schemeClr>
                </a:solidFill>
              </a:rPr>
              <a:t>written</a:t>
            </a:r>
            <a:r>
              <a:rPr lang="en-GB" sz="4200" dirty="0">
                <a:solidFill>
                  <a:schemeClr val="accent6">
                    <a:lumMod val="75000"/>
                  </a:schemeClr>
                </a:solidFill>
              </a:rPr>
              <a:t> feedback at the end  - tips to improve </a:t>
            </a:r>
          </a:p>
          <a:p>
            <a:pPr lvl="0">
              <a:lnSpc>
                <a:spcPct val="120000"/>
              </a:lnSpc>
            </a:pPr>
            <a:r>
              <a:rPr lang="en-GB" sz="4200" dirty="0">
                <a:solidFill>
                  <a:schemeClr val="accent6">
                    <a:lumMod val="75000"/>
                  </a:schemeClr>
                </a:solidFill>
              </a:rPr>
              <a:t>Lanyards/business cards for guides</a:t>
            </a:r>
          </a:p>
          <a:p>
            <a:pPr lvl="0">
              <a:lnSpc>
                <a:spcPct val="120000"/>
              </a:lnSpc>
            </a:pPr>
            <a:r>
              <a:rPr lang="en-GB" sz="4200" dirty="0">
                <a:solidFill>
                  <a:schemeClr val="accent6">
                    <a:lumMod val="75000"/>
                  </a:schemeClr>
                </a:solidFill>
              </a:rPr>
              <a:t>training evenings not always on a Tuesday</a:t>
            </a:r>
          </a:p>
          <a:p>
            <a:pPr lvl="0">
              <a:lnSpc>
                <a:spcPct val="120000"/>
              </a:lnSpc>
            </a:pPr>
            <a:r>
              <a:rPr lang="en-GB" sz="4200" dirty="0">
                <a:solidFill>
                  <a:schemeClr val="accent6">
                    <a:lumMod val="75000"/>
                  </a:schemeClr>
                </a:solidFill>
              </a:rPr>
              <a:t>improve processes re. matching - written confirmation, name, start/end dates  </a:t>
            </a:r>
          </a:p>
          <a:p>
            <a:pPr>
              <a:lnSpc>
                <a:spcPct val="120000"/>
              </a:lnSpc>
            </a:pPr>
            <a:r>
              <a:rPr lang="en-GB" sz="4200" dirty="0">
                <a:solidFill>
                  <a:schemeClr val="accent6">
                    <a:lumMod val="75000"/>
                  </a:schemeClr>
                </a:solidFill>
              </a:rPr>
              <a:t>new resource book</a:t>
            </a:r>
          </a:p>
          <a:p>
            <a:pPr>
              <a:lnSpc>
                <a:spcPct val="120000"/>
              </a:lnSpc>
            </a:pPr>
            <a:r>
              <a:rPr lang="en-GB" sz="4200" dirty="0">
                <a:solidFill>
                  <a:schemeClr val="accent6">
                    <a:lumMod val="75000"/>
                  </a:schemeClr>
                </a:solidFill>
              </a:rPr>
              <a:t>change supervision set up </a:t>
            </a:r>
            <a:r>
              <a:rPr lang="en-GB" sz="4200" dirty="0">
                <a:solidFill>
                  <a:srgbClr val="FFC000"/>
                </a:solidFill>
              </a:rPr>
              <a:t>– booking system, </a:t>
            </a:r>
            <a:r>
              <a:rPr lang="en-GB" sz="4200" dirty="0">
                <a:solidFill>
                  <a:schemeClr val="accent6">
                    <a:lumMod val="75000"/>
                  </a:schemeClr>
                </a:solidFill>
              </a:rPr>
              <a:t>more options/ availability</a:t>
            </a:r>
          </a:p>
          <a:p>
            <a:pPr lvl="0">
              <a:lnSpc>
                <a:spcPct val="120000"/>
              </a:lnSpc>
            </a:pPr>
            <a:r>
              <a:rPr lang="en-GB" sz="4200" dirty="0">
                <a:solidFill>
                  <a:srgbClr val="FFC000"/>
                </a:solidFill>
              </a:rPr>
              <a:t>better information for clients re. what’s involved in terms of commitment</a:t>
            </a:r>
          </a:p>
          <a:p>
            <a:pPr lvl="0">
              <a:lnSpc>
                <a:spcPct val="120000"/>
              </a:lnSpc>
            </a:pPr>
            <a:r>
              <a:rPr lang="en-GB" sz="4200" dirty="0">
                <a:solidFill>
                  <a:srgbClr val="FFC000"/>
                </a:solidFill>
              </a:rPr>
              <a:t>grow and get NICE approval</a:t>
            </a:r>
          </a:p>
          <a:p>
            <a:pPr lvl="0">
              <a:lnSpc>
                <a:spcPct val="120000"/>
              </a:lnSpc>
            </a:pPr>
            <a:r>
              <a:rPr lang="en-GB" sz="4200" dirty="0">
                <a:solidFill>
                  <a:srgbClr val="FFC000"/>
                </a:solidFill>
              </a:rPr>
              <a:t>consistency in processes, re, feedback, etc.</a:t>
            </a:r>
          </a:p>
          <a:p>
            <a:pPr lvl="0">
              <a:lnSpc>
                <a:spcPct val="120000"/>
              </a:lnSpc>
            </a:pPr>
            <a:r>
              <a:rPr lang="en-GB" sz="4200" dirty="0">
                <a:solidFill>
                  <a:srgbClr val="FF0000"/>
                </a:solidFill>
              </a:rPr>
              <a:t>follow-up feedback on clients – how they’re doing after six months /one year</a:t>
            </a:r>
          </a:p>
          <a:p>
            <a:pPr>
              <a:lnSpc>
                <a:spcPct val="120000"/>
              </a:lnSpc>
            </a:pPr>
            <a:r>
              <a:rPr lang="en-GB" sz="4200" dirty="0">
                <a:solidFill>
                  <a:srgbClr val="FF0000"/>
                </a:solidFill>
              </a:rPr>
              <a:t>name badges for Guides at training sessions</a:t>
            </a:r>
            <a:endParaRPr lang="en-GB" sz="4200" dirty="0">
              <a:solidFill>
                <a:schemeClr val="accent6">
                  <a:lumMod val="75000"/>
                </a:schemeClr>
              </a:solidFill>
            </a:endParaRPr>
          </a:p>
          <a:p>
            <a:endParaRPr lang="en-US" dirty="0"/>
          </a:p>
        </p:txBody>
      </p:sp>
    </p:spTree>
    <p:extLst>
      <p:ext uri="{BB962C8B-B14F-4D97-AF65-F5344CB8AC3E}">
        <p14:creationId xmlns:p14="http://schemas.microsoft.com/office/powerpoint/2010/main" val="3571450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14E326-D79F-89DA-ACC8-EDAD23F9D235}"/>
              </a:ext>
            </a:extLst>
          </p:cNvPr>
          <p:cNvSpPr>
            <a:spLocks noGrp="1"/>
          </p:cNvSpPr>
          <p:nvPr>
            <p:ph type="title"/>
          </p:nvPr>
        </p:nvSpPr>
        <p:spPr>
          <a:xfrm>
            <a:off x="838200" y="365126"/>
            <a:ext cx="10515600" cy="706930"/>
          </a:xfrm>
        </p:spPr>
        <p:txBody>
          <a:bodyPr>
            <a:normAutofit/>
          </a:bodyPr>
          <a:lstStyle/>
          <a:p>
            <a:pPr algn="ctr"/>
            <a:r>
              <a:rPr lang="en-US" sz="4000" dirty="0"/>
              <a:t>Our Dose of Nature Family </a:t>
            </a:r>
          </a:p>
        </p:txBody>
      </p:sp>
      <p:sp>
        <p:nvSpPr>
          <p:cNvPr id="3" name="Content Placeholder 2">
            <a:extLst>
              <a:ext uri="{FF2B5EF4-FFF2-40B4-BE49-F238E27FC236}">
                <a16:creationId xmlns:a16="http://schemas.microsoft.com/office/drawing/2014/main" id="{32AEC5FB-3664-E1A8-AA88-384E2C7C1AEE}"/>
              </a:ext>
            </a:extLst>
          </p:cNvPr>
          <p:cNvSpPr>
            <a:spLocks noGrp="1"/>
          </p:cNvSpPr>
          <p:nvPr>
            <p:ph idx="1"/>
          </p:nvPr>
        </p:nvSpPr>
        <p:spPr>
          <a:xfrm>
            <a:off x="0" y="1081570"/>
            <a:ext cx="12272851" cy="5104907"/>
          </a:xfrm>
        </p:spPr>
        <p:txBody>
          <a:bodyPr>
            <a:normAutofit fontScale="92500" lnSpcReduction="10000"/>
          </a:bodyPr>
          <a:lstStyle/>
          <a:p>
            <a:pPr marL="342900" indent="-342900">
              <a:lnSpc>
                <a:spcPct val="100000"/>
              </a:lnSpc>
              <a:spcBef>
                <a:spcPts val="0"/>
              </a:spcBef>
            </a:pPr>
            <a:r>
              <a:rPr lang="en-US" dirty="0">
                <a:latin typeface="Calibri" panose="020F0502020204030204" pitchFamily="34" charset="0"/>
                <a:cs typeface="Calibri" panose="020F0502020204030204" pitchFamily="34" charset="0"/>
              </a:rPr>
              <a:t>Since we began in 2019, we’ve supported </a:t>
            </a:r>
            <a:r>
              <a:rPr lang="en-US" b="1" dirty="0">
                <a:latin typeface="Calibri" panose="020F0502020204030204" pitchFamily="34" charset="0"/>
                <a:cs typeface="Calibri" panose="020F0502020204030204" pitchFamily="34" charset="0"/>
              </a:rPr>
              <a:t>over 1,500  individuals </a:t>
            </a:r>
            <a:r>
              <a:rPr lang="en-US" dirty="0">
                <a:latin typeface="Calibri" panose="020F0502020204030204" pitchFamily="34" charset="0"/>
                <a:cs typeface="Calibri" panose="020F0502020204030204" pitchFamily="34" charset="0"/>
              </a:rPr>
              <a:t>struggling with their mental health (referred to us from 133 GP practices).</a:t>
            </a:r>
          </a:p>
          <a:p>
            <a:pPr marL="0" indent="0">
              <a:lnSpc>
                <a:spcPct val="100000"/>
              </a:lnSpc>
              <a:spcBef>
                <a:spcPts val="0"/>
              </a:spcBef>
              <a:buNone/>
            </a:pPr>
            <a:endParaRPr lang="en-US" dirty="0">
              <a:latin typeface="Calibri" panose="020F0502020204030204" pitchFamily="34" charset="0"/>
              <a:cs typeface="Calibri" panose="020F0502020204030204" pitchFamily="34" charset="0"/>
            </a:endParaRPr>
          </a:p>
          <a:p>
            <a:pPr marL="342900" indent="-342900">
              <a:lnSpc>
                <a:spcPct val="100000"/>
              </a:lnSpc>
              <a:spcBef>
                <a:spcPts val="0"/>
              </a:spcBef>
            </a:pPr>
            <a:r>
              <a:rPr lang="en-US" dirty="0">
                <a:latin typeface="Calibri" panose="020F0502020204030204" pitchFamily="34" charset="0"/>
                <a:cs typeface="Calibri" panose="020F0502020204030204" pitchFamily="34" charset="0"/>
              </a:rPr>
              <a:t>We’ve trained </a:t>
            </a:r>
            <a:r>
              <a:rPr lang="en-US" b="1" dirty="0">
                <a:latin typeface="Calibri" panose="020F0502020204030204" pitchFamily="34" charset="0"/>
                <a:cs typeface="Calibri" panose="020F0502020204030204" pitchFamily="34" charset="0"/>
              </a:rPr>
              <a:t>219 volunteer Guides </a:t>
            </a:r>
            <a:r>
              <a:rPr lang="en-US" dirty="0">
                <a:latin typeface="Calibri" panose="020F0502020204030204" pitchFamily="34" charset="0"/>
                <a:cs typeface="Calibri" panose="020F0502020204030204" pitchFamily="34" charset="0"/>
              </a:rPr>
              <a:t>(25 cohorts in Kew; 11 cohorts in Guildford)</a:t>
            </a:r>
          </a:p>
          <a:p>
            <a:pPr marL="342900" indent="-342900">
              <a:lnSpc>
                <a:spcPct val="100000"/>
              </a:lnSpc>
              <a:spcBef>
                <a:spcPts val="0"/>
              </a:spcBef>
            </a:pPr>
            <a:endParaRPr lang="en-US" b="1" dirty="0">
              <a:latin typeface="Calibri" panose="020F0502020204030204" pitchFamily="34" charset="0"/>
              <a:cs typeface="Calibri" panose="020F0502020204030204" pitchFamily="34" charset="0"/>
            </a:endParaRPr>
          </a:p>
          <a:p>
            <a:pPr marL="342900" indent="-342900">
              <a:lnSpc>
                <a:spcPct val="100000"/>
              </a:lnSpc>
              <a:spcBef>
                <a:spcPts val="0"/>
              </a:spcBef>
            </a:pPr>
            <a:r>
              <a:rPr lang="en-US" sz="3000" b="1" dirty="0">
                <a:latin typeface="Calibri" panose="020F0502020204030204" pitchFamily="34" charset="0"/>
                <a:cs typeface="Calibri" panose="020F0502020204030204" pitchFamily="34" charset="0"/>
              </a:rPr>
              <a:t>2025: The Team</a:t>
            </a:r>
          </a:p>
          <a:p>
            <a:pPr marL="0" indent="0">
              <a:lnSpc>
                <a:spcPct val="100000"/>
              </a:lnSpc>
              <a:spcBef>
                <a:spcPts val="0"/>
              </a:spcBef>
              <a:buNone/>
            </a:pPr>
            <a:endParaRPr lang="en-US" sz="2400" b="1" dirty="0">
              <a:latin typeface="Calibri" panose="020F0502020204030204" pitchFamily="34" charset="0"/>
              <a:cs typeface="Calibri" panose="020F0502020204030204" pitchFamily="34" charset="0"/>
            </a:endParaRPr>
          </a:p>
          <a:p>
            <a:pPr marL="0" indent="0">
              <a:lnSpc>
                <a:spcPct val="100000"/>
              </a:lnSpc>
              <a:spcBef>
                <a:spcPts val="0"/>
              </a:spcBef>
              <a:buNone/>
            </a:pPr>
            <a:r>
              <a:rPr lang="en-US" sz="2400" b="1" dirty="0">
                <a:latin typeface="Calibri" panose="020F0502020204030204" pitchFamily="34" charset="0"/>
                <a:cs typeface="Calibri" panose="020F0502020204030204" pitchFamily="34" charset="0"/>
              </a:rPr>
              <a:t>	</a:t>
            </a:r>
            <a:r>
              <a:rPr lang="en-US" b="1" dirty="0">
                <a:latin typeface="Calibri" panose="020F0502020204030204" pitchFamily="34" charset="0"/>
                <a:cs typeface="Calibri" panose="020F0502020204030204" pitchFamily="34" charset="0"/>
              </a:rPr>
              <a:t>67   </a:t>
            </a:r>
            <a:r>
              <a:rPr lang="en-US" dirty="0">
                <a:latin typeface="Calibri" panose="020F0502020204030204" pitchFamily="34" charset="0"/>
                <a:cs typeface="Calibri" panose="020F0502020204030204" pitchFamily="34" charset="0"/>
              </a:rPr>
              <a:t>Active volunteer Guides in Kew (+ 38 in Guildford)</a:t>
            </a:r>
          </a:p>
          <a:p>
            <a:pPr marL="0" indent="0">
              <a:lnSpc>
                <a:spcPct val="100000"/>
              </a:lnSpc>
              <a:spcBef>
                <a:spcPts val="0"/>
              </a:spcBef>
              <a:buNone/>
            </a:pPr>
            <a:r>
              <a:rPr lang="en-US" dirty="0">
                <a:latin typeface="Calibri" panose="020F0502020204030204" pitchFamily="34" charset="0"/>
                <a:cs typeface="Calibri" panose="020F0502020204030204" pitchFamily="34" charset="0"/>
              </a:rPr>
              <a:t>	</a:t>
            </a:r>
            <a:r>
              <a:rPr lang="en-US" b="1" dirty="0">
                <a:latin typeface="Calibri" panose="020F0502020204030204" pitchFamily="34" charset="0"/>
                <a:cs typeface="Calibri" panose="020F0502020204030204" pitchFamily="34" charset="0"/>
              </a:rPr>
              <a:t>14</a:t>
            </a:r>
            <a:r>
              <a:rPr lang="en-US" dirty="0">
                <a:latin typeface="Calibri" panose="020F0502020204030204" pitchFamily="34" charset="0"/>
                <a:cs typeface="Calibri" panose="020F0502020204030204" pitchFamily="34" charset="0"/>
              </a:rPr>
              <a:t>   Employees (10 in Kew; 4 in Guildford):</a:t>
            </a:r>
          </a:p>
          <a:p>
            <a:pPr marL="914400" lvl="2" indent="0">
              <a:lnSpc>
                <a:spcPct val="100000"/>
              </a:lnSpc>
              <a:spcBef>
                <a:spcPts val="0"/>
              </a:spcBef>
              <a:buNone/>
            </a:pPr>
            <a:r>
              <a:rPr lang="en-US" sz="2800" dirty="0">
                <a:latin typeface="Calibri" panose="020F0502020204030204" pitchFamily="34" charset="0"/>
                <a:cs typeface="Calibri" panose="020F0502020204030204" pitchFamily="34" charset="0"/>
              </a:rPr>
              <a:t>	 - Psychologists: Alison, Georgina, Emma </a:t>
            </a:r>
          </a:p>
          <a:p>
            <a:pPr marL="0" indent="0">
              <a:lnSpc>
                <a:spcPct val="100000"/>
              </a:lnSpc>
              <a:spcBef>
                <a:spcPts val="0"/>
              </a:spcBef>
              <a:buNone/>
            </a:pPr>
            <a:r>
              <a:rPr lang="en-US" dirty="0">
                <a:latin typeface="Calibri" panose="020F0502020204030204" pitchFamily="34" charset="0"/>
                <a:cs typeface="Calibri" panose="020F0502020204030204" pitchFamily="34" charset="0"/>
              </a:rPr>
              <a:t>		 - Operations: </a:t>
            </a:r>
            <a:r>
              <a:rPr lang="en-US" b="1" dirty="0">
                <a:latin typeface="Calibri" panose="020F0502020204030204" pitchFamily="34" charset="0"/>
                <a:cs typeface="Calibri" panose="020F0502020204030204" pitchFamily="34" charset="0"/>
              </a:rPr>
              <a:t>Katie</a:t>
            </a:r>
            <a:r>
              <a:rPr lang="en-US" dirty="0">
                <a:latin typeface="Calibri" panose="020F0502020204030204" pitchFamily="34" charset="0"/>
                <a:cs typeface="Calibri" panose="020F0502020204030204" pitchFamily="34" charset="0"/>
              </a:rPr>
              <a:t>, </a:t>
            </a:r>
            <a:r>
              <a:rPr lang="en-US" b="1" dirty="0">
                <a:latin typeface="Calibri" panose="020F0502020204030204" pitchFamily="34" charset="0"/>
                <a:cs typeface="Calibri" panose="020F0502020204030204" pitchFamily="34" charset="0"/>
              </a:rPr>
              <a:t>Debs,</a:t>
            </a:r>
            <a:r>
              <a:rPr lang="en-US" dirty="0">
                <a:latin typeface="Calibri" panose="020F0502020204030204" pitchFamily="34" charset="0"/>
                <a:cs typeface="Calibri" panose="020F0502020204030204" pitchFamily="34" charset="0"/>
              </a:rPr>
              <a:t> </a:t>
            </a:r>
            <a:r>
              <a:rPr lang="en-US" b="1" dirty="0">
                <a:latin typeface="Calibri" panose="020F0502020204030204" pitchFamily="34" charset="0"/>
                <a:cs typeface="Calibri" panose="020F0502020204030204" pitchFamily="34" charset="0"/>
              </a:rPr>
              <a:t>James, Natasha, </a:t>
            </a:r>
            <a:r>
              <a:rPr lang="en-US" dirty="0">
                <a:latin typeface="Calibri" panose="020F0502020204030204" pitchFamily="34" charset="0"/>
                <a:cs typeface="Calibri" panose="020F0502020204030204" pitchFamily="34" charset="0"/>
              </a:rPr>
              <a:t>Tom, Lindsey, Shaun</a:t>
            </a:r>
          </a:p>
          <a:p>
            <a:pPr marL="0" indent="0">
              <a:lnSpc>
                <a:spcPct val="100000"/>
              </a:lnSpc>
              <a:spcBef>
                <a:spcPts val="0"/>
              </a:spcBef>
              <a:buNone/>
            </a:pPr>
            <a:r>
              <a:rPr lang="en-US" dirty="0">
                <a:latin typeface="Calibri" panose="020F0502020204030204" pitchFamily="34" charset="0"/>
                <a:cs typeface="Calibri" panose="020F0502020204030204" pitchFamily="34" charset="0"/>
              </a:rPr>
              <a:t>	</a:t>
            </a:r>
            <a:r>
              <a:rPr lang="en-US" b="1" dirty="0">
                <a:latin typeface="Calibri" panose="020F0502020204030204" pitchFamily="34" charset="0"/>
                <a:cs typeface="Calibri" panose="020F0502020204030204" pitchFamily="34" charset="0"/>
              </a:rPr>
              <a:t> 4   </a:t>
            </a:r>
            <a:r>
              <a:rPr lang="en-US" dirty="0">
                <a:latin typeface="Calibri" panose="020F0502020204030204" pitchFamily="34" charset="0"/>
                <a:cs typeface="Calibri" panose="020F0502020204030204" pitchFamily="34" charset="0"/>
              </a:rPr>
              <a:t>Doctoral Trainees</a:t>
            </a:r>
          </a:p>
          <a:p>
            <a:pPr marL="0" indent="0">
              <a:lnSpc>
                <a:spcPct val="100000"/>
              </a:lnSpc>
              <a:spcBef>
                <a:spcPts val="0"/>
              </a:spcBef>
              <a:buNone/>
            </a:pPr>
            <a:r>
              <a:rPr lang="en-US" dirty="0">
                <a:latin typeface="Calibri" panose="020F0502020204030204" pitchFamily="34" charset="0"/>
                <a:cs typeface="Calibri" panose="020F0502020204030204" pitchFamily="34" charset="0"/>
              </a:rPr>
              <a:t>	</a:t>
            </a:r>
            <a:r>
              <a:rPr lang="en-US" b="1" dirty="0">
                <a:latin typeface="Calibri" panose="020F0502020204030204" pitchFamily="34" charset="0"/>
                <a:cs typeface="Calibri" panose="020F0502020204030204" pitchFamily="34" charset="0"/>
              </a:rPr>
              <a:t> 8   </a:t>
            </a:r>
            <a:r>
              <a:rPr lang="en-US" dirty="0">
                <a:latin typeface="Calibri" panose="020F0502020204030204" pitchFamily="34" charset="0"/>
                <a:cs typeface="Calibri" panose="020F0502020204030204" pitchFamily="34" charset="0"/>
              </a:rPr>
              <a:t>Trustees</a:t>
            </a:r>
          </a:p>
          <a:p>
            <a:pPr marL="0" indent="0">
              <a:lnSpc>
                <a:spcPct val="100000"/>
              </a:lnSpc>
              <a:spcBef>
                <a:spcPts val="0"/>
              </a:spcBef>
              <a:buNone/>
            </a:pPr>
            <a:r>
              <a:rPr lang="en-US" dirty="0">
                <a:latin typeface="Calibri" panose="020F0502020204030204" pitchFamily="34" charset="0"/>
                <a:cs typeface="Calibri" panose="020F0502020204030204" pitchFamily="34" charset="0"/>
              </a:rPr>
              <a:t>	</a:t>
            </a:r>
            <a:r>
              <a:rPr lang="en-US" b="1" dirty="0">
                <a:latin typeface="Calibri" panose="020F0502020204030204" pitchFamily="34" charset="0"/>
                <a:cs typeface="Calibri" panose="020F0502020204030204" pitchFamily="34" charset="0"/>
              </a:rPr>
              <a:t> 8</a:t>
            </a:r>
            <a:r>
              <a:rPr lang="en-US" dirty="0">
                <a:latin typeface="Calibri" panose="020F0502020204030204" pitchFamily="34" charset="0"/>
                <a:cs typeface="Calibri" panose="020F0502020204030204" pitchFamily="34" charset="0"/>
              </a:rPr>
              <a:t>   Volunteers supporting with HR, finance, social media, website, newsletter, cakes</a:t>
            </a:r>
            <a:endParaRPr lang="en-US" dirty="0"/>
          </a:p>
        </p:txBody>
      </p:sp>
      <p:sp>
        <p:nvSpPr>
          <p:cNvPr id="4" name="Rectangle 3">
            <a:extLst>
              <a:ext uri="{FF2B5EF4-FFF2-40B4-BE49-F238E27FC236}">
                <a16:creationId xmlns:a16="http://schemas.microsoft.com/office/drawing/2014/main" id="{05C89714-ECCC-BFD5-2AC1-49B41A253C45}"/>
              </a:ext>
            </a:extLst>
          </p:cNvPr>
          <p:cNvSpPr/>
          <p:nvPr/>
        </p:nvSpPr>
        <p:spPr>
          <a:xfrm>
            <a:off x="0" y="6173266"/>
            <a:ext cx="12192000" cy="907451"/>
          </a:xfrm>
          <a:prstGeom prst="rect">
            <a:avLst/>
          </a:prstGeom>
          <a:solidFill>
            <a:srgbClr val="4C795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406160BC-F8D3-E865-D561-9370EE1C782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9914" r="90554">
                        <a14:foregroundMark x1="32787" y1="18385" x2="16472" y2="30077"/>
                        <a14:foregroundMark x1="16472" y1="30077" x2="12881" y2="45462"/>
                        <a14:foregroundMark x1="12881" y1="45462" x2="24044" y2="58692"/>
                        <a14:foregroundMark x1="24044" y1="58692" x2="37783" y2="60231"/>
                        <a14:foregroundMark x1="37783" y1="60231" x2="50429" y2="59923"/>
                        <a14:foregroundMark x1="50429" y1="59923" x2="66042" y2="53000"/>
                        <a14:foregroundMark x1="66042" y1="53000" x2="63856" y2="35308"/>
                        <a14:foregroundMark x1="63856" y1="35308" x2="50898" y2="29846"/>
                        <a14:foregroundMark x1="50898" y1="29846" x2="32709" y2="50077"/>
                        <a14:foregroundMark x1="32709" y1="50077" x2="51756" y2="32308"/>
                        <a14:foregroundMark x1="51756" y1="32308" x2="65886" y2="32692"/>
                        <a14:foregroundMark x1="65886" y1="32692" x2="75878" y2="39769"/>
                        <a14:foregroundMark x1="75878" y1="39769" x2="88603" y2="39385"/>
                        <a14:foregroundMark x1="88603" y1="39385" x2="90008" y2="51615"/>
                        <a14:foregroundMark x1="90008" y1="51615" x2="84543" y2="65462"/>
                        <a14:foregroundMark x1="84543" y1="65462" x2="63934" y2="68846"/>
                        <a14:foregroundMark x1="63934" y1="68846" x2="55972" y2="58154"/>
                        <a14:foregroundMark x1="55972" y1="58154" x2="65105" y2="72000"/>
                        <a14:foregroundMark x1="65105" y1="72000" x2="40749" y2="80154"/>
                        <a14:foregroundMark x1="40749" y1="80154" x2="24122" y2="65077"/>
                        <a14:foregroundMark x1="24122" y1="65077" x2="34582" y2="54385"/>
                        <a14:foregroundMark x1="34582" y1="54385" x2="47619" y2="54231"/>
                        <a14:foregroundMark x1="47619" y1="54231" x2="33568" y2="37692"/>
                        <a14:foregroundMark x1="33568" y1="37692" x2="48087" y2="27000"/>
                        <a14:foregroundMark x1="48087" y1="27000" x2="58626" y2="55923"/>
                        <a14:foregroundMark x1="58626" y1="55923" x2="51913" y2="37769"/>
                        <a14:foregroundMark x1="51913" y1="37769" x2="64325" y2="35231"/>
                        <a14:foregroundMark x1="64325" y1="35231" x2="67135" y2="57769"/>
                        <a14:foregroundMark x1="67135" y1="57769" x2="56440" y2="71308"/>
                        <a14:foregroundMark x1="56440" y1="71308" x2="40125" y2="72231"/>
                        <a14:foregroundMark x1="40125" y1="72231" x2="37783" y2="50077"/>
                        <a14:foregroundMark x1="37783" y1="50077" x2="39657" y2="46077"/>
                        <a14:foregroundMark x1="24356" y1="27308" x2="23419" y2="41231"/>
                        <a14:foregroundMark x1="23419" y1="41231" x2="36066" y2="38154"/>
                        <a14:foregroundMark x1="36066" y1="38154" x2="35363" y2="25231"/>
                        <a14:foregroundMark x1="35363" y1="25231" x2="29430" y2="39769"/>
                        <a14:foregroundMark x1="29430" y1="39769" x2="28728" y2="52231"/>
                        <a14:foregroundMark x1="28728" y1="52231" x2="30913" y2="39692"/>
                        <a14:foregroundMark x1="30913" y1="39692" x2="27400" y2="52385"/>
                        <a14:foregroundMark x1="27400" y1="52385" x2="35909" y2="43231"/>
                        <a14:foregroundMark x1="35909" y1="43231" x2="35831" y2="29923"/>
                        <a14:foregroundMark x1="35831" y1="29923" x2="39969" y2="17769"/>
                        <a14:foregroundMark x1="39969" y1="17769" x2="48322" y2="26769"/>
                        <a14:foregroundMark x1="48322" y1="26769" x2="35831" y2="30231"/>
                        <a14:foregroundMark x1="35831" y1="30231" x2="55191" y2="22692"/>
                        <a14:foregroundMark x1="55191" y1="22692" x2="69009" y2="25231"/>
                        <a14:foregroundMark x1="69009" y1="25231" x2="86027" y2="33538"/>
                        <a14:foregroundMark x1="86027" y1="33538" x2="90554" y2="48846"/>
                        <a14:foregroundMark x1="90554" y1="48846" x2="77596" y2="48154"/>
                        <a14:foregroundMark x1="77596" y1="48154" x2="75410" y2="60154"/>
                        <a14:foregroundMark x1="75410" y1="60154" x2="60500" y2="84077"/>
                        <a14:foregroundMark x1="60500" y1="84077" x2="45277" y2="79308"/>
                        <a14:foregroundMark x1="45277" y1="79308" x2="56050" y2="73615"/>
                        <a14:foregroundMark x1="56050" y1="73615" x2="72053" y2="72385"/>
                        <a14:foregroundMark x1="72053" y1="72385" x2="75332" y2="56308"/>
                        <a14:foregroundMark x1="75332" y1="56308" x2="62451" y2="46692"/>
                        <a14:foregroundMark x1="62451" y1="46692" x2="37861" y2="48769"/>
                        <a14:foregroundMark x1="37861" y1="48769" x2="26776" y2="53846"/>
                        <a14:foregroundMark x1="26776" y1="53846" x2="33958" y2="68692"/>
                        <a14:foregroundMark x1="33958" y1="68692" x2="44028" y2="48462"/>
                        <a14:foregroundMark x1="44028" y1="48462" x2="62685" y2="59692"/>
                        <a14:foregroundMark x1="62685" y1="59692" x2="70258" y2="59308"/>
                        <a14:foregroundMark x1="70882" y1="50077" x2="57065" y2="56308"/>
                        <a14:foregroundMark x1="57065" y1="56308" x2="44809" y2="71154"/>
                        <a14:foregroundMark x1="44809" y1="71154" x2="46526" y2="58000"/>
                        <a14:foregroundMark x1="46526" y1="58000" x2="47151" y2="62077"/>
                        <a14:foregroundMark x1="76893" y1="44846" x2="78142" y2="43000"/>
                      </a14:backgroundRemoval>
                    </a14:imgEffect>
                  </a14:imgLayer>
                </a14:imgProps>
              </a:ext>
            </a:extLst>
          </a:blip>
          <a:stretch>
            <a:fillRect/>
          </a:stretch>
        </p:blipFill>
        <p:spPr>
          <a:xfrm>
            <a:off x="10744200" y="5409704"/>
            <a:ext cx="1528651" cy="1553547"/>
          </a:xfrm>
          <a:prstGeom prst="ellipse">
            <a:avLst/>
          </a:prstGeom>
        </p:spPr>
      </p:pic>
      <p:pic>
        <p:nvPicPr>
          <p:cNvPr id="1028" name="Picture 4" descr="One Hundred and One Dalmatians (film) - D23">
            <a:extLst>
              <a:ext uri="{FF2B5EF4-FFF2-40B4-BE49-F238E27FC236}">
                <a16:creationId xmlns:a16="http://schemas.microsoft.com/office/drawing/2014/main" id="{DD8763E5-429C-5C5E-18AD-8B12A96AECE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66679" y="2764102"/>
            <a:ext cx="3067595" cy="15581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85081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D55665-56DA-8CBB-EC8E-A7151AE660E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3A721A1-BDEC-537C-7B65-E8E2D1B74EF6}"/>
              </a:ext>
            </a:extLst>
          </p:cNvPr>
          <p:cNvSpPr>
            <a:spLocks noGrp="1"/>
          </p:cNvSpPr>
          <p:nvPr>
            <p:ph type="title"/>
          </p:nvPr>
        </p:nvSpPr>
        <p:spPr>
          <a:xfrm>
            <a:off x="838200" y="365126"/>
            <a:ext cx="10515600" cy="706930"/>
          </a:xfrm>
        </p:spPr>
        <p:txBody>
          <a:bodyPr>
            <a:normAutofit/>
          </a:bodyPr>
          <a:lstStyle/>
          <a:p>
            <a:pPr algn="ctr"/>
            <a:r>
              <a:rPr lang="en-US" sz="4000" dirty="0"/>
              <a:t>Referrals </a:t>
            </a:r>
          </a:p>
        </p:txBody>
      </p:sp>
      <p:sp>
        <p:nvSpPr>
          <p:cNvPr id="3" name="Content Placeholder 2">
            <a:extLst>
              <a:ext uri="{FF2B5EF4-FFF2-40B4-BE49-F238E27FC236}">
                <a16:creationId xmlns:a16="http://schemas.microsoft.com/office/drawing/2014/main" id="{62D2ABE9-9E6F-BCE6-604C-558781A08D33}"/>
              </a:ext>
            </a:extLst>
          </p:cNvPr>
          <p:cNvSpPr>
            <a:spLocks noGrp="1"/>
          </p:cNvSpPr>
          <p:nvPr>
            <p:ph idx="1"/>
          </p:nvPr>
        </p:nvSpPr>
        <p:spPr>
          <a:xfrm>
            <a:off x="178676" y="1081570"/>
            <a:ext cx="12094175" cy="5104907"/>
          </a:xfrm>
        </p:spPr>
        <p:txBody>
          <a:bodyPr>
            <a:normAutofit/>
          </a:bodyPr>
          <a:lstStyle/>
          <a:p>
            <a:pPr marL="342900" indent="-342900">
              <a:lnSpc>
                <a:spcPct val="100000"/>
              </a:lnSpc>
              <a:spcBef>
                <a:spcPts val="0"/>
              </a:spcBef>
            </a:pPr>
            <a:endParaRPr lang="en-US" dirty="0">
              <a:latin typeface="Calibri" panose="020F0502020204030204" pitchFamily="34" charset="0"/>
              <a:cs typeface="Calibri" panose="020F0502020204030204" pitchFamily="34" charset="0"/>
            </a:endParaRPr>
          </a:p>
          <a:p>
            <a:pPr marL="0" indent="0">
              <a:lnSpc>
                <a:spcPct val="100000"/>
              </a:lnSpc>
              <a:spcBef>
                <a:spcPts val="0"/>
              </a:spcBef>
              <a:buNone/>
            </a:pPr>
            <a:endParaRPr lang="en-US" dirty="0"/>
          </a:p>
          <a:p>
            <a:pPr marL="0" indent="0">
              <a:lnSpc>
                <a:spcPct val="100000"/>
              </a:lnSpc>
              <a:spcBef>
                <a:spcPts val="0"/>
              </a:spcBef>
              <a:buNone/>
            </a:pPr>
            <a:endParaRPr lang="en-US" dirty="0"/>
          </a:p>
          <a:p>
            <a:pPr marL="0" indent="0">
              <a:lnSpc>
                <a:spcPct val="100000"/>
              </a:lnSpc>
              <a:spcBef>
                <a:spcPts val="0"/>
              </a:spcBef>
              <a:buNone/>
            </a:pPr>
            <a:endParaRPr lang="en-US" dirty="0"/>
          </a:p>
          <a:p>
            <a:pPr marL="0" indent="0">
              <a:lnSpc>
                <a:spcPct val="100000"/>
              </a:lnSpc>
              <a:spcBef>
                <a:spcPts val="0"/>
              </a:spcBef>
              <a:buNone/>
            </a:pPr>
            <a:endParaRPr lang="en-US" dirty="0"/>
          </a:p>
          <a:p>
            <a:pPr marL="0" indent="0">
              <a:lnSpc>
                <a:spcPct val="100000"/>
              </a:lnSpc>
              <a:spcBef>
                <a:spcPts val="0"/>
              </a:spcBef>
              <a:buNone/>
            </a:pPr>
            <a:endParaRPr lang="en-US" dirty="0"/>
          </a:p>
          <a:p>
            <a:pPr marL="0" indent="0">
              <a:lnSpc>
                <a:spcPct val="100000"/>
              </a:lnSpc>
              <a:spcBef>
                <a:spcPts val="0"/>
              </a:spcBef>
              <a:buNone/>
            </a:pPr>
            <a:endParaRPr lang="en-US" dirty="0"/>
          </a:p>
          <a:p>
            <a:pPr marL="0" indent="0">
              <a:lnSpc>
                <a:spcPct val="100000"/>
              </a:lnSpc>
              <a:spcBef>
                <a:spcPts val="0"/>
              </a:spcBef>
              <a:buNone/>
            </a:pPr>
            <a:endParaRPr lang="en-US" dirty="0"/>
          </a:p>
          <a:p>
            <a:pPr marL="0" indent="0">
              <a:lnSpc>
                <a:spcPct val="100000"/>
              </a:lnSpc>
              <a:spcBef>
                <a:spcPts val="0"/>
              </a:spcBef>
              <a:buNone/>
            </a:pPr>
            <a:endParaRPr lang="en-US" dirty="0"/>
          </a:p>
          <a:p>
            <a:pPr>
              <a:lnSpc>
                <a:spcPct val="100000"/>
              </a:lnSpc>
              <a:spcBef>
                <a:spcPts val="0"/>
              </a:spcBef>
            </a:pPr>
            <a:r>
              <a:rPr lang="en-US" sz="1400" dirty="0">
                <a:solidFill>
                  <a:schemeClr val="accent1">
                    <a:lumMod val="60000"/>
                    <a:lumOff val="40000"/>
                  </a:schemeClr>
                </a:solidFill>
              </a:rPr>
              <a:t>586 </a:t>
            </a:r>
            <a:r>
              <a:rPr lang="en-US" sz="1400" dirty="0"/>
              <a:t>Referrals to date: Demand for our service continues to grow </a:t>
            </a:r>
          </a:p>
          <a:p>
            <a:pPr marL="0" indent="0">
              <a:lnSpc>
                <a:spcPct val="100000"/>
              </a:lnSpc>
              <a:spcBef>
                <a:spcPts val="0"/>
              </a:spcBef>
              <a:buNone/>
            </a:pPr>
            <a:endParaRPr lang="en-US" sz="1400" dirty="0"/>
          </a:p>
          <a:p>
            <a:pPr marL="0" indent="0">
              <a:lnSpc>
                <a:spcPct val="100000"/>
              </a:lnSpc>
              <a:spcBef>
                <a:spcPts val="0"/>
              </a:spcBef>
              <a:buNone/>
            </a:pPr>
            <a:endParaRPr lang="en-US" sz="1200" dirty="0"/>
          </a:p>
        </p:txBody>
      </p:sp>
      <p:sp>
        <p:nvSpPr>
          <p:cNvPr id="4" name="Rectangle 3">
            <a:extLst>
              <a:ext uri="{FF2B5EF4-FFF2-40B4-BE49-F238E27FC236}">
                <a16:creationId xmlns:a16="http://schemas.microsoft.com/office/drawing/2014/main" id="{E2F9824B-840B-F580-50A2-DA0C0EF2BC45}"/>
              </a:ext>
            </a:extLst>
          </p:cNvPr>
          <p:cNvSpPr/>
          <p:nvPr/>
        </p:nvSpPr>
        <p:spPr>
          <a:xfrm>
            <a:off x="0" y="6173266"/>
            <a:ext cx="12192000" cy="907451"/>
          </a:xfrm>
          <a:prstGeom prst="rect">
            <a:avLst/>
          </a:prstGeom>
          <a:solidFill>
            <a:srgbClr val="4C795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4E6CEFD9-A6C0-9395-7A8D-56E37603A2A3}"/>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9914" r="90554">
                        <a14:foregroundMark x1="32787" y1="18385" x2="16472" y2="30077"/>
                        <a14:foregroundMark x1="16472" y1="30077" x2="12881" y2="45462"/>
                        <a14:foregroundMark x1="12881" y1="45462" x2="24044" y2="58692"/>
                        <a14:foregroundMark x1="24044" y1="58692" x2="37783" y2="60231"/>
                        <a14:foregroundMark x1="37783" y1="60231" x2="50429" y2="59923"/>
                        <a14:foregroundMark x1="50429" y1="59923" x2="66042" y2="53000"/>
                        <a14:foregroundMark x1="66042" y1="53000" x2="63856" y2="35308"/>
                        <a14:foregroundMark x1="63856" y1="35308" x2="50898" y2="29846"/>
                        <a14:foregroundMark x1="50898" y1="29846" x2="32709" y2="50077"/>
                        <a14:foregroundMark x1="32709" y1="50077" x2="51756" y2="32308"/>
                        <a14:foregroundMark x1="51756" y1="32308" x2="65886" y2="32692"/>
                        <a14:foregroundMark x1="65886" y1="32692" x2="75878" y2="39769"/>
                        <a14:foregroundMark x1="75878" y1="39769" x2="88603" y2="39385"/>
                        <a14:foregroundMark x1="88603" y1="39385" x2="90008" y2="51615"/>
                        <a14:foregroundMark x1="90008" y1="51615" x2="84543" y2="65462"/>
                        <a14:foregroundMark x1="84543" y1="65462" x2="63934" y2="68846"/>
                        <a14:foregroundMark x1="63934" y1="68846" x2="55972" y2="58154"/>
                        <a14:foregroundMark x1="55972" y1="58154" x2="65105" y2="72000"/>
                        <a14:foregroundMark x1="65105" y1="72000" x2="40749" y2="80154"/>
                        <a14:foregroundMark x1="40749" y1="80154" x2="24122" y2="65077"/>
                        <a14:foregroundMark x1="24122" y1="65077" x2="34582" y2="54385"/>
                        <a14:foregroundMark x1="34582" y1="54385" x2="47619" y2="54231"/>
                        <a14:foregroundMark x1="47619" y1="54231" x2="33568" y2="37692"/>
                        <a14:foregroundMark x1="33568" y1="37692" x2="48087" y2="27000"/>
                        <a14:foregroundMark x1="48087" y1="27000" x2="58626" y2="55923"/>
                        <a14:foregroundMark x1="58626" y1="55923" x2="51913" y2="37769"/>
                        <a14:foregroundMark x1="51913" y1="37769" x2="64325" y2="35231"/>
                        <a14:foregroundMark x1="64325" y1="35231" x2="67135" y2="57769"/>
                        <a14:foregroundMark x1="67135" y1="57769" x2="56440" y2="71308"/>
                        <a14:foregroundMark x1="56440" y1="71308" x2="40125" y2="72231"/>
                        <a14:foregroundMark x1="40125" y1="72231" x2="37783" y2="50077"/>
                        <a14:foregroundMark x1="37783" y1="50077" x2="39657" y2="46077"/>
                        <a14:foregroundMark x1="24356" y1="27308" x2="23419" y2="41231"/>
                        <a14:foregroundMark x1="23419" y1="41231" x2="36066" y2="38154"/>
                        <a14:foregroundMark x1="36066" y1="38154" x2="35363" y2="25231"/>
                        <a14:foregroundMark x1="35363" y1="25231" x2="29430" y2="39769"/>
                        <a14:foregroundMark x1="29430" y1="39769" x2="28728" y2="52231"/>
                        <a14:foregroundMark x1="28728" y1="52231" x2="30913" y2="39692"/>
                        <a14:foregroundMark x1="30913" y1="39692" x2="27400" y2="52385"/>
                        <a14:foregroundMark x1="27400" y1="52385" x2="35909" y2="43231"/>
                        <a14:foregroundMark x1="35909" y1="43231" x2="35831" y2="29923"/>
                        <a14:foregroundMark x1="35831" y1="29923" x2="39969" y2="17769"/>
                        <a14:foregroundMark x1="39969" y1="17769" x2="48322" y2="26769"/>
                        <a14:foregroundMark x1="48322" y1="26769" x2="35831" y2="30231"/>
                        <a14:foregroundMark x1="35831" y1="30231" x2="55191" y2="22692"/>
                        <a14:foregroundMark x1="55191" y1="22692" x2="69009" y2="25231"/>
                        <a14:foregroundMark x1="69009" y1="25231" x2="86027" y2="33538"/>
                        <a14:foregroundMark x1="86027" y1="33538" x2="90554" y2="48846"/>
                        <a14:foregroundMark x1="90554" y1="48846" x2="77596" y2="48154"/>
                        <a14:foregroundMark x1="77596" y1="48154" x2="75410" y2="60154"/>
                        <a14:foregroundMark x1="75410" y1="60154" x2="60500" y2="84077"/>
                        <a14:foregroundMark x1="60500" y1="84077" x2="45277" y2="79308"/>
                        <a14:foregroundMark x1="45277" y1="79308" x2="56050" y2="73615"/>
                        <a14:foregroundMark x1="56050" y1="73615" x2="72053" y2="72385"/>
                        <a14:foregroundMark x1="72053" y1="72385" x2="75332" y2="56308"/>
                        <a14:foregroundMark x1="75332" y1="56308" x2="62451" y2="46692"/>
                        <a14:foregroundMark x1="62451" y1="46692" x2="37861" y2="48769"/>
                        <a14:foregroundMark x1="37861" y1="48769" x2="26776" y2="53846"/>
                        <a14:foregroundMark x1="26776" y1="53846" x2="33958" y2="68692"/>
                        <a14:foregroundMark x1="33958" y1="68692" x2="44028" y2="48462"/>
                        <a14:foregroundMark x1="44028" y1="48462" x2="62685" y2="59692"/>
                        <a14:foregroundMark x1="62685" y1="59692" x2="70258" y2="59308"/>
                        <a14:foregroundMark x1="70882" y1="50077" x2="57065" y2="56308"/>
                        <a14:foregroundMark x1="57065" y1="56308" x2="44809" y2="71154"/>
                        <a14:foregroundMark x1="44809" y1="71154" x2="46526" y2="58000"/>
                        <a14:foregroundMark x1="46526" y1="58000" x2="47151" y2="62077"/>
                        <a14:foregroundMark x1="76893" y1="44846" x2="78142" y2="43000"/>
                      </a14:backgroundRemoval>
                    </a14:imgEffect>
                  </a14:imgLayer>
                </a14:imgProps>
              </a:ext>
            </a:extLst>
          </a:blip>
          <a:stretch>
            <a:fillRect/>
          </a:stretch>
        </p:blipFill>
        <p:spPr>
          <a:xfrm>
            <a:off x="10744200" y="5409704"/>
            <a:ext cx="1528651" cy="1553547"/>
          </a:xfrm>
          <a:prstGeom prst="ellipse">
            <a:avLst/>
          </a:prstGeom>
        </p:spPr>
      </p:pic>
      <p:pic>
        <p:nvPicPr>
          <p:cNvPr id="12" name="Picture 11">
            <a:extLst>
              <a:ext uri="{FF2B5EF4-FFF2-40B4-BE49-F238E27FC236}">
                <a16:creationId xmlns:a16="http://schemas.microsoft.com/office/drawing/2014/main" id="{47655B17-1D15-E1C6-4E87-11AD11F4F674}"/>
              </a:ext>
            </a:extLst>
          </p:cNvPr>
          <p:cNvPicPr>
            <a:picLocks noChangeAspect="1"/>
          </p:cNvPicPr>
          <p:nvPr/>
        </p:nvPicPr>
        <p:blipFill>
          <a:blip r:embed="rId4"/>
          <a:stretch>
            <a:fillRect/>
          </a:stretch>
        </p:blipFill>
        <p:spPr>
          <a:xfrm>
            <a:off x="2578100" y="1091155"/>
            <a:ext cx="5029200" cy="3342190"/>
          </a:xfrm>
          <a:prstGeom prst="rect">
            <a:avLst/>
          </a:prstGeom>
        </p:spPr>
      </p:pic>
      <p:pic>
        <p:nvPicPr>
          <p:cNvPr id="14" name="Picture 13">
            <a:extLst>
              <a:ext uri="{FF2B5EF4-FFF2-40B4-BE49-F238E27FC236}">
                <a16:creationId xmlns:a16="http://schemas.microsoft.com/office/drawing/2014/main" id="{7646C23C-0352-6DF9-290F-C0F080815294}"/>
              </a:ext>
            </a:extLst>
          </p:cNvPr>
          <p:cNvPicPr>
            <a:picLocks noChangeAspect="1"/>
          </p:cNvPicPr>
          <p:nvPr/>
        </p:nvPicPr>
        <p:blipFill>
          <a:blip r:embed="rId5"/>
          <a:stretch>
            <a:fillRect/>
          </a:stretch>
        </p:blipFill>
        <p:spPr>
          <a:xfrm>
            <a:off x="9144000" y="1719777"/>
            <a:ext cx="1181100" cy="3276600"/>
          </a:xfrm>
          <a:prstGeom prst="rect">
            <a:avLst/>
          </a:prstGeom>
        </p:spPr>
      </p:pic>
    </p:spTree>
    <p:extLst>
      <p:ext uri="{BB962C8B-B14F-4D97-AF65-F5344CB8AC3E}">
        <p14:creationId xmlns:p14="http://schemas.microsoft.com/office/powerpoint/2010/main" val="6408805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B564C3-E969-5851-39E4-591DC417331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9ED99E4-7E95-DA2F-E70B-7E625976CC8F}"/>
              </a:ext>
            </a:extLst>
          </p:cNvPr>
          <p:cNvSpPr>
            <a:spLocks noGrp="1"/>
          </p:cNvSpPr>
          <p:nvPr>
            <p:ph type="title"/>
          </p:nvPr>
        </p:nvSpPr>
        <p:spPr>
          <a:xfrm>
            <a:off x="838200" y="365126"/>
            <a:ext cx="10515600" cy="706930"/>
          </a:xfrm>
        </p:spPr>
        <p:txBody>
          <a:bodyPr>
            <a:normAutofit/>
          </a:bodyPr>
          <a:lstStyle/>
          <a:p>
            <a:pPr algn="ctr"/>
            <a:r>
              <a:rPr lang="en-US" sz="4000" dirty="0"/>
              <a:t>2024 - 2025 Demographics</a:t>
            </a:r>
          </a:p>
        </p:txBody>
      </p:sp>
      <p:sp>
        <p:nvSpPr>
          <p:cNvPr id="3" name="Content Placeholder 2">
            <a:extLst>
              <a:ext uri="{FF2B5EF4-FFF2-40B4-BE49-F238E27FC236}">
                <a16:creationId xmlns:a16="http://schemas.microsoft.com/office/drawing/2014/main" id="{4671728E-2945-9FE9-8B62-56AD12458DF1}"/>
              </a:ext>
            </a:extLst>
          </p:cNvPr>
          <p:cNvSpPr>
            <a:spLocks noGrp="1"/>
          </p:cNvSpPr>
          <p:nvPr>
            <p:ph idx="1"/>
          </p:nvPr>
        </p:nvSpPr>
        <p:spPr>
          <a:xfrm>
            <a:off x="178676" y="1081570"/>
            <a:ext cx="12094175" cy="5104907"/>
          </a:xfrm>
        </p:spPr>
        <p:txBody>
          <a:bodyPr>
            <a:normAutofit/>
          </a:bodyPr>
          <a:lstStyle/>
          <a:p>
            <a:pPr marL="342900" indent="-342900">
              <a:lnSpc>
                <a:spcPct val="100000"/>
              </a:lnSpc>
              <a:spcBef>
                <a:spcPts val="0"/>
              </a:spcBef>
            </a:pPr>
            <a:endParaRPr lang="en-US" dirty="0">
              <a:latin typeface="Calibri" panose="020F0502020204030204" pitchFamily="34" charset="0"/>
              <a:cs typeface="Calibri" panose="020F0502020204030204" pitchFamily="34" charset="0"/>
            </a:endParaRPr>
          </a:p>
          <a:p>
            <a:pPr marL="0" indent="0">
              <a:lnSpc>
                <a:spcPct val="100000"/>
              </a:lnSpc>
              <a:spcBef>
                <a:spcPts val="0"/>
              </a:spcBef>
              <a:buNone/>
            </a:pPr>
            <a:endParaRPr lang="en-US" dirty="0"/>
          </a:p>
        </p:txBody>
      </p:sp>
      <p:sp>
        <p:nvSpPr>
          <p:cNvPr id="4" name="Rectangle 3">
            <a:extLst>
              <a:ext uri="{FF2B5EF4-FFF2-40B4-BE49-F238E27FC236}">
                <a16:creationId xmlns:a16="http://schemas.microsoft.com/office/drawing/2014/main" id="{E3416C4C-0823-4AC4-32D5-DEDDF3862DFB}"/>
              </a:ext>
            </a:extLst>
          </p:cNvPr>
          <p:cNvSpPr/>
          <p:nvPr/>
        </p:nvSpPr>
        <p:spPr>
          <a:xfrm>
            <a:off x="0" y="6173266"/>
            <a:ext cx="12192000" cy="907451"/>
          </a:xfrm>
          <a:prstGeom prst="rect">
            <a:avLst/>
          </a:prstGeom>
          <a:solidFill>
            <a:srgbClr val="4C795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CD91BDF7-993A-D233-4BCE-CE026A37CCC2}"/>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9914" r="90554">
                        <a14:foregroundMark x1="32787" y1="18385" x2="16472" y2="30077"/>
                        <a14:foregroundMark x1="16472" y1="30077" x2="12881" y2="45462"/>
                        <a14:foregroundMark x1="12881" y1="45462" x2="24044" y2="58692"/>
                        <a14:foregroundMark x1="24044" y1="58692" x2="37783" y2="60231"/>
                        <a14:foregroundMark x1="37783" y1="60231" x2="50429" y2="59923"/>
                        <a14:foregroundMark x1="50429" y1="59923" x2="66042" y2="53000"/>
                        <a14:foregroundMark x1="66042" y1="53000" x2="63856" y2="35308"/>
                        <a14:foregroundMark x1="63856" y1="35308" x2="50898" y2="29846"/>
                        <a14:foregroundMark x1="50898" y1="29846" x2="32709" y2="50077"/>
                        <a14:foregroundMark x1="32709" y1="50077" x2="51756" y2="32308"/>
                        <a14:foregroundMark x1="51756" y1="32308" x2="65886" y2="32692"/>
                        <a14:foregroundMark x1="65886" y1="32692" x2="75878" y2="39769"/>
                        <a14:foregroundMark x1="75878" y1="39769" x2="88603" y2="39385"/>
                        <a14:foregroundMark x1="88603" y1="39385" x2="90008" y2="51615"/>
                        <a14:foregroundMark x1="90008" y1="51615" x2="84543" y2="65462"/>
                        <a14:foregroundMark x1="84543" y1="65462" x2="63934" y2="68846"/>
                        <a14:foregroundMark x1="63934" y1="68846" x2="55972" y2="58154"/>
                        <a14:foregroundMark x1="55972" y1="58154" x2="65105" y2="72000"/>
                        <a14:foregroundMark x1="65105" y1="72000" x2="40749" y2="80154"/>
                        <a14:foregroundMark x1="40749" y1="80154" x2="24122" y2="65077"/>
                        <a14:foregroundMark x1="24122" y1="65077" x2="34582" y2="54385"/>
                        <a14:foregroundMark x1="34582" y1="54385" x2="47619" y2="54231"/>
                        <a14:foregroundMark x1="47619" y1="54231" x2="33568" y2="37692"/>
                        <a14:foregroundMark x1="33568" y1="37692" x2="48087" y2="27000"/>
                        <a14:foregroundMark x1="48087" y1="27000" x2="58626" y2="55923"/>
                        <a14:foregroundMark x1="58626" y1="55923" x2="51913" y2="37769"/>
                        <a14:foregroundMark x1="51913" y1="37769" x2="64325" y2="35231"/>
                        <a14:foregroundMark x1="64325" y1="35231" x2="67135" y2="57769"/>
                        <a14:foregroundMark x1="67135" y1="57769" x2="56440" y2="71308"/>
                        <a14:foregroundMark x1="56440" y1="71308" x2="40125" y2="72231"/>
                        <a14:foregroundMark x1="40125" y1="72231" x2="37783" y2="50077"/>
                        <a14:foregroundMark x1="37783" y1="50077" x2="39657" y2="46077"/>
                        <a14:foregroundMark x1="24356" y1="27308" x2="23419" y2="41231"/>
                        <a14:foregroundMark x1="23419" y1="41231" x2="36066" y2="38154"/>
                        <a14:foregroundMark x1="36066" y1="38154" x2="35363" y2="25231"/>
                        <a14:foregroundMark x1="35363" y1="25231" x2="29430" y2="39769"/>
                        <a14:foregroundMark x1="29430" y1="39769" x2="28728" y2="52231"/>
                        <a14:foregroundMark x1="28728" y1="52231" x2="30913" y2="39692"/>
                        <a14:foregroundMark x1="30913" y1="39692" x2="27400" y2="52385"/>
                        <a14:foregroundMark x1="27400" y1="52385" x2="35909" y2="43231"/>
                        <a14:foregroundMark x1="35909" y1="43231" x2="35831" y2="29923"/>
                        <a14:foregroundMark x1="35831" y1="29923" x2="39969" y2="17769"/>
                        <a14:foregroundMark x1="39969" y1="17769" x2="48322" y2="26769"/>
                        <a14:foregroundMark x1="48322" y1="26769" x2="35831" y2="30231"/>
                        <a14:foregroundMark x1="35831" y1="30231" x2="55191" y2="22692"/>
                        <a14:foregroundMark x1="55191" y1="22692" x2="69009" y2="25231"/>
                        <a14:foregroundMark x1="69009" y1="25231" x2="86027" y2="33538"/>
                        <a14:foregroundMark x1="86027" y1="33538" x2="90554" y2="48846"/>
                        <a14:foregroundMark x1="90554" y1="48846" x2="77596" y2="48154"/>
                        <a14:foregroundMark x1="77596" y1="48154" x2="75410" y2="60154"/>
                        <a14:foregroundMark x1="75410" y1="60154" x2="60500" y2="84077"/>
                        <a14:foregroundMark x1="60500" y1="84077" x2="45277" y2="79308"/>
                        <a14:foregroundMark x1="45277" y1="79308" x2="56050" y2="73615"/>
                        <a14:foregroundMark x1="56050" y1="73615" x2="72053" y2="72385"/>
                        <a14:foregroundMark x1="72053" y1="72385" x2="75332" y2="56308"/>
                        <a14:foregroundMark x1="75332" y1="56308" x2="62451" y2="46692"/>
                        <a14:foregroundMark x1="62451" y1="46692" x2="37861" y2="48769"/>
                        <a14:foregroundMark x1="37861" y1="48769" x2="26776" y2="53846"/>
                        <a14:foregroundMark x1="26776" y1="53846" x2="33958" y2="68692"/>
                        <a14:foregroundMark x1="33958" y1="68692" x2="44028" y2="48462"/>
                        <a14:foregroundMark x1="44028" y1="48462" x2="62685" y2="59692"/>
                        <a14:foregroundMark x1="62685" y1="59692" x2="70258" y2="59308"/>
                        <a14:foregroundMark x1="70882" y1="50077" x2="57065" y2="56308"/>
                        <a14:foregroundMark x1="57065" y1="56308" x2="44809" y2="71154"/>
                        <a14:foregroundMark x1="44809" y1="71154" x2="46526" y2="58000"/>
                        <a14:foregroundMark x1="46526" y1="58000" x2="47151" y2="62077"/>
                        <a14:foregroundMark x1="76893" y1="44846" x2="78142" y2="43000"/>
                      </a14:backgroundRemoval>
                    </a14:imgEffect>
                  </a14:imgLayer>
                </a14:imgProps>
              </a:ext>
            </a:extLst>
          </a:blip>
          <a:stretch>
            <a:fillRect/>
          </a:stretch>
        </p:blipFill>
        <p:spPr>
          <a:xfrm>
            <a:off x="10744200" y="5409704"/>
            <a:ext cx="1528651" cy="1553547"/>
          </a:xfrm>
          <a:prstGeom prst="ellipse">
            <a:avLst/>
          </a:prstGeom>
        </p:spPr>
      </p:pic>
      <p:pic>
        <p:nvPicPr>
          <p:cNvPr id="6" name="Picture 5" descr="A colorful circle with a black background&#10;&#10;AI-generated content may be incorrect.">
            <a:extLst>
              <a:ext uri="{FF2B5EF4-FFF2-40B4-BE49-F238E27FC236}">
                <a16:creationId xmlns:a16="http://schemas.microsoft.com/office/drawing/2014/main" id="{3EAD0952-B774-E1F5-91C8-68170CBCCA1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5642" y="1842624"/>
            <a:ext cx="2870819" cy="2750697"/>
          </a:xfrm>
          <a:prstGeom prst="rect">
            <a:avLst/>
          </a:prstGeom>
        </p:spPr>
      </p:pic>
      <p:grpSp>
        <p:nvGrpSpPr>
          <p:cNvPr id="15" name="Group 14">
            <a:extLst>
              <a:ext uri="{FF2B5EF4-FFF2-40B4-BE49-F238E27FC236}">
                <a16:creationId xmlns:a16="http://schemas.microsoft.com/office/drawing/2014/main" id="{905BB644-4C0C-4D7A-493A-F3F958887030}"/>
              </a:ext>
            </a:extLst>
          </p:cNvPr>
          <p:cNvGrpSpPr/>
          <p:nvPr/>
        </p:nvGrpSpPr>
        <p:grpSpPr>
          <a:xfrm>
            <a:off x="3763999" y="1952895"/>
            <a:ext cx="4551543" cy="2923906"/>
            <a:chOff x="0" y="0"/>
            <a:chExt cx="4056714" cy="2562167"/>
          </a:xfrm>
        </p:grpSpPr>
        <p:sp>
          <p:nvSpPr>
            <p:cNvPr id="16" name="Text Box 67">
              <a:extLst>
                <a:ext uri="{FF2B5EF4-FFF2-40B4-BE49-F238E27FC236}">
                  <a16:creationId xmlns:a16="http://schemas.microsoft.com/office/drawing/2014/main" id="{BB7090E5-CCEA-CB75-9A89-57E400A8F751}"/>
                </a:ext>
              </a:extLst>
            </p:cNvPr>
            <p:cNvSpPr txBox="1"/>
            <p:nvPr/>
          </p:nvSpPr>
          <p:spPr>
            <a:xfrm>
              <a:off x="385010" y="312821"/>
              <a:ext cx="1265275" cy="552893"/>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buNone/>
              </a:pPr>
              <a:r>
                <a:rPr lang="en-GB" sz="700">
                  <a:solidFill>
                    <a:srgbClr val="000000"/>
                  </a:solidFill>
                  <a:effectLst/>
                  <a:uFill>
                    <a:solidFill>
                      <a:srgbClr val="000000"/>
                    </a:solidFill>
                  </a:uFill>
                  <a:latin typeface="Avenir Book" panose="02000503020000020003" pitchFamily="2" charset="0"/>
                  <a:ea typeface="Aptos" panose="020B0004020202020204" pitchFamily="34" charset="0"/>
                  <a:cs typeface="Arial" panose="020B0604020202020204" pitchFamily="34" charset="0"/>
                </a:rPr>
                <a:t>Black, Black British, Caribbean or African</a:t>
              </a:r>
              <a:endParaRPr lang="en-GB" sz="1000">
                <a:solidFill>
                  <a:srgbClr val="000000"/>
                </a:solidFill>
                <a:effectLst/>
                <a:uFill>
                  <a:solidFill>
                    <a:srgbClr val="000000"/>
                  </a:solidFill>
                </a:uFill>
                <a:latin typeface="Calibri" panose="020F0502020204030204" pitchFamily="34" charset="0"/>
                <a:ea typeface="Aptos" panose="020B0004020202020204" pitchFamily="34" charset="0"/>
                <a:cs typeface="Arial" panose="020B0604020202020204" pitchFamily="34" charset="0"/>
              </a:endParaRPr>
            </a:p>
            <a:p>
              <a:pPr algn="ctr">
                <a:lnSpc>
                  <a:spcPct val="115000"/>
                </a:lnSpc>
                <a:buNone/>
              </a:pPr>
              <a:r>
                <a:rPr lang="en-GB" sz="700">
                  <a:solidFill>
                    <a:srgbClr val="000000"/>
                  </a:solidFill>
                  <a:effectLst/>
                  <a:uFill>
                    <a:solidFill>
                      <a:srgbClr val="000000"/>
                    </a:solidFill>
                  </a:uFill>
                  <a:latin typeface="Avenir Book" panose="02000503020000020003" pitchFamily="2" charset="0"/>
                  <a:ea typeface="Aptos" panose="020B0004020202020204" pitchFamily="34" charset="0"/>
                  <a:cs typeface="Arial" panose="020B0604020202020204" pitchFamily="34" charset="0"/>
                </a:rPr>
                <a:t>4%</a:t>
              </a:r>
              <a:endParaRPr lang="en-GB" sz="1000">
                <a:solidFill>
                  <a:srgbClr val="000000"/>
                </a:solidFill>
                <a:effectLst/>
                <a:uFill>
                  <a:solidFill>
                    <a:srgbClr val="000000"/>
                  </a:solidFill>
                </a:uFill>
                <a:latin typeface="Calibri" panose="020F0502020204030204" pitchFamily="34" charset="0"/>
                <a:ea typeface="Aptos" panose="020B0004020202020204" pitchFamily="34" charset="0"/>
                <a:cs typeface="Arial" panose="020B0604020202020204" pitchFamily="34" charset="0"/>
              </a:endParaRPr>
            </a:p>
          </p:txBody>
        </p:sp>
        <p:pic>
          <p:nvPicPr>
            <p:cNvPr id="17" name="Picture 16" descr="A colorful circle with a black background&#10;&#10;AI-generated content may be incorrect.">
              <a:extLst>
                <a:ext uri="{FF2B5EF4-FFF2-40B4-BE49-F238E27FC236}">
                  <a16:creationId xmlns:a16="http://schemas.microsoft.com/office/drawing/2014/main" id="{2C56FCB1-17D9-87A3-D66B-84F06D0E691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6747" y="433137"/>
              <a:ext cx="1972945" cy="1972945"/>
            </a:xfrm>
            <a:prstGeom prst="rect">
              <a:avLst/>
            </a:prstGeom>
          </p:spPr>
        </p:pic>
        <p:sp>
          <p:nvSpPr>
            <p:cNvPr id="18" name="Text Box 67">
              <a:extLst>
                <a:ext uri="{FF2B5EF4-FFF2-40B4-BE49-F238E27FC236}">
                  <a16:creationId xmlns:a16="http://schemas.microsoft.com/office/drawing/2014/main" id="{40936CD5-455F-D667-1677-5A5F452E0FEB}"/>
                </a:ext>
              </a:extLst>
            </p:cNvPr>
            <p:cNvSpPr txBox="1"/>
            <p:nvPr/>
          </p:nvSpPr>
          <p:spPr>
            <a:xfrm>
              <a:off x="0" y="878305"/>
              <a:ext cx="1265275" cy="38501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buNone/>
              </a:pPr>
              <a:r>
                <a:rPr lang="en-GB" sz="700">
                  <a:solidFill>
                    <a:srgbClr val="000000"/>
                  </a:solidFill>
                  <a:effectLst/>
                  <a:uFill>
                    <a:solidFill>
                      <a:srgbClr val="000000"/>
                    </a:solidFill>
                  </a:uFill>
                  <a:latin typeface="Avenir Book" panose="02000503020000020003" pitchFamily="2" charset="0"/>
                  <a:ea typeface="Aptos" panose="020B0004020202020204" pitchFamily="34" charset="0"/>
                  <a:cs typeface="Arial" panose="020B0604020202020204" pitchFamily="34" charset="0"/>
                </a:rPr>
                <a:t>Asian or Asian British</a:t>
              </a:r>
              <a:endParaRPr lang="en-GB" sz="1000">
                <a:solidFill>
                  <a:srgbClr val="000000"/>
                </a:solidFill>
                <a:effectLst/>
                <a:uFill>
                  <a:solidFill>
                    <a:srgbClr val="000000"/>
                  </a:solidFill>
                </a:uFill>
                <a:latin typeface="Calibri" panose="020F0502020204030204" pitchFamily="34" charset="0"/>
                <a:ea typeface="Aptos" panose="020B0004020202020204" pitchFamily="34" charset="0"/>
                <a:cs typeface="Arial" panose="020B0604020202020204" pitchFamily="34" charset="0"/>
              </a:endParaRPr>
            </a:p>
            <a:p>
              <a:pPr algn="ctr">
                <a:lnSpc>
                  <a:spcPct val="115000"/>
                </a:lnSpc>
                <a:buNone/>
              </a:pPr>
              <a:r>
                <a:rPr lang="en-GB" sz="700">
                  <a:solidFill>
                    <a:srgbClr val="000000"/>
                  </a:solidFill>
                  <a:effectLst/>
                  <a:uFill>
                    <a:solidFill>
                      <a:srgbClr val="000000"/>
                    </a:solidFill>
                  </a:uFill>
                  <a:latin typeface="Avenir Book" panose="02000503020000020003" pitchFamily="2" charset="0"/>
                  <a:ea typeface="Aptos" panose="020B0004020202020204" pitchFamily="34" charset="0"/>
                  <a:cs typeface="Arial" panose="020B0604020202020204" pitchFamily="34" charset="0"/>
                </a:rPr>
                <a:t>11%</a:t>
              </a:r>
              <a:endParaRPr lang="en-GB" sz="1000">
                <a:solidFill>
                  <a:srgbClr val="000000"/>
                </a:solidFill>
                <a:effectLst/>
                <a:uFill>
                  <a:solidFill>
                    <a:srgbClr val="000000"/>
                  </a:solidFill>
                </a:uFill>
                <a:latin typeface="Calibri" panose="020F0502020204030204" pitchFamily="34" charset="0"/>
                <a:ea typeface="Aptos" panose="020B0004020202020204" pitchFamily="34" charset="0"/>
                <a:cs typeface="Arial" panose="020B0604020202020204" pitchFamily="34" charset="0"/>
              </a:endParaRPr>
            </a:p>
          </p:txBody>
        </p:sp>
        <p:sp>
          <p:nvSpPr>
            <p:cNvPr id="19" name="Text Box 67">
              <a:extLst>
                <a:ext uri="{FF2B5EF4-FFF2-40B4-BE49-F238E27FC236}">
                  <a16:creationId xmlns:a16="http://schemas.microsoft.com/office/drawing/2014/main" id="{D7F7D401-5144-7679-AB7E-23F931F05123}"/>
                </a:ext>
              </a:extLst>
            </p:cNvPr>
            <p:cNvSpPr txBox="1"/>
            <p:nvPr/>
          </p:nvSpPr>
          <p:spPr>
            <a:xfrm>
              <a:off x="2057400" y="312821"/>
              <a:ext cx="1999314" cy="552893"/>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buNone/>
              </a:pPr>
              <a:r>
                <a:rPr lang="en-GB" sz="700">
                  <a:solidFill>
                    <a:srgbClr val="000000"/>
                  </a:solidFill>
                  <a:effectLst/>
                  <a:uFill>
                    <a:solidFill>
                      <a:srgbClr val="000000"/>
                    </a:solidFill>
                  </a:uFill>
                  <a:latin typeface="Avenir Book" panose="02000503020000020003" pitchFamily="2" charset="0"/>
                  <a:ea typeface="Aptos" panose="020B0004020202020204" pitchFamily="34" charset="0"/>
                  <a:cs typeface="Arial" panose="020B0604020202020204" pitchFamily="34" charset="0"/>
                </a:rPr>
                <a:t>Mixed or Multiple Ethnic Groups</a:t>
              </a:r>
              <a:endParaRPr lang="en-GB" sz="1000">
                <a:solidFill>
                  <a:srgbClr val="000000"/>
                </a:solidFill>
                <a:effectLst/>
                <a:uFill>
                  <a:solidFill>
                    <a:srgbClr val="000000"/>
                  </a:solidFill>
                </a:uFill>
                <a:latin typeface="Calibri" panose="020F0502020204030204" pitchFamily="34" charset="0"/>
                <a:ea typeface="Aptos" panose="020B0004020202020204" pitchFamily="34" charset="0"/>
                <a:cs typeface="Arial" panose="020B0604020202020204" pitchFamily="34" charset="0"/>
              </a:endParaRPr>
            </a:p>
            <a:p>
              <a:pPr algn="ctr">
                <a:lnSpc>
                  <a:spcPct val="115000"/>
                </a:lnSpc>
                <a:buNone/>
              </a:pPr>
              <a:r>
                <a:rPr lang="en-GB" sz="700">
                  <a:solidFill>
                    <a:srgbClr val="000000"/>
                  </a:solidFill>
                  <a:effectLst/>
                  <a:uFill>
                    <a:solidFill>
                      <a:srgbClr val="000000"/>
                    </a:solidFill>
                  </a:uFill>
                  <a:latin typeface="Avenir Book" panose="02000503020000020003" pitchFamily="2" charset="0"/>
                  <a:ea typeface="Aptos" panose="020B0004020202020204" pitchFamily="34" charset="0"/>
                  <a:cs typeface="Arial" panose="020B0604020202020204" pitchFamily="34" charset="0"/>
                </a:rPr>
                <a:t>7%</a:t>
              </a:r>
              <a:endParaRPr lang="en-GB" sz="1000">
                <a:solidFill>
                  <a:srgbClr val="000000"/>
                </a:solidFill>
                <a:effectLst/>
                <a:uFill>
                  <a:solidFill>
                    <a:srgbClr val="000000"/>
                  </a:solidFill>
                </a:uFill>
                <a:latin typeface="Calibri" panose="020F0502020204030204" pitchFamily="34" charset="0"/>
                <a:ea typeface="Aptos" panose="020B0004020202020204" pitchFamily="34" charset="0"/>
                <a:cs typeface="Arial" panose="020B0604020202020204" pitchFamily="34" charset="0"/>
              </a:endParaRPr>
            </a:p>
          </p:txBody>
        </p:sp>
        <p:sp>
          <p:nvSpPr>
            <p:cNvPr id="20" name="Text Box 67">
              <a:extLst>
                <a:ext uri="{FF2B5EF4-FFF2-40B4-BE49-F238E27FC236}">
                  <a16:creationId xmlns:a16="http://schemas.microsoft.com/office/drawing/2014/main" id="{FD9644A5-3B84-E533-1A5C-D962948F610C}"/>
                </a:ext>
              </a:extLst>
            </p:cNvPr>
            <p:cNvSpPr txBox="1"/>
            <p:nvPr/>
          </p:nvSpPr>
          <p:spPr>
            <a:xfrm>
              <a:off x="2514600" y="2009274"/>
              <a:ext cx="1265275" cy="552893"/>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buNone/>
              </a:pPr>
              <a:r>
                <a:rPr lang="en-GB" sz="700">
                  <a:solidFill>
                    <a:srgbClr val="000000"/>
                  </a:solidFill>
                  <a:effectLst/>
                  <a:uFill>
                    <a:solidFill>
                      <a:srgbClr val="000000"/>
                    </a:solidFill>
                  </a:uFill>
                  <a:latin typeface="Avenir Book" panose="02000503020000020003" pitchFamily="2" charset="0"/>
                  <a:ea typeface="Aptos" panose="020B0004020202020204" pitchFamily="34" charset="0"/>
                  <a:cs typeface="Arial" panose="020B0604020202020204" pitchFamily="34" charset="0"/>
                </a:rPr>
                <a:t>White or White British</a:t>
              </a:r>
              <a:endParaRPr lang="en-GB" sz="1000">
                <a:solidFill>
                  <a:srgbClr val="000000"/>
                </a:solidFill>
                <a:effectLst/>
                <a:uFill>
                  <a:solidFill>
                    <a:srgbClr val="000000"/>
                  </a:solidFill>
                </a:uFill>
                <a:latin typeface="Calibri" panose="020F0502020204030204" pitchFamily="34" charset="0"/>
                <a:ea typeface="Aptos" panose="020B0004020202020204" pitchFamily="34" charset="0"/>
                <a:cs typeface="Arial" panose="020B0604020202020204" pitchFamily="34" charset="0"/>
              </a:endParaRPr>
            </a:p>
            <a:p>
              <a:pPr algn="ctr">
                <a:lnSpc>
                  <a:spcPct val="115000"/>
                </a:lnSpc>
                <a:buNone/>
              </a:pPr>
              <a:r>
                <a:rPr lang="en-GB" sz="700">
                  <a:solidFill>
                    <a:srgbClr val="000000"/>
                  </a:solidFill>
                  <a:effectLst/>
                  <a:uFill>
                    <a:solidFill>
                      <a:srgbClr val="000000"/>
                    </a:solidFill>
                  </a:uFill>
                  <a:latin typeface="Avenir Book" panose="02000503020000020003" pitchFamily="2" charset="0"/>
                  <a:ea typeface="Aptos" panose="020B0004020202020204" pitchFamily="34" charset="0"/>
                  <a:cs typeface="Arial" panose="020B0604020202020204" pitchFamily="34" charset="0"/>
                </a:rPr>
                <a:t>78%</a:t>
              </a:r>
              <a:endParaRPr lang="en-GB" sz="1000">
                <a:solidFill>
                  <a:srgbClr val="000000"/>
                </a:solidFill>
                <a:effectLst/>
                <a:uFill>
                  <a:solidFill>
                    <a:srgbClr val="000000"/>
                  </a:solidFill>
                </a:uFill>
                <a:latin typeface="Calibri" panose="020F0502020204030204" pitchFamily="34" charset="0"/>
                <a:ea typeface="Aptos" panose="020B0004020202020204" pitchFamily="34" charset="0"/>
                <a:cs typeface="Arial" panose="020B0604020202020204" pitchFamily="34" charset="0"/>
              </a:endParaRPr>
            </a:p>
          </p:txBody>
        </p:sp>
        <p:sp>
          <p:nvSpPr>
            <p:cNvPr id="21" name="Text Box 67">
              <a:extLst>
                <a:ext uri="{FF2B5EF4-FFF2-40B4-BE49-F238E27FC236}">
                  <a16:creationId xmlns:a16="http://schemas.microsoft.com/office/drawing/2014/main" id="{A2337C62-D2A8-9AEB-DDB9-42589A374D1E}"/>
                </a:ext>
              </a:extLst>
            </p:cNvPr>
            <p:cNvSpPr txBox="1"/>
            <p:nvPr/>
          </p:nvSpPr>
          <p:spPr>
            <a:xfrm>
              <a:off x="1143000" y="0"/>
              <a:ext cx="1767840" cy="43307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buNone/>
              </a:pPr>
              <a:r>
                <a:rPr lang="en-GB" sz="1000">
                  <a:solidFill>
                    <a:srgbClr val="000000"/>
                  </a:solidFill>
                  <a:effectLst/>
                  <a:uFill>
                    <a:solidFill>
                      <a:srgbClr val="000000"/>
                    </a:solidFill>
                  </a:uFill>
                  <a:latin typeface="Avenir Book" panose="02000503020000020003" pitchFamily="2" charset="0"/>
                  <a:ea typeface="Aptos" panose="020B0004020202020204" pitchFamily="34" charset="0"/>
                  <a:cs typeface="Arial" panose="020B0604020202020204" pitchFamily="34" charset="0"/>
                </a:rPr>
                <a:t>Client Ethnicity</a:t>
              </a:r>
              <a:endParaRPr lang="en-GB" sz="1000">
                <a:solidFill>
                  <a:srgbClr val="000000"/>
                </a:solidFill>
                <a:effectLst/>
                <a:uFill>
                  <a:solidFill>
                    <a:srgbClr val="000000"/>
                  </a:solidFill>
                </a:uFill>
                <a:latin typeface="Calibri" panose="020F0502020204030204" pitchFamily="34" charset="0"/>
                <a:ea typeface="Aptos" panose="020B0004020202020204" pitchFamily="34" charset="0"/>
                <a:cs typeface="Arial" panose="020B0604020202020204" pitchFamily="34" charset="0"/>
              </a:endParaRPr>
            </a:p>
          </p:txBody>
        </p:sp>
        <p:cxnSp>
          <p:nvCxnSpPr>
            <p:cNvPr id="22" name="Straight Connector 21">
              <a:extLst>
                <a:ext uri="{FF2B5EF4-FFF2-40B4-BE49-F238E27FC236}">
                  <a16:creationId xmlns:a16="http://schemas.microsoft.com/office/drawing/2014/main" id="{697A1448-E9CE-9A55-93EC-FC3B72D96060}"/>
                </a:ext>
              </a:extLst>
            </p:cNvPr>
            <p:cNvCxnSpPr/>
            <p:nvPr/>
          </p:nvCxnSpPr>
          <p:spPr>
            <a:xfrm flipH="1">
              <a:off x="1864894" y="433137"/>
              <a:ext cx="493195" cy="15641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9340821-D4E8-2FDF-6553-023A4CFEC0F5}"/>
                </a:ext>
              </a:extLst>
            </p:cNvPr>
            <p:cNvCxnSpPr/>
            <p:nvPr/>
          </p:nvCxnSpPr>
          <p:spPr>
            <a:xfrm>
              <a:off x="1383631" y="625642"/>
              <a:ext cx="194109" cy="6015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63119852-F230-4415-574A-27439020C3E6}"/>
                </a:ext>
              </a:extLst>
            </p:cNvPr>
            <p:cNvCxnSpPr/>
            <p:nvPr/>
          </p:nvCxnSpPr>
          <p:spPr>
            <a:xfrm flipH="1">
              <a:off x="962526" y="950495"/>
              <a:ext cx="421105" cy="13228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25" name="Picture 24" descr="A blue bar graph on a black background&#10;&#10;AI-generated content may be incorrect.">
            <a:extLst>
              <a:ext uri="{FF2B5EF4-FFF2-40B4-BE49-F238E27FC236}">
                <a16:creationId xmlns:a16="http://schemas.microsoft.com/office/drawing/2014/main" id="{F6B14D65-48F2-6EB9-103C-286FA596E19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43363" y="1945233"/>
            <a:ext cx="3486852" cy="2648088"/>
          </a:xfrm>
          <a:prstGeom prst="rect">
            <a:avLst/>
          </a:prstGeom>
        </p:spPr>
      </p:pic>
    </p:spTree>
    <p:extLst>
      <p:ext uri="{BB962C8B-B14F-4D97-AF65-F5344CB8AC3E}">
        <p14:creationId xmlns:p14="http://schemas.microsoft.com/office/powerpoint/2010/main" val="15353818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59223B-05C4-4DD5-3DB0-24415B1049D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90CD1B2-903F-61ED-F627-CE4A9999D4C2}"/>
              </a:ext>
            </a:extLst>
          </p:cNvPr>
          <p:cNvSpPr>
            <a:spLocks noGrp="1"/>
          </p:cNvSpPr>
          <p:nvPr>
            <p:ph type="title"/>
          </p:nvPr>
        </p:nvSpPr>
        <p:spPr>
          <a:xfrm>
            <a:off x="838200" y="365126"/>
            <a:ext cx="10515600" cy="706930"/>
          </a:xfrm>
        </p:spPr>
        <p:txBody>
          <a:bodyPr>
            <a:normAutofit/>
          </a:bodyPr>
          <a:lstStyle/>
          <a:p>
            <a:pPr algn="ctr"/>
            <a:r>
              <a:rPr lang="en-US" sz="4000"/>
              <a:t>2024 – 2025 </a:t>
            </a:r>
            <a:r>
              <a:rPr lang="en-US" sz="4000" dirty="0"/>
              <a:t>Performance</a:t>
            </a:r>
          </a:p>
        </p:txBody>
      </p:sp>
      <p:sp>
        <p:nvSpPr>
          <p:cNvPr id="4" name="Rectangle 3">
            <a:extLst>
              <a:ext uri="{FF2B5EF4-FFF2-40B4-BE49-F238E27FC236}">
                <a16:creationId xmlns:a16="http://schemas.microsoft.com/office/drawing/2014/main" id="{84A7DDDD-2849-975C-B683-BD913A467BA9}"/>
              </a:ext>
            </a:extLst>
          </p:cNvPr>
          <p:cNvSpPr/>
          <p:nvPr/>
        </p:nvSpPr>
        <p:spPr>
          <a:xfrm>
            <a:off x="0" y="6173266"/>
            <a:ext cx="12192000" cy="907451"/>
          </a:xfrm>
          <a:prstGeom prst="rect">
            <a:avLst/>
          </a:prstGeom>
          <a:solidFill>
            <a:srgbClr val="4C795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406BE2B6-2390-1CEF-33A0-0A0D01029975}"/>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9914" r="90554">
                        <a14:foregroundMark x1="32787" y1="18385" x2="16472" y2="30077"/>
                        <a14:foregroundMark x1="16472" y1="30077" x2="12881" y2="45462"/>
                        <a14:foregroundMark x1="12881" y1="45462" x2="24044" y2="58692"/>
                        <a14:foregroundMark x1="24044" y1="58692" x2="37783" y2="60231"/>
                        <a14:foregroundMark x1="37783" y1="60231" x2="50429" y2="59923"/>
                        <a14:foregroundMark x1="50429" y1="59923" x2="66042" y2="53000"/>
                        <a14:foregroundMark x1="66042" y1="53000" x2="63856" y2="35308"/>
                        <a14:foregroundMark x1="63856" y1="35308" x2="50898" y2="29846"/>
                        <a14:foregroundMark x1="50898" y1="29846" x2="32709" y2="50077"/>
                        <a14:foregroundMark x1="32709" y1="50077" x2="51756" y2="32308"/>
                        <a14:foregroundMark x1="51756" y1="32308" x2="65886" y2="32692"/>
                        <a14:foregroundMark x1="65886" y1="32692" x2="75878" y2="39769"/>
                        <a14:foregroundMark x1="75878" y1="39769" x2="88603" y2="39385"/>
                        <a14:foregroundMark x1="88603" y1="39385" x2="90008" y2="51615"/>
                        <a14:foregroundMark x1="90008" y1="51615" x2="84543" y2="65462"/>
                        <a14:foregroundMark x1="84543" y1="65462" x2="63934" y2="68846"/>
                        <a14:foregroundMark x1="63934" y1="68846" x2="55972" y2="58154"/>
                        <a14:foregroundMark x1="55972" y1="58154" x2="65105" y2="72000"/>
                        <a14:foregroundMark x1="65105" y1="72000" x2="40749" y2="80154"/>
                        <a14:foregroundMark x1="40749" y1="80154" x2="24122" y2="65077"/>
                        <a14:foregroundMark x1="24122" y1="65077" x2="34582" y2="54385"/>
                        <a14:foregroundMark x1="34582" y1="54385" x2="47619" y2="54231"/>
                        <a14:foregroundMark x1="47619" y1="54231" x2="33568" y2="37692"/>
                        <a14:foregroundMark x1="33568" y1="37692" x2="48087" y2="27000"/>
                        <a14:foregroundMark x1="48087" y1="27000" x2="58626" y2="55923"/>
                        <a14:foregroundMark x1="58626" y1="55923" x2="51913" y2="37769"/>
                        <a14:foregroundMark x1="51913" y1="37769" x2="64325" y2="35231"/>
                        <a14:foregroundMark x1="64325" y1="35231" x2="67135" y2="57769"/>
                        <a14:foregroundMark x1="67135" y1="57769" x2="56440" y2="71308"/>
                        <a14:foregroundMark x1="56440" y1="71308" x2="40125" y2="72231"/>
                        <a14:foregroundMark x1="40125" y1="72231" x2="37783" y2="50077"/>
                        <a14:foregroundMark x1="37783" y1="50077" x2="39657" y2="46077"/>
                        <a14:foregroundMark x1="24356" y1="27308" x2="23419" y2="41231"/>
                        <a14:foregroundMark x1="23419" y1="41231" x2="36066" y2="38154"/>
                        <a14:foregroundMark x1="36066" y1="38154" x2="35363" y2="25231"/>
                        <a14:foregroundMark x1="35363" y1="25231" x2="29430" y2="39769"/>
                        <a14:foregroundMark x1="29430" y1="39769" x2="28728" y2="52231"/>
                        <a14:foregroundMark x1="28728" y1="52231" x2="30913" y2="39692"/>
                        <a14:foregroundMark x1="30913" y1="39692" x2="27400" y2="52385"/>
                        <a14:foregroundMark x1="27400" y1="52385" x2="35909" y2="43231"/>
                        <a14:foregroundMark x1="35909" y1="43231" x2="35831" y2="29923"/>
                        <a14:foregroundMark x1="35831" y1="29923" x2="39969" y2="17769"/>
                        <a14:foregroundMark x1="39969" y1="17769" x2="48322" y2="26769"/>
                        <a14:foregroundMark x1="48322" y1="26769" x2="35831" y2="30231"/>
                        <a14:foregroundMark x1="35831" y1="30231" x2="55191" y2="22692"/>
                        <a14:foregroundMark x1="55191" y1="22692" x2="69009" y2="25231"/>
                        <a14:foregroundMark x1="69009" y1="25231" x2="86027" y2="33538"/>
                        <a14:foregroundMark x1="86027" y1="33538" x2="90554" y2="48846"/>
                        <a14:foregroundMark x1="90554" y1="48846" x2="77596" y2="48154"/>
                        <a14:foregroundMark x1="77596" y1="48154" x2="75410" y2="60154"/>
                        <a14:foregroundMark x1="75410" y1="60154" x2="60500" y2="84077"/>
                        <a14:foregroundMark x1="60500" y1="84077" x2="45277" y2="79308"/>
                        <a14:foregroundMark x1="45277" y1="79308" x2="56050" y2="73615"/>
                        <a14:foregroundMark x1="56050" y1="73615" x2="72053" y2="72385"/>
                        <a14:foregroundMark x1="72053" y1="72385" x2="75332" y2="56308"/>
                        <a14:foregroundMark x1="75332" y1="56308" x2="62451" y2="46692"/>
                        <a14:foregroundMark x1="62451" y1="46692" x2="37861" y2="48769"/>
                        <a14:foregroundMark x1="37861" y1="48769" x2="26776" y2="53846"/>
                        <a14:foregroundMark x1="26776" y1="53846" x2="33958" y2="68692"/>
                        <a14:foregroundMark x1="33958" y1="68692" x2="44028" y2="48462"/>
                        <a14:foregroundMark x1="44028" y1="48462" x2="62685" y2="59692"/>
                        <a14:foregroundMark x1="62685" y1="59692" x2="70258" y2="59308"/>
                        <a14:foregroundMark x1="70882" y1="50077" x2="57065" y2="56308"/>
                        <a14:foregroundMark x1="57065" y1="56308" x2="44809" y2="71154"/>
                        <a14:foregroundMark x1="44809" y1="71154" x2="46526" y2="58000"/>
                        <a14:foregroundMark x1="46526" y1="58000" x2="47151" y2="62077"/>
                        <a14:foregroundMark x1="76893" y1="44846" x2="78142" y2="43000"/>
                      </a14:backgroundRemoval>
                    </a14:imgEffect>
                  </a14:imgLayer>
                </a14:imgProps>
              </a:ext>
            </a:extLst>
          </a:blip>
          <a:stretch>
            <a:fillRect/>
          </a:stretch>
        </p:blipFill>
        <p:spPr>
          <a:xfrm>
            <a:off x="10744200" y="5409704"/>
            <a:ext cx="1528651" cy="1553547"/>
          </a:xfrm>
          <a:prstGeom prst="ellipse">
            <a:avLst/>
          </a:prstGeom>
        </p:spPr>
      </p:pic>
      <p:graphicFrame>
        <p:nvGraphicFramePr>
          <p:cNvPr id="10" name="Table 9">
            <a:extLst>
              <a:ext uri="{FF2B5EF4-FFF2-40B4-BE49-F238E27FC236}">
                <a16:creationId xmlns:a16="http://schemas.microsoft.com/office/drawing/2014/main" id="{C290B979-60ED-9804-0DA3-9041A71A40CD}"/>
              </a:ext>
            </a:extLst>
          </p:cNvPr>
          <p:cNvGraphicFramePr>
            <a:graphicFrameLocks noGrp="1"/>
          </p:cNvGraphicFramePr>
          <p:nvPr>
            <p:extLst>
              <p:ext uri="{D42A27DB-BD31-4B8C-83A1-F6EECF244321}">
                <p14:modId xmlns:p14="http://schemas.microsoft.com/office/powerpoint/2010/main" val="3028211311"/>
              </p:ext>
            </p:extLst>
          </p:nvPr>
        </p:nvGraphicFramePr>
        <p:xfrm>
          <a:off x="1143000" y="1708617"/>
          <a:ext cx="3643172" cy="1695958"/>
        </p:xfrm>
        <a:graphic>
          <a:graphicData uri="http://schemas.openxmlformats.org/drawingml/2006/table">
            <a:tbl>
              <a:tblPr firstRow="1" firstCol="1" bandRow="1">
                <a:tableStyleId>{5C22544A-7EE6-4342-B048-85BDC9FD1C3A}</a:tableStyleId>
              </a:tblPr>
              <a:tblGrid>
                <a:gridCol w="1943883">
                  <a:extLst>
                    <a:ext uri="{9D8B030D-6E8A-4147-A177-3AD203B41FA5}">
                      <a16:colId xmlns:a16="http://schemas.microsoft.com/office/drawing/2014/main" val="2693542279"/>
                    </a:ext>
                  </a:extLst>
                </a:gridCol>
                <a:gridCol w="1699289">
                  <a:extLst>
                    <a:ext uri="{9D8B030D-6E8A-4147-A177-3AD203B41FA5}">
                      <a16:colId xmlns:a16="http://schemas.microsoft.com/office/drawing/2014/main" val="1063554984"/>
                    </a:ext>
                  </a:extLst>
                </a:gridCol>
              </a:tblGrid>
              <a:tr h="565319">
                <a:tc>
                  <a:txBody>
                    <a:bodyPr/>
                    <a:lstStyle/>
                    <a:p>
                      <a:pPr algn="ctr">
                        <a:lnSpc>
                          <a:spcPct val="115000"/>
                        </a:lnSpc>
                        <a:buNone/>
                      </a:pPr>
                      <a:r>
                        <a:rPr lang="en-GB" sz="800" kern="100">
                          <a:effectLst/>
                          <a:uFill>
                            <a:solidFill>
                              <a:srgbClr val="000000"/>
                            </a:solidFill>
                          </a:uFill>
                        </a:rPr>
                        <a:t>All adults</a:t>
                      </a:r>
                      <a:endParaRPr lang="en-GB" sz="1000" kern="100">
                        <a:solidFill>
                          <a:srgbClr val="000000"/>
                        </a:solidFill>
                        <a:effectLst/>
                        <a:uFill>
                          <a:solidFill>
                            <a:srgbClr val="000000"/>
                          </a:solidFill>
                        </a:uFill>
                        <a:latin typeface="Calibri" panose="020F0502020204030204" pitchFamily="34" charset="0"/>
                        <a:ea typeface="Aptos" panose="020B0004020202020204" pitchFamily="34" charset="0"/>
                        <a:cs typeface="Arial" panose="020B0604020202020204" pitchFamily="34" charset="0"/>
                      </a:endParaRPr>
                    </a:p>
                  </a:txBody>
                  <a:tcPr marL="0" marR="0" marT="0" marB="0" anchor="ctr"/>
                </a:tc>
                <a:tc>
                  <a:txBody>
                    <a:bodyPr/>
                    <a:lstStyle/>
                    <a:p>
                      <a:pPr algn="ctr">
                        <a:lnSpc>
                          <a:spcPct val="115000"/>
                        </a:lnSpc>
                        <a:buNone/>
                      </a:pPr>
                      <a:r>
                        <a:rPr lang="en-GB" sz="800" kern="100">
                          <a:effectLst/>
                          <a:uFill>
                            <a:solidFill>
                              <a:srgbClr val="000000"/>
                            </a:solidFill>
                          </a:uFill>
                        </a:rPr>
                        <a:t>Recovery rate</a:t>
                      </a:r>
                      <a:endParaRPr lang="en-GB" sz="1000" kern="100">
                        <a:solidFill>
                          <a:srgbClr val="000000"/>
                        </a:solidFill>
                        <a:effectLst/>
                        <a:uFill>
                          <a:solidFill>
                            <a:srgbClr val="000000"/>
                          </a:solidFill>
                        </a:uFill>
                        <a:latin typeface="Calibri" panose="020F0502020204030204" pitchFamily="34" charset="0"/>
                        <a:ea typeface="Aptos" panose="020B0004020202020204" pitchFamily="34" charset="0"/>
                        <a:cs typeface="Arial" panose="020B0604020202020204" pitchFamily="34" charset="0"/>
                      </a:endParaRPr>
                    </a:p>
                  </a:txBody>
                  <a:tcPr marL="0" marR="0" marT="0" marB="0" anchor="ctr"/>
                </a:tc>
                <a:extLst>
                  <a:ext uri="{0D108BD9-81ED-4DB2-BD59-A6C34878D82A}">
                    <a16:rowId xmlns:a16="http://schemas.microsoft.com/office/drawing/2014/main" val="3620773877"/>
                  </a:ext>
                </a:extLst>
              </a:tr>
              <a:tr h="521624">
                <a:tc>
                  <a:txBody>
                    <a:bodyPr/>
                    <a:lstStyle/>
                    <a:p>
                      <a:pPr algn="ctr">
                        <a:lnSpc>
                          <a:spcPct val="115000"/>
                        </a:lnSpc>
                        <a:buNone/>
                      </a:pPr>
                      <a:r>
                        <a:rPr lang="en-GB" sz="800" kern="100">
                          <a:effectLst/>
                          <a:uFill>
                            <a:solidFill>
                              <a:srgbClr val="000000"/>
                            </a:solidFill>
                          </a:uFill>
                        </a:rPr>
                        <a:t>Dose of Nature Prescription</a:t>
                      </a:r>
                      <a:endParaRPr lang="en-GB" sz="1000" kern="100">
                        <a:solidFill>
                          <a:srgbClr val="000000"/>
                        </a:solidFill>
                        <a:effectLst/>
                        <a:uFill>
                          <a:solidFill>
                            <a:srgbClr val="000000"/>
                          </a:solidFill>
                        </a:uFill>
                        <a:latin typeface="Calibri" panose="020F0502020204030204" pitchFamily="34" charset="0"/>
                        <a:ea typeface="Aptos" panose="020B0004020202020204" pitchFamily="34" charset="0"/>
                        <a:cs typeface="Arial" panose="020B0604020202020204" pitchFamily="34" charset="0"/>
                      </a:endParaRPr>
                    </a:p>
                  </a:txBody>
                  <a:tcPr marL="0" marR="0" marT="0" marB="0" anchor="ctr"/>
                </a:tc>
                <a:tc>
                  <a:txBody>
                    <a:bodyPr/>
                    <a:lstStyle/>
                    <a:p>
                      <a:pPr algn="ctr">
                        <a:lnSpc>
                          <a:spcPct val="115000"/>
                        </a:lnSpc>
                        <a:buNone/>
                      </a:pPr>
                      <a:r>
                        <a:rPr lang="en-GB" sz="800" kern="100">
                          <a:effectLst/>
                          <a:uFill>
                            <a:solidFill>
                              <a:srgbClr val="000000"/>
                            </a:solidFill>
                          </a:uFill>
                        </a:rPr>
                        <a:t>64%</a:t>
                      </a:r>
                      <a:endParaRPr lang="en-GB" sz="1000" kern="100">
                        <a:solidFill>
                          <a:srgbClr val="000000"/>
                        </a:solidFill>
                        <a:effectLst/>
                        <a:uFill>
                          <a:solidFill>
                            <a:srgbClr val="000000"/>
                          </a:solidFill>
                        </a:uFill>
                        <a:latin typeface="Calibri" panose="020F0502020204030204" pitchFamily="34" charset="0"/>
                        <a:ea typeface="Aptos" panose="020B0004020202020204" pitchFamily="34" charset="0"/>
                        <a:cs typeface="Arial" panose="020B0604020202020204" pitchFamily="34" charset="0"/>
                      </a:endParaRPr>
                    </a:p>
                  </a:txBody>
                  <a:tcPr marL="0" marR="0" marT="0" marB="0" anchor="ctr"/>
                </a:tc>
                <a:extLst>
                  <a:ext uri="{0D108BD9-81ED-4DB2-BD59-A6C34878D82A}">
                    <a16:rowId xmlns:a16="http://schemas.microsoft.com/office/drawing/2014/main" val="3202572998"/>
                  </a:ext>
                </a:extLst>
              </a:tr>
              <a:tr h="609015">
                <a:tc>
                  <a:txBody>
                    <a:bodyPr/>
                    <a:lstStyle/>
                    <a:p>
                      <a:pPr algn="ctr">
                        <a:lnSpc>
                          <a:spcPct val="115000"/>
                        </a:lnSpc>
                        <a:buNone/>
                      </a:pPr>
                      <a:r>
                        <a:rPr lang="en-GB" sz="800" kern="100">
                          <a:effectLst/>
                          <a:uFill>
                            <a:solidFill>
                              <a:srgbClr val="000000"/>
                            </a:solidFill>
                          </a:uFill>
                        </a:rPr>
                        <a:t>NHS Talking Therapies</a:t>
                      </a:r>
                      <a:r>
                        <a:rPr lang="en-GB" sz="800" kern="100" baseline="30000">
                          <a:effectLst/>
                          <a:uFill>
                            <a:solidFill>
                              <a:srgbClr val="000000"/>
                            </a:solidFill>
                          </a:uFill>
                        </a:rPr>
                        <a:t>3</a:t>
                      </a:r>
                      <a:endParaRPr lang="en-GB" sz="1000" kern="100">
                        <a:solidFill>
                          <a:srgbClr val="000000"/>
                        </a:solidFill>
                        <a:effectLst/>
                        <a:uFill>
                          <a:solidFill>
                            <a:srgbClr val="000000"/>
                          </a:solidFill>
                        </a:uFill>
                        <a:latin typeface="Calibri" panose="020F0502020204030204" pitchFamily="34" charset="0"/>
                        <a:ea typeface="Aptos" panose="020B0004020202020204" pitchFamily="34" charset="0"/>
                        <a:cs typeface="Arial" panose="020B0604020202020204" pitchFamily="34" charset="0"/>
                      </a:endParaRPr>
                    </a:p>
                  </a:txBody>
                  <a:tcPr marL="0" marR="0" marT="0" marB="0" anchor="ctr"/>
                </a:tc>
                <a:tc>
                  <a:txBody>
                    <a:bodyPr/>
                    <a:lstStyle/>
                    <a:p>
                      <a:pPr algn="ctr">
                        <a:lnSpc>
                          <a:spcPct val="115000"/>
                        </a:lnSpc>
                        <a:buNone/>
                      </a:pPr>
                      <a:r>
                        <a:rPr lang="en-GB" sz="800" kern="100">
                          <a:effectLst/>
                          <a:uFill>
                            <a:solidFill>
                              <a:srgbClr val="000000"/>
                            </a:solidFill>
                          </a:uFill>
                        </a:rPr>
                        <a:t>50%</a:t>
                      </a:r>
                      <a:endParaRPr lang="en-GB" sz="1000" kern="100">
                        <a:solidFill>
                          <a:srgbClr val="000000"/>
                        </a:solidFill>
                        <a:effectLst/>
                        <a:uFill>
                          <a:solidFill>
                            <a:srgbClr val="000000"/>
                          </a:solidFill>
                        </a:uFill>
                        <a:latin typeface="Calibri" panose="020F0502020204030204" pitchFamily="34" charset="0"/>
                        <a:ea typeface="Aptos" panose="020B0004020202020204" pitchFamily="34" charset="0"/>
                        <a:cs typeface="Arial" panose="020B0604020202020204" pitchFamily="34" charset="0"/>
                      </a:endParaRPr>
                    </a:p>
                  </a:txBody>
                  <a:tcPr marL="0" marR="0" marT="0" marB="0" anchor="ctr"/>
                </a:tc>
                <a:extLst>
                  <a:ext uri="{0D108BD9-81ED-4DB2-BD59-A6C34878D82A}">
                    <a16:rowId xmlns:a16="http://schemas.microsoft.com/office/drawing/2014/main" val="1920167392"/>
                  </a:ext>
                </a:extLst>
              </a:tr>
            </a:tbl>
          </a:graphicData>
        </a:graphic>
      </p:graphicFrame>
      <p:graphicFrame>
        <p:nvGraphicFramePr>
          <p:cNvPr id="12" name="Table 11">
            <a:extLst>
              <a:ext uri="{FF2B5EF4-FFF2-40B4-BE49-F238E27FC236}">
                <a16:creationId xmlns:a16="http://schemas.microsoft.com/office/drawing/2014/main" id="{8BCB853D-DE69-30A2-650A-4C247821F785}"/>
              </a:ext>
            </a:extLst>
          </p:cNvPr>
          <p:cNvGraphicFramePr>
            <a:graphicFrameLocks noGrp="1"/>
          </p:cNvGraphicFramePr>
          <p:nvPr>
            <p:extLst>
              <p:ext uri="{D42A27DB-BD31-4B8C-83A1-F6EECF244321}">
                <p14:modId xmlns:p14="http://schemas.microsoft.com/office/powerpoint/2010/main" val="1537452899"/>
              </p:ext>
            </p:extLst>
          </p:nvPr>
        </p:nvGraphicFramePr>
        <p:xfrm>
          <a:off x="6152654" y="1708618"/>
          <a:ext cx="3829546" cy="1593382"/>
        </p:xfrm>
        <a:graphic>
          <a:graphicData uri="http://schemas.openxmlformats.org/drawingml/2006/table">
            <a:tbl>
              <a:tblPr firstRow="1" firstCol="1" bandRow="1">
                <a:tableStyleId>{5C22544A-7EE6-4342-B048-85BDC9FD1C3A}</a:tableStyleId>
              </a:tblPr>
              <a:tblGrid>
                <a:gridCol w="1952487">
                  <a:extLst>
                    <a:ext uri="{9D8B030D-6E8A-4147-A177-3AD203B41FA5}">
                      <a16:colId xmlns:a16="http://schemas.microsoft.com/office/drawing/2014/main" val="3188068566"/>
                    </a:ext>
                  </a:extLst>
                </a:gridCol>
                <a:gridCol w="1877059">
                  <a:extLst>
                    <a:ext uri="{9D8B030D-6E8A-4147-A177-3AD203B41FA5}">
                      <a16:colId xmlns:a16="http://schemas.microsoft.com/office/drawing/2014/main" val="1086176147"/>
                    </a:ext>
                  </a:extLst>
                </a:gridCol>
              </a:tblGrid>
              <a:tr h="616851">
                <a:tc>
                  <a:txBody>
                    <a:bodyPr/>
                    <a:lstStyle/>
                    <a:p>
                      <a:pPr algn="ctr">
                        <a:lnSpc>
                          <a:spcPct val="115000"/>
                        </a:lnSpc>
                        <a:buNone/>
                      </a:pPr>
                      <a:r>
                        <a:rPr lang="en-GB" sz="800" kern="100">
                          <a:effectLst/>
                          <a:uFill>
                            <a:solidFill>
                              <a:srgbClr val="000000"/>
                            </a:solidFill>
                          </a:uFill>
                        </a:rPr>
                        <a:t>All adults</a:t>
                      </a:r>
                      <a:endParaRPr lang="en-GB" sz="1000" kern="100">
                        <a:solidFill>
                          <a:srgbClr val="000000"/>
                        </a:solidFill>
                        <a:effectLst/>
                        <a:uFill>
                          <a:solidFill>
                            <a:srgbClr val="000000"/>
                          </a:solidFill>
                        </a:uFill>
                        <a:latin typeface="Calibri" panose="020F0502020204030204" pitchFamily="34" charset="0"/>
                        <a:ea typeface="Aptos" panose="020B0004020202020204" pitchFamily="34" charset="0"/>
                        <a:cs typeface="Arial" panose="020B0604020202020204" pitchFamily="34" charset="0"/>
                      </a:endParaRPr>
                    </a:p>
                  </a:txBody>
                  <a:tcPr marL="0" marR="0" marT="0" marB="0" anchor="ctr"/>
                </a:tc>
                <a:tc>
                  <a:txBody>
                    <a:bodyPr/>
                    <a:lstStyle/>
                    <a:p>
                      <a:pPr algn="ctr">
                        <a:lnSpc>
                          <a:spcPct val="115000"/>
                        </a:lnSpc>
                        <a:buNone/>
                      </a:pPr>
                      <a:r>
                        <a:rPr lang="en-GB" sz="800" kern="100">
                          <a:effectLst/>
                          <a:uFill>
                            <a:solidFill>
                              <a:srgbClr val="000000"/>
                            </a:solidFill>
                          </a:uFill>
                        </a:rPr>
                        <a:t>Reliable improvement</a:t>
                      </a:r>
                      <a:endParaRPr lang="en-GB" sz="1000" kern="100">
                        <a:solidFill>
                          <a:srgbClr val="000000"/>
                        </a:solidFill>
                        <a:effectLst/>
                        <a:uFill>
                          <a:solidFill>
                            <a:srgbClr val="000000"/>
                          </a:solidFill>
                        </a:uFill>
                        <a:latin typeface="Calibri" panose="020F0502020204030204" pitchFamily="34" charset="0"/>
                        <a:ea typeface="Aptos" panose="020B0004020202020204" pitchFamily="34" charset="0"/>
                        <a:cs typeface="Arial" panose="020B0604020202020204" pitchFamily="34" charset="0"/>
                      </a:endParaRPr>
                    </a:p>
                  </a:txBody>
                  <a:tcPr marL="0" marR="0" marT="0" marB="0" anchor="ctr"/>
                </a:tc>
                <a:extLst>
                  <a:ext uri="{0D108BD9-81ED-4DB2-BD59-A6C34878D82A}">
                    <a16:rowId xmlns:a16="http://schemas.microsoft.com/office/drawing/2014/main" val="3740229912"/>
                  </a:ext>
                </a:extLst>
              </a:tr>
              <a:tr h="312001">
                <a:tc>
                  <a:txBody>
                    <a:bodyPr/>
                    <a:lstStyle/>
                    <a:p>
                      <a:pPr algn="ctr">
                        <a:lnSpc>
                          <a:spcPct val="115000"/>
                        </a:lnSpc>
                        <a:buNone/>
                      </a:pPr>
                      <a:r>
                        <a:rPr lang="en-GB" sz="800" kern="100">
                          <a:effectLst/>
                          <a:uFill>
                            <a:solidFill>
                              <a:srgbClr val="000000"/>
                            </a:solidFill>
                          </a:uFill>
                        </a:rPr>
                        <a:t>Dose of Nature Prescription</a:t>
                      </a:r>
                      <a:endParaRPr lang="en-GB" sz="1000" kern="100">
                        <a:solidFill>
                          <a:srgbClr val="000000"/>
                        </a:solidFill>
                        <a:effectLst/>
                        <a:uFill>
                          <a:solidFill>
                            <a:srgbClr val="000000"/>
                          </a:solidFill>
                        </a:uFill>
                        <a:latin typeface="Calibri" panose="020F0502020204030204" pitchFamily="34" charset="0"/>
                        <a:ea typeface="Aptos" panose="020B0004020202020204" pitchFamily="34" charset="0"/>
                        <a:cs typeface="Arial" panose="020B0604020202020204" pitchFamily="34" charset="0"/>
                      </a:endParaRPr>
                    </a:p>
                  </a:txBody>
                  <a:tcPr marL="0" marR="0" marT="0" marB="0" anchor="ctr"/>
                </a:tc>
                <a:tc>
                  <a:txBody>
                    <a:bodyPr/>
                    <a:lstStyle/>
                    <a:p>
                      <a:pPr algn="ctr">
                        <a:lnSpc>
                          <a:spcPct val="115000"/>
                        </a:lnSpc>
                        <a:buNone/>
                      </a:pPr>
                      <a:r>
                        <a:rPr lang="en-GB" sz="800" kern="100">
                          <a:effectLst/>
                          <a:uFill>
                            <a:solidFill>
                              <a:srgbClr val="000000"/>
                            </a:solidFill>
                          </a:uFill>
                        </a:rPr>
                        <a:t>86%</a:t>
                      </a:r>
                      <a:endParaRPr lang="en-GB" sz="1000" kern="100">
                        <a:solidFill>
                          <a:srgbClr val="000000"/>
                        </a:solidFill>
                        <a:effectLst/>
                        <a:uFill>
                          <a:solidFill>
                            <a:srgbClr val="000000"/>
                          </a:solidFill>
                        </a:uFill>
                        <a:latin typeface="Calibri" panose="020F0502020204030204" pitchFamily="34" charset="0"/>
                        <a:ea typeface="Aptos" panose="020B0004020202020204" pitchFamily="34" charset="0"/>
                        <a:cs typeface="Arial" panose="020B0604020202020204" pitchFamily="34" charset="0"/>
                      </a:endParaRPr>
                    </a:p>
                  </a:txBody>
                  <a:tcPr marL="0" marR="0" marT="0" marB="0" anchor="ctr"/>
                </a:tc>
                <a:extLst>
                  <a:ext uri="{0D108BD9-81ED-4DB2-BD59-A6C34878D82A}">
                    <a16:rowId xmlns:a16="http://schemas.microsoft.com/office/drawing/2014/main" val="2429666019"/>
                  </a:ext>
                </a:extLst>
              </a:tr>
              <a:tr h="664530">
                <a:tc>
                  <a:txBody>
                    <a:bodyPr/>
                    <a:lstStyle/>
                    <a:p>
                      <a:pPr algn="ctr">
                        <a:lnSpc>
                          <a:spcPct val="115000"/>
                        </a:lnSpc>
                        <a:buNone/>
                      </a:pPr>
                      <a:r>
                        <a:rPr lang="en-GB" sz="800" kern="100">
                          <a:effectLst/>
                          <a:uFill>
                            <a:solidFill>
                              <a:srgbClr val="000000"/>
                            </a:solidFill>
                          </a:uFill>
                        </a:rPr>
                        <a:t>NHS Talking Therapies</a:t>
                      </a:r>
                      <a:r>
                        <a:rPr lang="en-GB" sz="800" kern="100" baseline="30000">
                          <a:effectLst/>
                          <a:uFill>
                            <a:solidFill>
                              <a:srgbClr val="000000"/>
                            </a:solidFill>
                          </a:uFill>
                        </a:rPr>
                        <a:t>3</a:t>
                      </a:r>
                      <a:endParaRPr lang="en-GB" sz="1000" kern="100">
                        <a:solidFill>
                          <a:srgbClr val="000000"/>
                        </a:solidFill>
                        <a:effectLst/>
                        <a:uFill>
                          <a:solidFill>
                            <a:srgbClr val="000000"/>
                          </a:solidFill>
                        </a:uFill>
                        <a:latin typeface="Calibri" panose="020F0502020204030204" pitchFamily="34" charset="0"/>
                        <a:ea typeface="Aptos" panose="020B0004020202020204" pitchFamily="34" charset="0"/>
                        <a:cs typeface="Arial" panose="020B0604020202020204" pitchFamily="34" charset="0"/>
                      </a:endParaRPr>
                    </a:p>
                  </a:txBody>
                  <a:tcPr marL="0" marR="0" marT="0" marB="0" anchor="ctr"/>
                </a:tc>
                <a:tc>
                  <a:txBody>
                    <a:bodyPr/>
                    <a:lstStyle/>
                    <a:p>
                      <a:pPr algn="ctr">
                        <a:lnSpc>
                          <a:spcPct val="115000"/>
                        </a:lnSpc>
                        <a:buNone/>
                      </a:pPr>
                      <a:r>
                        <a:rPr lang="en-GB" sz="800" kern="100">
                          <a:effectLst/>
                          <a:uFill>
                            <a:solidFill>
                              <a:srgbClr val="000000"/>
                            </a:solidFill>
                          </a:uFill>
                        </a:rPr>
                        <a:t>67%</a:t>
                      </a:r>
                      <a:endParaRPr lang="en-GB" sz="1000" kern="100">
                        <a:solidFill>
                          <a:srgbClr val="000000"/>
                        </a:solidFill>
                        <a:effectLst/>
                        <a:uFill>
                          <a:solidFill>
                            <a:srgbClr val="000000"/>
                          </a:solidFill>
                        </a:uFill>
                        <a:latin typeface="Calibri" panose="020F0502020204030204" pitchFamily="34" charset="0"/>
                        <a:ea typeface="Aptos" panose="020B0004020202020204" pitchFamily="34" charset="0"/>
                        <a:cs typeface="Arial" panose="020B0604020202020204" pitchFamily="34" charset="0"/>
                      </a:endParaRPr>
                    </a:p>
                  </a:txBody>
                  <a:tcPr marL="0" marR="0" marT="0" marB="0" anchor="ctr"/>
                </a:tc>
                <a:extLst>
                  <a:ext uri="{0D108BD9-81ED-4DB2-BD59-A6C34878D82A}">
                    <a16:rowId xmlns:a16="http://schemas.microsoft.com/office/drawing/2014/main" val="2153369410"/>
                  </a:ext>
                </a:extLst>
              </a:tr>
            </a:tbl>
          </a:graphicData>
        </a:graphic>
      </p:graphicFrame>
      <p:grpSp>
        <p:nvGrpSpPr>
          <p:cNvPr id="13" name="Group 12">
            <a:extLst>
              <a:ext uri="{FF2B5EF4-FFF2-40B4-BE49-F238E27FC236}">
                <a16:creationId xmlns:a16="http://schemas.microsoft.com/office/drawing/2014/main" id="{9AE1CCF1-6085-69BD-D0CE-E12DBFFF26EA}"/>
              </a:ext>
            </a:extLst>
          </p:cNvPr>
          <p:cNvGrpSpPr/>
          <p:nvPr/>
        </p:nvGrpSpPr>
        <p:grpSpPr>
          <a:xfrm>
            <a:off x="1143000" y="3429000"/>
            <a:ext cx="4041457" cy="2311400"/>
            <a:chOff x="0" y="0"/>
            <a:chExt cx="3246120" cy="1920875"/>
          </a:xfrm>
        </p:grpSpPr>
        <p:pic>
          <p:nvPicPr>
            <p:cNvPr id="14" name="Picture 13" descr="A black background with orange and green rectangles&#10;&#10;AI-generated content may be incorrect.">
              <a:extLst>
                <a:ext uri="{FF2B5EF4-FFF2-40B4-BE49-F238E27FC236}">
                  <a16:creationId xmlns:a16="http://schemas.microsoft.com/office/drawing/2014/main" id="{0AE5A2BE-0156-F78D-F12D-9D8CE89E7DB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2869565" cy="1920875"/>
            </a:xfrm>
            <a:prstGeom prst="rect">
              <a:avLst/>
            </a:prstGeom>
          </p:spPr>
        </p:pic>
        <p:cxnSp>
          <p:nvCxnSpPr>
            <p:cNvPr id="15" name="Straight Connector 14">
              <a:extLst>
                <a:ext uri="{FF2B5EF4-FFF2-40B4-BE49-F238E27FC236}">
                  <a16:creationId xmlns:a16="http://schemas.microsoft.com/office/drawing/2014/main" id="{7B596647-E4DE-38C8-312B-981050AB52FE}"/>
                </a:ext>
              </a:extLst>
            </p:cNvPr>
            <p:cNvCxnSpPr/>
            <p:nvPr/>
          </p:nvCxnSpPr>
          <p:spPr>
            <a:xfrm>
              <a:off x="243840" y="1094740"/>
              <a:ext cx="1104900" cy="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1EFC61-5C3E-204E-8D52-7EF90FED78AD}"/>
                </a:ext>
              </a:extLst>
            </p:cNvPr>
            <p:cNvCxnSpPr/>
            <p:nvPr/>
          </p:nvCxnSpPr>
          <p:spPr>
            <a:xfrm>
              <a:off x="1638300" y="1178560"/>
              <a:ext cx="1104900" cy="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7" name="Text Box 48">
              <a:extLst>
                <a:ext uri="{FF2B5EF4-FFF2-40B4-BE49-F238E27FC236}">
                  <a16:creationId xmlns:a16="http://schemas.microsoft.com/office/drawing/2014/main" id="{A1B0F2B4-1278-81B1-C184-17B6B3D5AE00}"/>
                </a:ext>
              </a:extLst>
            </p:cNvPr>
            <p:cNvSpPr txBox="1"/>
            <p:nvPr/>
          </p:nvSpPr>
          <p:spPr>
            <a:xfrm>
              <a:off x="723900" y="929640"/>
              <a:ext cx="1127760" cy="22606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buNone/>
              </a:pPr>
              <a:r>
                <a:rPr lang="en-GB" sz="650">
                  <a:solidFill>
                    <a:srgbClr val="000000"/>
                  </a:solidFill>
                  <a:effectLst/>
                  <a:uFill>
                    <a:solidFill>
                      <a:srgbClr val="000000"/>
                    </a:solidFill>
                  </a:uFill>
                  <a:latin typeface="Calibri" panose="020F0502020204030204" pitchFamily="34" charset="0"/>
                  <a:ea typeface="Aptos" panose="020B0004020202020204" pitchFamily="34" charset="0"/>
                  <a:cs typeface="Arial" panose="020B0604020202020204" pitchFamily="34" charset="0"/>
                </a:rPr>
                <a:t>Clinical threshold</a:t>
              </a:r>
              <a:endParaRPr lang="en-GB" sz="1000">
                <a:solidFill>
                  <a:srgbClr val="000000"/>
                </a:solidFill>
                <a:effectLst/>
                <a:uFill>
                  <a:solidFill>
                    <a:srgbClr val="000000"/>
                  </a:solidFill>
                </a:uFill>
                <a:latin typeface="Calibri" panose="020F0502020204030204" pitchFamily="34" charset="0"/>
                <a:ea typeface="Aptos" panose="020B0004020202020204" pitchFamily="34" charset="0"/>
                <a:cs typeface="Arial" panose="020B0604020202020204" pitchFamily="34" charset="0"/>
              </a:endParaRPr>
            </a:p>
          </p:txBody>
        </p:sp>
        <p:sp>
          <p:nvSpPr>
            <p:cNvPr id="18" name="Text Box 48">
              <a:extLst>
                <a:ext uri="{FF2B5EF4-FFF2-40B4-BE49-F238E27FC236}">
                  <a16:creationId xmlns:a16="http://schemas.microsoft.com/office/drawing/2014/main" id="{9E12A34F-2DEA-FB78-A43D-E9012905730A}"/>
                </a:ext>
              </a:extLst>
            </p:cNvPr>
            <p:cNvSpPr txBox="1"/>
            <p:nvPr/>
          </p:nvSpPr>
          <p:spPr>
            <a:xfrm>
              <a:off x="2118360" y="1013460"/>
              <a:ext cx="1127760" cy="22606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buNone/>
              </a:pPr>
              <a:r>
                <a:rPr lang="en-GB" sz="650">
                  <a:solidFill>
                    <a:srgbClr val="000000"/>
                  </a:solidFill>
                  <a:effectLst/>
                  <a:uFill>
                    <a:solidFill>
                      <a:srgbClr val="000000"/>
                    </a:solidFill>
                  </a:uFill>
                  <a:latin typeface="Calibri" panose="020F0502020204030204" pitchFamily="34" charset="0"/>
                  <a:ea typeface="Aptos" panose="020B0004020202020204" pitchFamily="34" charset="0"/>
                  <a:cs typeface="Arial" panose="020B0604020202020204" pitchFamily="34" charset="0"/>
                </a:rPr>
                <a:t>Clinical threshold</a:t>
              </a:r>
              <a:endParaRPr lang="en-GB" sz="1000">
                <a:solidFill>
                  <a:srgbClr val="000000"/>
                </a:solidFill>
                <a:effectLst/>
                <a:uFill>
                  <a:solidFill>
                    <a:srgbClr val="000000"/>
                  </a:solidFill>
                </a:uFill>
                <a:latin typeface="Calibri" panose="020F0502020204030204" pitchFamily="34" charset="0"/>
                <a:ea typeface="Aptos" panose="020B0004020202020204" pitchFamily="34" charset="0"/>
                <a:cs typeface="Arial" panose="020B0604020202020204" pitchFamily="34" charset="0"/>
              </a:endParaRPr>
            </a:p>
          </p:txBody>
        </p:sp>
      </p:grpSp>
      <p:graphicFrame>
        <p:nvGraphicFramePr>
          <p:cNvPr id="19" name="Table 18">
            <a:extLst>
              <a:ext uri="{FF2B5EF4-FFF2-40B4-BE49-F238E27FC236}">
                <a16:creationId xmlns:a16="http://schemas.microsoft.com/office/drawing/2014/main" id="{89AAD0AF-2F45-90A6-206F-59ADB8401FC3}"/>
              </a:ext>
            </a:extLst>
          </p:cNvPr>
          <p:cNvGraphicFramePr>
            <a:graphicFrameLocks noGrp="1"/>
          </p:cNvGraphicFramePr>
          <p:nvPr>
            <p:extLst>
              <p:ext uri="{D42A27DB-BD31-4B8C-83A1-F6EECF244321}">
                <p14:modId xmlns:p14="http://schemas.microsoft.com/office/powerpoint/2010/main" val="2094993533"/>
              </p:ext>
            </p:extLst>
          </p:nvPr>
        </p:nvGraphicFramePr>
        <p:xfrm>
          <a:off x="6152654" y="3709620"/>
          <a:ext cx="3829545" cy="1827579"/>
        </p:xfrm>
        <a:graphic>
          <a:graphicData uri="http://schemas.openxmlformats.org/drawingml/2006/table">
            <a:tbl>
              <a:tblPr firstRow="1" firstCol="1" bandRow="1">
                <a:tableStyleId>{5C22544A-7EE6-4342-B048-85BDC9FD1C3A}</a:tableStyleId>
              </a:tblPr>
              <a:tblGrid>
                <a:gridCol w="1276515">
                  <a:extLst>
                    <a:ext uri="{9D8B030D-6E8A-4147-A177-3AD203B41FA5}">
                      <a16:colId xmlns:a16="http://schemas.microsoft.com/office/drawing/2014/main" val="2243318437"/>
                    </a:ext>
                  </a:extLst>
                </a:gridCol>
                <a:gridCol w="1276515">
                  <a:extLst>
                    <a:ext uri="{9D8B030D-6E8A-4147-A177-3AD203B41FA5}">
                      <a16:colId xmlns:a16="http://schemas.microsoft.com/office/drawing/2014/main" val="287156692"/>
                    </a:ext>
                  </a:extLst>
                </a:gridCol>
                <a:gridCol w="1276515">
                  <a:extLst>
                    <a:ext uri="{9D8B030D-6E8A-4147-A177-3AD203B41FA5}">
                      <a16:colId xmlns:a16="http://schemas.microsoft.com/office/drawing/2014/main" val="517637604"/>
                    </a:ext>
                  </a:extLst>
                </a:gridCol>
              </a:tblGrid>
              <a:tr h="609193">
                <a:tc>
                  <a:txBody>
                    <a:bodyPr/>
                    <a:lstStyle/>
                    <a:p>
                      <a:pPr algn="ctr">
                        <a:lnSpc>
                          <a:spcPct val="115000"/>
                        </a:lnSpc>
                        <a:buNone/>
                      </a:pPr>
                      <a:r>
                        <a:rPr lang="en-GB" sz="800" kern="100">
                          <a:effectLst/>
                          <a:uFill>
                            <a:solidFill>
                              <a:srgbClr val="000000"/>
                            </a:solidFill>
                          </a:uFill>
                        </a:rPr>
                        <a:t>All adults</a:t>
                      </a:r>
                      <a:endParaRPr lang="en-GB" sz="1000" kern="100">
                        <a:solidFill>
                          <a:srgbClr val="000000"/>
                        </a:solidFill>
                        <a:effectLst/>
                        <a:uFill>
                          <a:solidFill>
                            <a:srgbClr val="000000"/>
                          </a:solidFill>
                        </a:uFill>
                        <a:latin typeface="Calibri" panose="020F0502020204030204" pitchFamily="34" charset="0"/>
                        <a:ea typeface="Aptos" panose="020B0004020202020204" pitchFamily="34" charset="0"/>
                        <a:cs typeface="Arial" panose="020B0604020202020204" pitchFamily="34" charset="0"/>
                      </a:endParaRPr>
                    </a:p>
                  </a:txBody>
                  <a:tcPr marL="0" marR="0" marT="0" marB="0" anchor="ctr"/>
                </a:tc>
                <a:tc>
                  <a:txBody>
                    <a:bodyPr/>
                    <a:lstStyle/>
                    <a:p>
                      <a:pPr algn="ctr">
                        <a:lnSpc>
                          <a:spcPct val="115000"/>
                        </a:lnSpc>
                        <a:buNone/>
                      </a:pPr>
                      <a:r>
                        <a:rPr lang="en-GB" sz="800" kern="100">
                          <a:effectLst/>
                          <a:uFill>
                            <a:solidFill>
                              <a:srgbClr val="000000"/>
                            </a:solidFill>
                          </a:uFill>
                        </a:rPr>
                        <a:t>PHQ-9 reduction</a:t>
                      </a:r>
                      <a:endParaRPr lang="en-GB" sz="1000" kern="100">
                        <a:solidFill>
                          <a:srgbClr val="000000"/>
                        </a:solidFill>
                        <a:effectLst/>
                        <a:uFill>
                          <a:solidFill>
                            <a:srgbClr val="000000"/>
                          </a:solidFill>
                        </a:uFill>
                        <a:latin typeface="Calibri" panose="020F0502020204030204" pitchFamily="34" charset="0"/>
                        <a:ea typeface="Aptos" panose="020B0004020202020204" pitchFamily="34" charset="0"/>
                        <a:cs typeface="Arial" panose="020B0604020202020204" pitchFamily="34" charset="0"/>
                      </a:endParaRPr>
                    </a:p>
                  </a:txBody>
                  <a:tcPr marL="0" marR="0" marT="0" marB="0" anchor="ctr"/>
                </a:tc>
                <a:tc>
                  <a:txBody>
                    <a:bodyPr/>
                    <a:lstStyle/>
                    <a:p>
                      <a:pPr algn="ctr">
                        <a:lnSpc>
                          <a:spcPct val="115000"/>
                        </a:lnSpc>
                        <a:buNone/>
                      </a:pPr>
                      <a:r>
                        <a:rPr lang="en-GB" sz="800" kern="100">
                          <a:effectLst/>
                          <a:uFill>
                            <a:solidFill>
                              <a:srgbClr val="000000"/>
                            </a:solidFill>
                          </a:uFill>
                        </a:rPr>
                        <a:t>GAD-7 reduction</a:t>
                      </a:r>
                      <a:endParaRPr lang="en-GB" sz="1000" kern="100">
                        <a:solidFill>
                          <a:srgbClr val="000000"/>
                        </a:solidFill>
                        <a:effectLst/>
                        <a:uFill>
                          <a:solidFill>
                            <a:srgbClr val="000000"/>
                          </a:solidFill>
                        </a:uFill>
                        <a:latin typeface="Calibri" panose="020F0502020204030204" pitchFamily="34" charset="0"/>
                        <a:ea typeface="Aptos" panose="020B0004020202020204" pitchFamily="34" charset="0"/>
                        <a:cs typeface="Arial" panose="020B0604020202020204" pitchFamily="34" charset="0"/>
                      </a:endParaRPr>
                    </a:p>
                  </a:txBody>
                  <a:tcPr marL="0" marR="0" marT="0" marB="0" anchor="ctr"/>
                </a:tc>
                <a:extLst>
                  <a:ext uri="{0D108BD9-81ED-4DB2-BD59-A6C34878D82A}">
                    <a16:rowId xmlns:a16="http://schemas.microsoft.com/office/drawing/2014/main" val="3324047629"/>
                  </a:ext>
                </a:extLst>
              </a:tr>
              <a:tr h="562105">
                <a:tc>
                  <a:txBody>
                    <a:bodyPr/>
                    <a:lstStyle/>
                    <a:p>
                      <a:pPr algn="ctr">
                        <a:lnSpc>
                          <a:spcPct val="115000"/>
                        </a:lnSpc>
                        <a:buNone/>
                      </a:pPr>
                      <a:r>
                        <a:rPr lang="en-GB" sz="800" kern="100">
                          <a:effectLst/>
                          <a:uFill>
                            <a:solidFill>
                              <a:srgbClr val="000000"/>
                            </a:solidFill>
                          </a:uFill>
                        </a:rPr>
                        <a:t>Nature Prescription</a:t>
                      </a:r>
                      <a:endParaRPr lang="en-GB" sz="1000" kern="100">
                        <a:solidFill>
                          <a:srgbClr val="000000"/>
                        </a:solidFill>
                        <a:effectLst/>
                        <a:uFill>
                          <a:solidFill>
                            <a:srgbClr val="000000"/>
                          </a:solidFill>
                        </a:uFill>
                        <a:latin typeface="Calibri" panose="020F0502020204030204" pitchFamily="34" charset="0"/>
                        <a:ea typeface="Aptos" panose="020B0004020202020204" pitchFamily="34" charset="0"/>
                        <a:cs typeface="Arial" panose="020B0604020202020204" pitchFamily="34" charset="0"/>
                      </a:endParaRPr>
                    </a:p>
                  </a:txBody>
                  <a:tcPr marL="0" marR="0" marT="0" marB="0" anchor="ctr"/>
                </a:tc>
                <a:tc>
                  <a:txBody>
                    <a:bodyPr/>
                    <a:lstStyle/>
                    <a:p>
                      <a:pPr algn="ctr">
                        <a:lnSpc>
                          <a:spcPct val="115000"/>
                        </a:lnSpc>
                        <a:buNone/>
                      </a:pPr>
                      <a:r>
                        <a:rPr lang="en-GB" sz="800" kern="100">
                          <a:effectLst/>
                          <a:uFill>
                            <a:solidFill>
                              <a:srgbClr val="000000"/>
                            </a:solidFill>
                          </a:uFill>
                        </a:rPr>
                        <a:t>9.0</a:t>
                      </a:r>
                      <a:endParaRPr lang="en-GB" sz="1000" kern="100">
                        <a:solidFill>
                          <a:srgbClr val="000000"/>
                        </a:solidFill>
                        <a:effectLst/>
                        <a:uFill>
                          <a:solidFill>
                            <a:srgbClr val="000000"/>
                          </a:solidFill>
                        </a:uFill>
                        <a:latin typeface="Calibri" panose="020F0502020204030204" pitchFamily="34" charset="0"/>
                        <a:ea typeface="Aptos" panose="020B0004020202020204" pitchFamily="34" charset="0"/>
                        <a:cs typeface="Arial" panose="020B0604020202020204" pitchFamily="34" charset="0"/>
                      </a:endParaRPr>
                    </a:p>
                  </a:txBody>
                  <a:tcPr marL="0" marR="0" marT="0" marB="0" anchor="ctr"/>
                </a:tc>
                <a:tc>
                  <a:txBody>
                    <a:bodyPr/>
                    <a:lstStyle/>
                    <a:p>
                      <a:pPr algn="ctr">
                        <a:lnSpc>
                          <a:spcPct val="115000"/>
                        </a:lnSpc>
                        <a:buNone/>
                      </a:pPr>
                      <a:r>
                        <a:rPr lang="en-GB" sz="800" kern="100">
                          <a:effectLst/>
                          <a:uFill>
                            <a:solidFill>
                              <a:srgbClr val="000000"/>
                            </a:solidFill>
                          </a:uFill>
                        </a:rPr>
                        <a:t>7.9</a:t>
                      </a:r>
                      <a:endParaRPr lang="en-GB" sz="1000" kern="100">
                        <a:solidFill>
                          <a:srgbClr val="000000"/>
                        </a:solidFill>
                        <a:effectLst/>
                        <a:uFill>
                          <a:solidFill>
                            <a:srgbClr val="000000"/>
                          </a:solidFill>
                        </a:uFill>
                        <a:latin typeface="Calibri" panose="020F0502020204030204" pitchFamily="34" charset="0"/>
                        <a:ea typeface="Aptos" panose="020B0004020202020204" pitchFamily="34" charset="0"/>
                        <a:cs typeface="Arial" panose="020B0604020202020204" pitchFamily="34" charset="0"/>
                      </a:endParaRPr>
                    </a:p>
                  </a:txBody>
                  <a:tcPr marL="0" marR="0" marT="0" marB="0" anchor="ctr"/>
                </a:tc>
                <a:extLst>
                  <a:ext uri="{0D108BD9-81ED-4DB2-BD59-A6C34878D82A}">
                    <a16:rowId xmlns:a16="http://schemas.microsoft.com/office/drawing/2014/main" val="65858043"/>
                  </a:ext>
                </a:extLst>
              </a:tr>
              <a:tr h="656281">
                <a:tc>
                  <a:txBody>
                    <a:bodyPr/>
                    <a:lstStyle/>
                    <a:p>
                      <a:pPr algn="ctr">
                        <a:lnSpc>
                          <a:spcPct val="115000"/>
                        </a:lnSpc>
                        <a:buNone/>
                      </a:pPr>
                      <a:r>
                        <a:rPr lang="en-GB" sz="800" kern="100">
                          <a:effectLst/>
                          <a:uFill>
                            <a:solidFill>
                              <a:srgbClr val="000000"/>
                            </a:solidFill>
                          </a:uFill>
                        </a:rPr>
                        <a:t>NHS Talking Therapies</a:t>
                      </a:r>
                      <a:r>
                        <a:rPr lang="en-GB" sz="800" kern="100" baseline="30000">
                          <a:effectLst/>
                          <a:uFill>
                            <a:solidFill>
                              <a:srgbClr val="000000"/>
                            </a:solidFill>
                          </a:uFill>
                        </a:rPr>
                        <a:t>1</a:t>
                      </a:r>
                      <a:endParaRPr lang="en-GB" sz="1000" kern="100">
                        <a:solidFill>
                          <a:srgbClr val="000000"/>
                        </a:solidFill>
                        <a:effectLst/>
                        <a:uFill>
                          <a:solidFill>
                            <a:srgbClr val="000000"/>
                          </a:solidFill>
                        </a:uFill>
                        <a:latin typeface="Calibri" panose="020F0502020204030204" pitchFamily="34" charset="0"/>
                        <a:ea typeface="Aptos" panose="020B0004020202020204" pitchFamily="34" charset="0"/>
                        <a:cs typeface="Arial" panose="020B0604020202020204" pitchFamily="34" charset="0"/>
                      </a:endParaRPr>
                    </a:p>
                  </a:txBody>
                  <a:tcPr marL="0" marR="0" marT="0" marB="0" anchor="ctr"/>
                </a:tc>
                <a:tc>
                  <a:txBody>
                    <a:bodyPr/>
                    <a:lstStyle/>
                    <a:p>
                      <a:pPr algn="ctr">
                        <a:lnSpc>
                          <a:spcPct val="115000"/>
                        </a:lnSpc>
                        <a:buNone/>
                      </a:pPr>
                      <a:r>
                        <a:rPr lang="en-GB" sz="800" kern="100">
                          <a:effectLst/>
                          <a:uFill>
                            <a:solidFill>
                              <a:srgbClr val="000000"/>
                            </a:solidFill>
                          </a:uFill>
                        </a:rPr>
                        <a:t>5.7</a:t>
                      </a:r>
                      <a:endParaRPr lang="en-GB" sz="1000" kern="100">
                        <a:solidFill>
                          <a:srgbClr val="000000"/>
                        </a:solidFill>
                        <a:effectLst/>
                        <a:uFill>
                          <a:solidFill>
                            <a:srgbClr val="000000"/>
                          </a:solidFill>
                        </a:uFill>
                        <a:latin typeface="Calibri" panose="020F0502020204030204" pitchFamily="34" charset="0"/>
                        <a:ea typeface="Aptos" panose="020B0004020202020204" pitchFamily="34" charset="0"/>
                        <a:cs typeface="Arial" panose="020B0604020202020204" pitchFamily="34" charset="0"/>
                      </a:endParaRPr>
                    </a:p>
                  </a:txBody>
                  <a:tcPr marL="0" marR="0" marT="0" marB="0" anchor="ctr"/>
                </a:tc>
                <a:tc>
                  <a:txBody>
                    <a:bodyPr/>
                    <a:lstStyle/>
                    <a:p>
                      <a:pPr algn="ctr">
                        <a:lnSpc>
                          <a:spcPct val="115000"/>
                        </a:lnSpc>
                        <a:buNone/>
                      </a:pPr>
                      <a:r>
                        <a:rPr lang="en-GB" sz="800" kern="100">
                          <a:effectLst/>
                          <a:uFill>
                            <a:solidFill>
                              <a:srgbClr val="000000"/>
                            </a:solidFill>
                          </a:uFill>
                        </a:rPr>
                        <a:t>5.3</a:t>
                      </a:r>
                      <a:endParaRPr lang="en-GB" sz="1000" kern="100">
                        <a:solidFill>
                          <a:srgbClr val="000000"/>
                        </a:solidFill>
                        <a:effectLst/>
                        <a:uFill>
                          <a:solidFill>
                            <a:srgbClr val="000000"/>
                          </a:solidFill>
                        </a:uFill>
                        <a:latin typeface="Calibri" panose="020F0502020204030204" pitchFamily="34" charset="0"/>
                        <a:ea typeface="Aptos" panose="020B0004020202020204" pitchFamily="34" charset="0"/>
                        <a:cs typeface="Arial" panose="020B0604020202020204" pitchFamily="34" charset="0"/>
                      </a:endParaRPr>
                    </a:p>
                  </a:txBody>
                  <a:tcPr marL="0" marR="0" marT="0" marB="0" anchor="ctr"/>
                </a:tc>
                <a:extLst>
                  <a:ext uri="{0D108BD9-81ED-4DB2-BD59-A6C34878D82A}">
                    <a16:rowId xmlns:a16="http://schemas.microsoft.com/office/drawing/2014/main" val="1301901975"/>
                  </a:ext>
                </a:extLst>
              </a:tr>
            </a:tbl>
          </a:graphicData>
        </a:graphic>
      </p:graphicFrame>
    </p:spTree>
    <p:extLst>
      <p:ext uri="{BB962C8B-B14F-4D97-AF65-F5344CB8AC3E}">
        <p14:creationId xmlns:p14="http://schemas.microsoft.com/office/powerpoint/2010/main" val="41280307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3">
            <a:extLst>
              <a:ext uri="{FF2B5EF4-FFF2-40B4-BE49-F238E27FC236}">
                <a16:creationId xmlns:a16="http://schemas.microsoft.com/office/drawing/2014/main" id="{CB0DC719-9BEE-A42F-4EA8-DCB7BC0CD8DD}"/>
              </a:ext>
            </a:extLst>
          </p:cNvPr>
          <p:cNvSpPr txBox="1">
            <a:spLocks noGrp="1"/>
          </p:cNvSpPr>
          <p:nvPr>
            <p:ph idx="1"/>
          </p:nvPr>
        </p:nvSpPr>
        <p:spPr>
          <a:xfrm>
            <a:off x="585788" y="809625"/>
            <a:ext cx="3378200" cy="2454275"/>
          </a:xfrm>
          <a:custGeom>
            <a:avLst/>
            <a:gdLst>
              <a:gd name="csX0" fmla="*/ 0 w 3378200"/>
              <a:gd name="csY0" fmla="*/ 409054 h 2454275"/>
              <a:gd name="csX1" fmla="*/ 409054 w 3378200"/>
              <a:gd name="csY1" fmla="*/ 0 h 2454275"/>
              <a:gd name="csX2" fmla="*/ 1049077 w 3378200"/>
              <a:gd name="csY2" fmla="*/ 0 h 2454275"/>
              <a:gd name="csX3" fmla="*/ 1689100 w 3378200"/>
              <a:gd name="csY3" fmla="*/ 0 h 2454275"/>
              <a:gd name="csX4" fmla="*/ 2329123 w 3378200"/>
              <a:gd name="csY4" fmla="*/ 0 h 2454275"/>
              <a:gd name="csX5" fmla="*/ 2969146 w 3378200"/>
              <a:gd name="csY5" fmla="*/ 0 h 2454275"/>
              <a:gd name="csX6" fmla="*/ 3378200 w 3378200"/>
              <a:gd name="csY6" fmla="*/ 409054 h 2454275"/>
              <a:gd name="csX7" fmla="*/ 3378200 w 3378200"/>
              <a:gd name="csY7" fmla="*/ 938081 h 2454275"/>
              <a:gd name="csX8" fmla="*/ 3378200 w 3378200"/>
              <a:gd name="csY8" fmla="*/ 1467109 h 2454275"/>
              <a:gd name="csX9" fmla="*/ 3378200 w 3378200"/>
              <a:gd name="csY9" fmla="*/ 2045221 h 2454275"/>
              <a:gd name="csX10" fmla="*/ 2969146 w 3378200"/>
              <a:gd name="csY10" fmla="*/ 2454275 h 2454275"/>
              <a:gd name="csX11" fmla="*/ 2354724 w 3378200"/>
              <a:gd name="csY11" fmla="*/ 2454275 h 2454275"/>
              <a:gd name="csX12" fmla="*/ 1714701 w 3378200"/>
              <a:gd name="csY12" fmla="*/ 2454275 h 2454275"/>
              <a:gd name="csX13" fmla="*/ 1100279 w 3378200"/>
              <a:gd name="csY13" fmla="*/ 2454275 h 2454275"/>
              <a:gd name="csX14" fmla="*/ 409054 w 3378200"/>
              <a:gd name="csY14" fmla="*/ 2454275 h 2454275"/>
              <a:gd name="csX15" fmla="*/ 0 w 3378200"/>
              <a:gd name="csY15" fmla="*/ 2045221 h 2454275"/>
              <a:gd name="csX16" fmla="*/ 0 w 3378200"/>
              <a:gd name="csY16" fmla="*/ 1467109 h 2454275"/>
              <a:gd name="csX17" fmla="*/ 0 w 3378200"/>
              <a:gd name="csY17" fmla="*/ 888996 h 2454275"/>
              <a:gd name="csX18" fmla="*/ 0 w 3378200"/>
              <a:gd name="csY18" fmla="*/ 409054 h 245427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Lst>
            <a:rect l="l" t="t" r="r" b="b"/>
            <a:pathLst>
              <a:path w="3378200" h="2454275" fill="none" extrusionOk="0">
                <a:moveTo>
                  <a:pt x="0" y="409054"/>
                </a:moveTo>
                <a:cubicBezTo>
                  <a:pt x="-35872" y="183158"/>
                  <a:pt x="136709" y="9268"/>
                  <a:pt x="409054" y="0"/>
                </a:cubicBezTo>
                <a:cubicBezTo>
                  <a:pt x="655203" y="25625"/>
                  <a:pt x="859527" y="18810"/>
                  <a:pt x="1049077" y="0"/>
                </a:cubicBezTo>
                <a:cubicBezTo>
                  <a:pt x="1238627" y="-18810"/>
                  <a:pt x="1429165" y="916"/>
                  <a:pt x="1689100" y="0"/>
                </a:cubicBezTo>
                <a:cubicBezTo>
                  <a:pt x="1949035" y="-916"/>
                  <a:pt x="2153167" y="22295"/>
                  <a:pt x="2329123" y="0"/>
                </a:cubicBezTo>
                <a:cubicBezTo>
                  <a:pt x="2505079" y="-22295"/>
                  <a:pt x="2792512" y="30317"/>
                  <a:pt x="2969146" y="0"/>
                </a:cubicBezTo>
                <a:cubicBezTo>
                  <a:pt x="3190160" y="-34383"/>
                  <a:pt x="3379116" y="128816"/>
                  <a:pt x="3378200" y="409054"/>
                </a:cubicBezTo>
                <a:cubicBezTo>
                  <a:pt x="3399169" y="559173"/>
                  <a:pt x="3393289" y="738239"/>
                  <a:pt x="3378200" y="938081"/>
                </a:cubicBezTo>
                <a:cubicBezTo>
                  <a:pt x="3363111" y="1137923"/>
                  <a:pt x="3393532" y="1226897"/>
                  <a:pt x="3378200" y="1467109"/>
                </a:cubicBezTo>
                <a:cubicBezTo>
                  <a:pt x="3362868" y="1707321"/>
                  <a:pt x="3363284" y="1923207"/>
                  <a:pt x="3378200" y="2045221"/>
                </a:cubicBezTo>
                <a:cubicBezTo>
                  <a:pt x="3382780" y="2259260"/>
                  <a:pt x="3217950" y="2447378"/>
                  <a:pt x="2969146" y="2454275"/>
                </a:cubicBezTo>
                <a:cubicBezTo>
                  <a:pt x="2692644" y="2426032"/>
                  <a:pt x="2528040" y="2431519"/>
                  <a:pt x="2354724" y="2454275"/>
                </a:cubicBezTo>
                <a:cubicBezTo>
                  <a:pt x="2181408" y="2477031"/>
                  <a:pt x="1935362" y="2445573"/>
                  <a:pt x="1714701" y="2454275"/>
                </a:cubicBezTo>
                <a:cubicBezTo>
                  <a:pt x="1494040" y="2462977"/>
                  <a:pt x="1272186" y="2423713"/>
                  <a:pt x="1100279" y="2454275"/>
                </a:cubicBezTo>
                <a:cubicBezTo>
                  <a:pt x="928372" y="2484837"/>
                  <a:pt x="730475" y="2475775"/>
                  <a:pt x="409054" y="2454275"/>
                </a:cubicBezTo>
                <a:cubicBezTo>
                  <a:pt x="183478" y="2442987"/>
                  <a:pt x="-32330" y="2255104"/>
                  <a:pt x="0" y="2045221"/>
                </a:cubicBezTo>
                <a:cubicBezTo>
                  <a:pt x="3401" y="1866740"/>
                  <a:pt x="9870" y="1687772"/>
                  <a:pt x="0" y="1467109"/>
                </a:cubicBezTo>
                <a:cubicBezTo>
                  <a:pt x="-9870" y="1246446"/>
                  <a:pt x="-24243" y="1038561"/>
                  <a:pt x="0" y="888996"/>
                </a:cubicBezTo>
                <a:cubicBezTo>
                  <a:pt x="24243" y="739431"/>
                  <a:pt x="2392" y="621233"/>
                  <a:pt x="0" y="409054"/>
                </a:cubicBezTo>
                <a:close/>
              </a:path>
              <a:path w="3378200" h="2454275" stroke="0" extrusionOk="0">
                <a:moveTo>
                  <a:pt x="0" y="409054"/>
                </a:moveTo>
                <a:cubicBezTo>
                  <a:pt x="-20799" y="219631"/>
                  <a:pt x="154858" y="-11679"/>
                  <a:pt x="409054" y="0"/>
                </a:cubicBezTo>
                <a:cubicBezTo>
                  <a:pt x="584883" y="2010"/>
                  <a:pt x="780717" y="-17678"/>
                  <a:pt x="1049077" y="0"/>
                </a:cubicBezTo>
                <a:cubicBezTo>
                  <a:pt x="1317437" y="17678"/>
                  <a:pt x="1440421" y="-6395"/>
                  <a:pt x="1740302" y="0"/>
                </a:cubicBezTo>
                <a:cubicBezTo>
                  <a:pt x="2040183" y="6395"/>
                  <a:pt x="2431685" y="-28434"/>
                  <a:pt x="2969146" y="0"/>
                </a:cubicBezTo>
                <a:cubicBezTo>
                  <a:pt x="3196784" y="20261"/>
                  <a:pt x="3375640" y="158895"/>
                  <a:pt x="3378200" y="409054"/>
                </a:cubicBezTo>
                <a:cubicBezTo>
                  <a:pt x="3394015" y="567073"/>
                  <a:pt x="3388220" y="697062"/>
                  <a:pt x="3378200" y="954443"/>
                </a:cubicBezTo>
                <a:cubicBezTo>
                  <a:pt x="3368180" y="1211824"/>
                  <a:pt x="3356504" y="1332659"/>
                  <a:pt x="3378200" y="1516194"/>
                </a:cubicBezTo>
                <a:cubicBezTo>
                  <a:pt x="3399896" y="1699729"/>
                  <a:pt x="3399454" y="1932132"/>
                  <a:pt x="3378200" y="2045221"/>
                </a:cubicBezTo>
                <a:cubicBezTo>
                  <a:pt x="3405457" y="2234186"/>
                  <a:pt x="3190394" y="2475610"/>
                  <a:pt x="2969146" y="2454275"/>
                </a:cubicBezTo>
                <a:cubicBezTo>
                  <a:pt x="2715018" y="2438745"/>
                  <a:pt x="2495771" y="2461093"/>
                  <a:pt x="2354724" y="2454275"/>
                </a:cubicBezTo>
                <a:cubicBezTo>
                  <a:pt x="2213677" y="2447457"/>
                  <a:pt x="1853417" y="2425034"/>
                  <a:pt x="1689100" y="2454275"/>
                </a:cubicBezTo>
                <a:cubicBezTo>
                  <a:pt x="1524783" y="2483516"/>
                  <a:pt x="1319860" y="2458823"/>
                  <a:pt x="1100279" y="2454275"/>
                </a:cubicBezTo>
                <a:cubicBezTo>
                  <a:pt x="880698" y="2449727"/>
                  <a:pt x="698220" y="2443374"/>
                  <a:pt x="409054" y="2454275"/>
                </a:cubicBezTo>
                <a:cubicBezTo>
                  <a:pt x="194125" y="2461719"/>
                  <a:pt x="-12833" y="2308421"/>
                  <a:pt x="0" y="2045221"/>
                </a:cubicBezTo>
                <a:cubicBezTo>
                  <a:pt x="108" y="1828898"/>
                  <a:pt x="5217" y="1697860"/>
                  <a:pt x="0" y="1516194"/>
                </a:cubicBezTo>
                <a:cubicBezTo>
                  <a:pt x="-5217" y="1334528"/>
                  <a:pt x="-3525" y="1195873"/>
                  <a:pt x="0" y="970805"/>
                </a:cubicBezTo>
                <a:cubicBezTo>
                  <a:pt x="3525" y="745737"/>
                  <a:pt x="-23562" y="548372"/>
                  <a:pt x="0" y="409054"/>
                </a:cubicBezTo>
                <a:close/>
              </a:path>
            </a:pathLst>
          </a:custGeom>
          <a:solidFill>
            <a:srgbClr val="FFC40A">
              <a:alpha val="36863"/>
            </a:srgbClr>
          </a:solidFill>
          <a:ln w="6350">
            <a:solidFill>
              <a:schemeClr val="bg1"/>
            </a:solidFill>
            <a:extLst>
              <a:ext uri="{C807C97D-BFC1-408E-A445-0C87EB9F89A2}">
                <ask:lineSketchStyleProps xmlns:ask="http://schemas.microsoft.com/office/drawing/2018/sketchyshapes" sd="981765707">
                  <a:prstGeom prst="roundRect">
                    <a:avLst/>
                  </a:prstGeom>
                  <ask:type>
                    <ask:lineSketchFreehand/>
                  </ask:type>
                </ask:lineSketchStyleProps>
              </a:ext>
            </a:extLst>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600"/>
              </a:spcAft>
              <a:buNone/>
            </a:pPr>
            <a:r>
              <a:rPr lang="en-GB" sz="1400" b="1" dirty="0">
                <a:solidFill>
                  <a:srgbClr val="212121"/>
                </a:solidFill>
                <a:effectLst/>
                <a:uFill>
                  <a:solidFill>
                    <a:srgbClr val="000000"/>
                  </a:solidFill>
                </a:uFill>
                <a:latin typeface="Calibri" panose="020F0502020204030204" pitchFamily="34" charset="0"/>
                <a:ea typeface="Aptos" panose="020B0004020202020204" pitchFamily="34" charset="0"/>
                <a:cs typeface="Calibri" panose="020F0502020204030204" pitchFamily="34" charset="0"/>
              </a:rPr>
              <a:t>“After my experience with Dose of Nature, my confidence increased to such an extent that I went on to get a wonderful job - something I'm not sure I would have been able to do without my Nature Prescription.”</a:t>
            </a:r>
            <a:endParaRPr lang="en-GB" sz="1000" dirty="0">
              <a:solidFill>
                <a:srgbClr val="000000"/>
              </a:solidFill>
              <a:effectLst/>
              <a:uFill>
                <a:solidFill>
                  <a:srgbClr val="000000"/>
                </a:solidFill>
              </a:uFill>
              <a:latin typeface="Calibri" panose="020F0502020204030204" pitchFamily="34" charset="0"/>
              <a:ea typeface="Aptos" panose="020B0004020202020204" pitchFamily="34" charset="0"/>
              <a:cs typeface="Arial" panose="020B0604020202020204" pitchFamily="34" charset="0"/>
            </a:endParaRPr>
          </a:p>
          <a:p>
            <a:pPr>
              <a:lnSpc>
                <a:spcPct val="115000"/>
              </a:lnSpc>
              <a:buNone/>
            </a:pPr>
            <a:r>
              <a:rPr lang="en-GB" sz="1050" dirty="0">
                <a:solidFill>
                  <a:srgbClr val="212121"/>
                </a:solidFill>
                <a:effectLst/>
                <a:uFill>
                  <a:solidFill>
                    <a:srgbClr val="000000"/>
                  </a:solidFill>
                </a:uFill>
                <a:latin typeface="Calibri" panose="020F0502020204030204" pitchFamily="34" charset="0"/>
                <a:ea typeface="Aptos" panose="020B0004020202020204" pitchFamily="34" charset="0"/>
                <a:cs typeface="Calibri" panose="020F0502020204030204" pitchFamily="34" charset="0"/>
              </a:rPr>
              <a:t>Alice, referred to </a:t>
            </a:r>
            <a:r>
              <a:rPr lang="en-GB" sz="1050" dirty="0" err="1">
                <a:solidFill>
                  <a:srgbClr val="212121"/>
                </a:solidFill>
                <a:effectLst/>
                <a:uFill>
                  <a:solidFill>
                    <a:srgbClr val="000000"/>
                  </a:solidFill>
                </a:uFill>
                <a:latin typeface="Calibri" panose="020F0502020204030204" pitchFamily="34" charset="0"/>
                <a:ea typeface="Aptos" panose="020B0004020202020204" pitchFamily="34" charset="0"/>
                <a:cs typeface="Calibri" panose="020F0502020204030204" pitchFamily="34" charset="0"/>
              </a:rPr>
              <a:t>DoN</a:t>
            </a:r>
            <a:r>
              <a:rPr lang="en-GB" sz="1050" dirty="0">
                <a:solidFill>
                  <a:srgbClr val="212121"/>
                </a:solidFill>
                <a:effectLst/>
                <a:uFill>
                  <a:solidFill>
                    <a:srgbClr val="000000"/>
                  </a:solidFill>
                </a:uFill>
                <a:latin typeface="Calibri" panose="020F0502020204030204" pitchFamily="34" charset="0"/>
                <a:ea typeface="Aptos" panose="020B0004020202020204" pitchFamily="34" charset="0"/>
                <a:cs typeface="Calibri" panose="020F0502020204030204" pitchFamily="34" charset="0"/>
              </a:rPr>
              <a:t> for anxiety and low mood</a:t>
            </a:r>
            <a:endParaRPr lang="en-GB" sz="1000" dirty="0">
              <a:solidFill>
                <a:srgbClr val="000000"/>
              </a:solidFill>
              <a:effectLst/>
              <a:uFill>
                <a:solidFill>
                  <a:srgbClr val="000000"/>
                </a:solidFill>
              </a:uFill>
              <a:latin typeface="Calibri" panose="020F0502020204030204" pitchFamily="34" charset="0"/>
              <a:ea typeface="Aptos" panose="020B0004020202020204" pitchFamily="34" charset="0"/>
              <a:cs typeface="Arial" panose="020B0604020202020204" pitchFamily="34" charset="0"/>
            </a:endParaRPr>
          </a:p>
          <a:p>
            <a:pPr algn="ctr">
              <a:lnSpc>
                <a:spcPct val="115000"/>
              </a:lnSpc>
              <a:buNone/>
            </a:pPr>
            <a:endParaRPr lang="en-GB" sz="1000" dirty="0">
              <a:solidFill>
                <a:srgbClr val="000000"/>
              </a:solidFill>
              <a:effectLst/>
              <a:uFill>
                <a:solidFill>
                  <a:srgbClr val="000000"/>
                </a:solidFill>
              </a:uFill>
              <a:latin typeface="Calibri" panose="020F0502020204030204" pitchFamily="34" charset="0"/>
              <a:ea typeface="Aptos" panose="020B0004020202020204" pitchFamily="34" charset="0"/>
              <a:cs typeface="Arial" panose="020B0604020202020204" pitchFamily="34" charset="0"/>
            </a:endParaRPr>
          </a:p>
        </p:txBody>
      </p:sp>
      <p:sp>
        <p:nvSpPr>
          <p:cNvPr id="5" name="Text Box 33">
            <a:extLst>
              <a:ext uri="{FF2B5EF4-FFF2-40B4-BE49-F238E27FC236}">
                <a16:creationId xmlns:a16="http://schemas.microsoft.com/office/drawing/2014/main" id="{264D170A-5F7E-C3B0-D84F-2E4B83D69912}"/>
              </a:ext>
            </a:extLst>
          </p:cNvPr>
          <p:cNvSpPr txBox="1"/>
          <p:nvPr/>
        </p:nvSpPr>
        <p:spPr>
          <a:xfrm>
            <a:off x="3303588" y="3721100"/>
            <a:ext cx="3162300" cy="2327275"/>
          </a:xfrm>
          <a:custGeom>
            <a:avLst/>
            <a:gdLst>
              <a:gd name="csX0" fmla="*/ 0 w 3162300"/>
              <a:gd name="csY0" fmla="*/ 0 h 2327275"/>
              <a:gd name="csX1" fmla="*/ 0 w 3162300"/>
              <a:gd name="csY1" fmla="*/ 0 h 2327275"/>
              <a:gd name="csX2" fmla="*/ 569214 w 3162300"/>
              <a:gd name="csY2" fmla="*/ 0 h 2327275"/>
              <a:gd name="csX3" fmla="*/ 1170051 w 3162300"/>
              <a:gd name="csY3" fmla="*/ 0 h 2327275"/>
              <a:gd name="csX4" fmla="*/ 1802511 w 3162300"/>
              <a:gd name="csY4" fmla="*/ 0 h 2327275"/>
              <a:gd name="csX5" fmla="*/ 2466594 w 3162300"/>
              <a:gd name="csY5" fmla="*/ 0 h 2327275"/>
              <a:gd name="csX6" fmla="*/ 3162300 w 3162300"/>
              <a:gd name="csY6" fmla="*/ 0 h 2327275"/>
              <a:gd name="csX7" fmla="*/ 3162300 w 3162300"/>
              <a:gd name="csY7" fmla="*/ 0 h 2327275"/>
              <a:gd name="csX8" fmla="*/ 3162300 w 3162300"/>
              <a:gd name="csY8" fmla="*/ 581819 h 2327275"/>
              <a:gd name="csX9" fmla="*/ 3162300 w 3162300"/>
              <a:gd name="csY9" fmla="*/ 1210183 h 2327275"/>
              <a:gd name="csX10" fmla="*/ 3162300 w 3162300"/>
              <a:gd name="csY10" fmla="*/ 1722184 h 2327275"/>
              <a:gd name="csX11" fmla="*/ 3162300 w 3162300"/>
              <a:gd name="csY11" fmla="*/ 2327275 h 2327275"/>
              <a:gd name="csX12" fmla="*/ 3162300 w 3162300"/>
              <a:gd name="csY12" fmla="*/ 2327275 h 2327275"/>
              <a:gd name="csX13" fmla="*/ 2561463 w 3162300"/>
              <a:gd name="csY13" fmla="*/ 2327275 h 2327275"/>
              <a:gd name="csX14" fmla="*/ 2023872 w 3162300"/>
              <a:gd name="csY14" fmla="*/ 2327275 h 2327275"/>
              <a:gd name="csX15" fmla="*/ 1328166 w 3162300"/>
              <a:gd name="csY15" fmla="*/ 2327275 h 2327275"/>
              <a:gd name="csX16" fmla="*/ 632460 w 3162300"/>
              <a:gd name="csY16" fmla="*/ 2327275 h 2327275"/>
              <a:gd name="csX17" fmla="*/ 0 w 3162300"/>
              <a:gd name="csY17" fmla="*/ 2327275 h 2327275"/>
              <a:gd name="csX18" fmla="*/ 0 w 3162300"/>
              <a:gd name="csY18" fmla="*/ 2327275 h 2327275"/>
              <a:gd name="csX19" fmla="*/ 0 w 3162300"/>
              <a:gd name="csY19" fmla="*/ 1722184 h 2327275"/>
              <a:gd name="csX20" fmla="*/ 0 w 3162300"/>
              <a:gd name="csY20" fmla="*/ 1140365 h 2327275"/>
              <a:gd name="csX21" fmla="*/ 0 w 3162300"/>
              <a:gd name="csY21" fmla="*/ 581819 h 2327275"/>
              <a:gd name="csX22" fmla="*/ 0 w 3162300"/>
              <a:gd name="csY22" fmla="*/ 0 h 232727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Lst>
            <a:rect l="l" t="t" r="r" b="b"/>
            <a:pathLst>
              <a:path w="3162300" h="2327275" fill="none" extrusionOk="0">
                <a:moveTo>
                  <a:pt x="0" y="0"/>
                </a:moveTo>
                <a:lnTo>
                  <a:pt x="0" y="0"/>
                </a:lnTo>
                <a:cubicBezTo>
                  <a:pt x="135726" y="2713"/>
                  <a:pt x="447420" y="-2201"/>
                  <a:pt x="569214" y="0"/>
                </a:cubicBezTo>
                <a:cubicBezTo>
                  <a:pt x="691008" y="2201"/>
                  <a:pt x="948167" y="16206"/>
                  <a:pt x="1170051" y="0"/>
                </a:cubicBezTo>
                <a:cubicBezTo>
                  <a:pt x="1391935" y="-16206"/>
                  <a:pt x="1542584" y="25892"/>
                  <a:pt x="1802511" y="0"/>
                </a:cubicBezTo>
                <a:cubicBezTo>
                  <a:pt x="2062438" y="-25892"/>
                  <a:pt x="2301748" y="28070"/>
                  <a:pt x="2466594" y="0"/>
                </a:cubicBezTo>
                <a:cubicBezTo>
                  <a:pt x="2631440" y="-28070"/>
                  <a:pt x="3007544" y="-33230"/>
                  <a:pt x="3162300" y="0"/>
                </a:cubicBezTo>
                <a:lnTo>
                  <a:pt x="3162300" y="0"/>
                </a:lnTo>
                <a:cubicBezTo>
                  <a:pt x="3169764" y="162470"/>
                  <a:pt x="3183786" y="357899"/>
                  <a:pt x="3162300" y="581819"/>
                </a:cubicBezTo>
                <a:cubicBezTo>
                  <a:pt x="3140814" y="805739"/>
                  <a:pt x="3173601" y="1065454"/>
                  <a:pt x="3162300" y="1210183"/>
                </a:cubicBezTo>
                <a:cubicBezTo>
                  <a:pt x="3150999" y="1354912"/>
                  <a:pt x="3171308" y="1519933"/>
                  <a:pt x="3162300" y="1722184"/>
                </a:cubicBezTo>
                <a:cubicBezTo>
                  <a:pt x="3153292" y="1924435"/>
                  <a:pt x="3150032" y="2159285"/>
                  <a:pt x="3162300" y="2327275"/>
                </a:cubicBezTo>
                <a:lnTo>
                  <a:pt x="3162300" y="2327275"/>
                </a:lnTo>
                <a:cubicBezTo>
                  <a:pt x="2913673" y="2308401"/>
                  <a:pt x="2749212" y="2304955"/>
                  <a:pt x="2561463" y="2327275"/>
                </a:cubicBezTo>
                <a:cubicBezTo>
                  <a:pt x="2373714" y="2349595"/>
                  <a:pt x="2237239" y="2310194"/>
                  <a:pt x="2023872" y="2327275"/>
                </a:cubicBezTo>
                <a:cubicBezTo>
                  <a:pt x="1810505" y="2344356"/>
                  <a:pt x="1578305" y="2337391"/>
                  <a:pt x="1328166" y="2327275"/>
                </a:cubicBezTo>
                <a:cubicBezTo>
                  <a:pt x="1078027" y="2317159"/>
                  <a:pt x="886111" y="2346590"/>
                  <a:pt x="632460" y="2327275"/>
                </a:cubicBezTo>
                <a:cubicBezTo>
                  <a:pt x="378809" y="2307960"/>
                  <a:pt x="171808" y="2356750"/>
                  <a:pt x="0" y="2327275"/>
                </a:cubicBezTo>
                <a:lnTo>
                  <a:pt x="0" y="2327275"/>
                </a:lnTo>
                <a:cubicBezTo>
                  <a:pt x="-19196" y="2076778"/>
                  <a:pt x="7238" y="1950058"/>
                  <a:pt x="0" y="1722184"/>
                </a:cubicBezTo>
                <a:cubicBezTo>
                  <a:pt x="-7238" y="1494310"/>
                  <a:pt x="11661" y="1367920"/>
                  <a:pt x="0" y="1140365"/>
                </a:cubicBezTo>
                <a:cubicBezTo>
                  <a:pt x="-11661" y="912810"/>
                  <a:pt x="17579" y="821979"/>
                  <a:pt x="0" y="581819"/>
                </a:cubicBezTo>
                <a:cubicBezTo>
                  <a:pt x="-17579" y="341659"/>
                  <a:pt x="25528" y="131252"/>
                  <a:pt x="0" y="0"/>
                </a:cubicBezTo>
                <a:close/>
              </a:path>
              <a:path w="3162300" h="2327275" stroke="0" extrusionOk="0">
                <a:moveTo>
                  <a:pt x="0" y="0"/>
                </a:moveTo>
                <a:lnTo>
                  <a:pt x="0" y="0"/>
                </a:lnTo>
                <a:cubicBezTo>
                  <a:pt x="343197" y="33972"/>
                  <a:pt x="369453" y="-2830"/>
                  <a:pt x="695706" y="0"/>
                </a:cubicBezTo>
                <a:cubicBezTo>
                  <a:pt x="1021959" y="2830"/>
                  <a:pt x="1054759" y="-9041"/>
                  <a:pt x="1328166" y="0"/>
                </a:cubicBezTo>
                <a:cubicBezTo>
                  <a:pt x="1601573" y="9041"/>
                  <a:pt x="1712674" y="26867"/>
                  <a:pt x="1897380" y="0"/>
                </a:cubicBezTo>
                <a:cubicBezTo>
                  <a:pt x="2082086" y="-26867"/>
                  <a:pt x="2225411" y="-4985"/>
                  <a:pt x="2529840" y="0"/>
                </a:cubicBezTo>
                <a:cubicBezTo>
                  <a:pt x="2834269" y="4985"/>
                  <a:pt x="2967737" y="-24684"/>
                  <a:pt x="3162300" y="0"/>
                </a:cubicBezTo>
                <a:lnTo>
                  <a:pt x="3162300" y="0"/>
                </a:lnTo>
                <a:cubicBezTo>
                  <a:pt x="3153742" y="145969"/>
                  <a:pt x="3139101" y="405578"/>
                  <a:pt x="3162300" y="535273"/>
                </a:cubicBezTo>
                <a:cubicBezTo>
                  <a:pt x="3185499" y="664968"/>
                  <a:pt x="3154848" y="850306"/>
                  <a:pt x="3162300" y="1047274"/>
                </a:cubicBezTo>
                <a:cubicBezTo>
                  <a:pt x="3169752" y="1244242"/>
                  <a:pt x="3167244" y="1309055"/>
                  <a:pt x="3162300" y="1559274"/>
                </a:cubicBezTo>
                <a:cubicBezTo>
                  <a:pt x="3157356" y="1809493"/>
                  <a:pt x="3138579" y="1965112"/>
                  <a:pt x="3162300" y="2327275"/>
                </a:cubicBezTo>
                <a:lnTo>
                  <a:pt x="3162300" y="2327275"/>
                </a:lnTo>
                <a:cubicBezTo>
                  <a:pt x="2924207" y="2298445"/>
                  <a:pt x="2751138" y="2296863"/>
                  <a:pt x="2498217" y="2327275"/>
                </a:cubicBezTo>
                <a:cubicBezTo>
                  <a:pt x="2245296" y="2357687"/>
                  <a:pt x="2061567" y="2330003"/>
                  <a:pt x="1897380" y="2327275"/>
                </a:cubicBezTo>
                <a:cubicBezTo>
                  <a:pt x="1733193" y="2324547"/>
                  <a:pt x="1467738" y="2315266"/>
                  <a:pt x="1233297" y="2327275"/>
                </a:cubicBezTo>
                <a:cubicBezTo>
                  <a:pt x="998856" y="2339284"/>
                  <a:pt x="784756" y="2309142"/>
                  <a:pt x="664083" y="2327275"/>
                </a:cubicBezTo>
                <a:cubicBezTo>
                  <a:pt x="543410" y="2345408"/>
                  <a:pt x="162171" y="2334645"/>
                  <a:pt x="0" y="2327275"/>
                </a:cubicBezTo>
                <a:lnTo>
                  <a:pt x="0" y="2327275"/>
                </a:lnTo>
                <a:cubicBezTo>
                  <a:pt x="-10547" y="2176750"/>
                  <a:pt x="2999" y="1849204"/>
                  <a:pt x="0" y="1722184"/>
                </a:cubicBezTo>
                <a:cubicBezTo>
                  <a:pt x="-2999" y="1595164"/>
                  <a:pt x="-2420" y="1274041"/>
                  <a:pt x="0" y="1093819"/>
                </a:cubicBezTo>
                <a:cubicBezTo>
                  <a:pt x="2420" y="913598"/>
                  <a:pt x="1022" y="544286"/>
                  <a:pt x="0" y="0"/>
                </a:cubicBezTo>
                <a:close/>
              </a:path>
            </a:pathLst>
          </a:custGeom>
          <a:solidFill>
            <a:srgbClr val="FFC40A">
              <a:alpha val="36863"/>
            </a:srgbClr>
          </a:solidFill>
          <a:ln w="6350">
            <a:solidFill>
              <a:schemeClr val="bg1"/>
            </a:solidFill>
            <a:extLst>
              <a:ext uri="{C807C97D-BFC1-408E-A445-0C87EB9F89A2}">
                <ask:lineSketchStyleProps xmlns:ask="http://schemas.microsoft.com/office/drawing/2018/sketchyshapes" sd="981765707">
                  <a:prstGeom prst="roundRect">
                    <a:avLst>
                      <a:gd name="adj" fmla="val 0"/>
                    </a:avLst>
                  </a:prstGeom>
                  <ask:type>
                    <ask:lineSketchFreehand/>
                  </ask:type>
                </ask:lineSketchStyleProps>
              </a:ext>
            </a:extLst>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600"/>
              </a:spcAft>
              <a:buNone/>
            </a:pPr>
            <a:r>
              <a:rPr lang="en-GB" sz="1600" b="1" dirty="0">
                <a:solidFill>
                  <a:srgbClr val="212121"/>
                </a:solidFill>
                <a:effectLst/>
                <a:uFill>
                  <a:solidFill>
                    <a:srgbClr val="000000"/>
                  </a:solidFill>
                </a:uFill>
                <a:latin typeface="Calibri" panose="020F0502020204030204" pitchFamily="34" charset="0"/>
                <a:ea typeface="Aptos" panose="020B0004020202020204" pitchFamily="34" charset="0"/>
                <a:cs typeface="Calibri" panose="020F0502020204030204" pitchFamily="34" charset="0"/>
              </a:rPr>
              <a:t>“I have been a doctor for 21 years and I can honestly say I have not come across a mental health initiative that has come close to being as useful as Dose of Nature has to my patients.”</a:t>
            </a:r>
            <a:endParaRPr lang="en-GB" sz="1000" dirty="0">
              <a:solidFill>
                <a:srgbClr val="000000"/>
              </a:solidFill>
              <a:effectLst/>
              <a:uFill>
                <a:solidFill>
                  <a:srgbClr val="000000"/>
                </a:solidFill>
              </a:uFill>
              <a:latin typeface="Calibri" panose="020F0502020204030204" pitchFamily="34" charset="0"/>
              <a:ea typeface="Aptos" panose="020B0004020202020204" pitchFamily="34" charset="0"/>
              <a:cs typeface="Arial" panose="020B0604020202020204" pitchFamily="34" charset="0"/>
            </a:endParaRPr>
          </a:p>
          <a:p>
            <a:pPr algn="ctr">
              <a:lnSpc>
                <a:spcPct val="115000"/>
              </a:lnSpc>
              <a:buNone/>
            </a:pPr>
            <a:r>
              <a:rPr lang="en-GB" sz="1050" dirty="0">
                <a:solidFill>
                  <a:srgbClr val="212121"/>
                </a:solidFill>
                <a:effectLst/>
                <a:uFill>
                  <a:solidFill>
                    <a:srgbClr val="000000"/>
                  </a:solidFill>
                </a:uFill>
                <a:latin typeface="Calibri" panose="020F0502020204030204" pitchFamily="34" charset="0"/>
                <a:ea typeface="Aptos" panose="020B0004020202020204" pitchFamily="34" charset="0"/>
                <a:cs typeface="Calibri" panose="020F0502020204030204" pitchFamily="34" charset="0"/>
              </a:rPr>
              <a:t>Dr Lisa Wray, GP at Richmond Lock Surgery</a:t>
            </a:r>
            <a:endParaRPr lang="en-GB" sz="1000" dirty="0">
              <a:solidFill>
                <a:srgbClr val="000000"/>
              </a:solidFill>
              <a:effectLst/>
              <a:uFill>
                <a:solidFill>
                  <a:srgbClr val="000000"/>
                </a:solidFill>
              </a:uFill>
              <a:latin typeface="Calibri" panose="020F0502020204030204" pitchFamily="34" charset="0"/>
              <a:ea typeface="Aptos" panose="020B0004020202020204" pitchFamily="34" charset="0"/>
              <a:cs typeface="Arial" panose="020B0604020202020204" pitchFamily="34" charset="0"/>
            </a:endParaRPr>
          </a:p>
          <a:p>
            <a:pPr algn="ctr">
              <a:lnSpc>
                <a:spcPct val="115000"/>
              </a:lnSpc>
              <a:buNone/>
            </a:pPr>
            <a:r>
              <a:rPr lang="en-GB" sz="1000" dirty="0">
                <a:solidFill>
                  <a:srgbClr val="000000"/>
                </a:solidFill>
                <a:effectLst/>
                <a:uFill>
                  <a:solidFill>
                    <a:srgbClr val="000000"/>
                  </a:solidFill>
                </a:uFill>
                <a:latin typeface="Calibri" panose="020F0502020204030204" pitchFamily="34" charset="0"/>
                <a:ea typeface="Aptos" panose="020B0004020202020204" pitchFamily="34" charset="0"/>
                <a:cs typeface="Arial" panose="020B0604020202020204" pitchFamily="34" charset="0"/>
              </a:rPr>
              <a:t> </a:t>
            </a:r>
          </a:p>
        </p:txBody>
      </p:sp>
      <p:sp>
        <p:nvSpPr>
          <p:cNvPr id="6" name="Text Box 33">
            <a:extLst>
              <a:ext uri="{FF2B5EF4-FFF2-40B4-BE49-F238E27FC236}">
                <a16:creationId xmlns:a16="http://schemas.microsoft.com/office/drawing/2014/main" id="{F9FE35F7-40B5-8E14-F099-88986C37A143}"/>
              </a:ext>
            </a:extLst>
          </p:cNvPr>
          <p:cNvSpPr txBox="1"/>
          <p:nvPr/>
        </p:nvSpPr>
        <p:spPr>
          <a:xfrm>
            <a:off x="8228014" y="809625"/>
            <a:ext cx="3457575" cy="5388610"/>
          </a:xfrm>
          <a:custGeom>
            <a:avLst/>
            <a:gdLst>
              <a:gd name="csX0" fmla="*/ 0 w 3457575"/>
              <a:gd name="csY0" fmla="*/ 576274 h 5388610"/>
              <a:gd name="csX1" fmla="*/ 576274 w 3457575"/>
              <a:gd name="csY1" fmla="*/ 0 h 5388610"/>
              <a:gd name="csX2" fmla="*/ 1175581 w 3457575"/>
              <a:gd name="csY2" fmla="*/ 0 h 5388610"/>
              <a:gd name="csX3" fmla="*/ 1751838 w 3457575"/>
              <a:gd name="csY3" fmla="*/ 0 h 5388610"/>
              <a:gd name="csX4" fmla="*/ 2305044 w 3457575"/>
              <a:gd name="csY4" fmla="*/ 0 h 5388610"/>
              <a:gd name="csX5" fmla="*/ 2881301 w 3457575"/>
              <a:gd name="csY5" fmla="*/ 0 h 5388610"/>
              <a:gd name="csX6" fmla="*/ 3457575 w 3457575"/>
              <a:gd name="csY6" fmla="*/ 576274 h 5388610"/>
              <a:gd name="csX7" fmla="*/ 3457575 w 3457575"/>
              <a:gd name="csY7" fmla="*/ 1054344 h 5388610"/>
              <a:gd name="csX8" fmla="*/ 3457575 w 3457575"/>
              <a:gd name="csY8" fmla="*/ 1744217 h 5388610"/>
              <a:gd name="csX9" fmla="*/ 3457575 w 3457575"/>
              <a:gd name="csY9" fmla="*/ 2391729 h 5388610"/>
              <a:gd name="csX10" fmla="*/ 3457575 w 3457575"/>
              <a:gd name="csY10" fmla="*/ 3039241 h 5388610"/>
              <a:gd name="csX11" fmla="*/ 3457575 w 3457575"/>
              <a:gd name="csY11" fmla="*/ 3559672 h 5388610"/>
              <a:gd name="csX12" fmla="*/ 3457575 w 3457575"/>
              <a:gd name="csY12" fmla="*/ 4249545 h 5388610"/>
              <a:gd name="csX13" fmla="*/ 3457575 w 3457575"/>
              <a:gd name="csY13" fmla="*/ 4812336 h 5388610"/>
              <a:gd name="csX14" fmla="*/ 2881301 w 3457575"/>
              <a:gd name="csY14" fmla="*/ 5388610 h 5388610"/>
              <a:gd name="csX15" fmla="*/ 2281994 w 3457575"/>
              <a:gd name="csY15" fmla="*/ 5388610 h 5388610"/>
              <a:gd name="csX16" fmla="*/ 1751838 w 3457575"/>
              <a:gd name="csY16" fmla="*/ 5388610 h 5388610"/>
              <a:gd name="csX17" fmla="*/ 1221682 w 3457575"/>
              <a:gd name="csY17" fmla="*/ 5388610 h 5388610"/>
              <a:gd name="csX18" fmla="*/ 576274 w 3457575"/>
              <a:gd name="csY18" fmla="*/ 5388610 h 5388610"/>
              <a:gd name="csX19" fmla="*/ 0 w 3457575"/>
              <a:gd name="csY19" fmla="*/ 4812336 h 5388610"/>
              <a:gd name="csX20" fmla="*/ 0 w 3457575"/>
              <a:gd name="csY20" fmla="*/ 4122463 h 5388610"/>
              <a:gd name="csX21" fmla="*/ 0 w 3457575"/>
              <a:gd name="csY21" fmla="*/ 3559672 h 5388610"/>
              <a:gd name="csX22" fmla="*/ 0 w 3457575"/>
              <a:gd name="csY22" fmla="*/ 3039241 h 5388610"/>
              <a:gd name="csX23" fmla="*/ 0 w 3457575"/>
              <a:gd name="csY23" fmla="*/ 2434090 h 5388610"/>
              <a:gd name="csX24" fmla="*/ 0 w 3457575"/>
              <a:gd name="csY24" fmla="*/ 1786577 h 5388610"/>
              <a:gd name="csX25" fmla="*/ 0 w 3457575"/>
              <a:gd name="csY25" fmla="*/ 1181426 h 5388610"/>
              <a:gd name="csX26" fmla="*/ 0 w 3457575"/>
              <a:gd name="csY26" fmla="*/ 576274 h 538861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Lst>
            <a:rect l="l" t="t" r="r" b="b"/>
            <a:pathLst>
              <a:path w="3457575" h="5388610" fill="none" extrusionOk="0">
                <a:moveTo>
                  <a:pt x="0" y="576274"/>
                </a:moveTo>
                <a:cubicBezTo>
                  <a:pt x="57171" y="235442"/>
                  <a:pt x="231956" y="42365"/>
                  <a:pt x="576274" y="0"/>
                </a:cubicBezTo>
                <a:cubicBezTo>
                  <a:pt x="777982" y="12834"/>
                  <a:pt x="876160" y="6502"/>
                  <a:pt x="1175581" y="0"/>
                </a:cubicBezTo>
                <a:cubicBezTo>
                  <a:pt x="1475002" y="-6502"/>
                  <a:pt x="1518623" y="-1588"/>
                  <a:pt x="1751838" y="0"/>
                </a:cubicBezTo>
                <a:cubicBezTo>
                  <a:pt x="1985053" y="1588"/>
                  <a:pt x="2119583" y="-1310"/>
                  <a:pt x="2305044" y="0"/>
                </a:cubicBezTo>
                <a:cubicBezTo>
                  <a:pt x="2490505" y="1310"/>
                  <a:pt x="2727927" y="-18159"/>
                  <a:pt x="2881301" y="0"/>
                </a:cubicBezTo>
                <a:cubicBezTo>
                  <a:pt x="3215426" y="-3858"/>
                  <a:pt x="3496923" y="292259"/>
                  <a:pt x="3457575" y="576274"/>
                </a:cubicBezTo>
                <a:cubicBezTo>
                  <a:pt x="3455611" y="743722"/>
                  <a:pt x="3469339" y="827088"/>
                  <a:pt x="3457575" y="1054344"/>
                </a:cubicBezTo>
                <a:cubicBezTo>
                  <a:pt x="3445812" y="1281600"/>
                  <a:pt x="3442885" y="1410424"/>
                  <a:pt x="3457575" y="1744217"/>
                </a:cubicBezTo>
                <a:cubicBezTo>
                  <a:pt x="3472265" y="2078010"/>
                  <a:pt x="3426926" y="2134274"/>
                  <a:pt x="3457575" y="2391729"/>
                </a:cubicBezTo>
                <a:cubicBezTo>
                  <a:pt x="3488224" y="2649184"/>
                  <a:pt x="3474168" y="2894264"/>
                  <a:pt x="3457575" y="3039241"/>
                </a:cubicBezTo>
                <a:cubicBezTo>
                  <a:pt x="3440982" y="3184218"/>
                  <a:pt x="3432757" y="3378601"/>
                  <a:pt x="3457575" y="3559672"/>
                </a:cubicBezTo>
                <a:cubicBezTo>
                  <a:pt x="3482393" y="3740743"/>
                  <a:pt x="3485227" y="4043458"/>
                  <a:pt x="3457575" y="4249545"/>
                </a:cubicBezTo>
                <a:cubicBezTo>
                  <a:pt x="3429923" y="4455632"/>
                  <a:pt x="3472861" y="4581168"/>
                  <a:pt x="3457575" y="4812336"/>
                </a:cubicBezTo>
                <a:cubicBezTo>
                  <a:pt x="3467010" y="5176698"/>
                  <a:pt x="3235665" y="5389771"/>
                  <a:pt x="2881301" y="5388610"/>
                </a:cubicBezTo>
                <a:cubicBezTo>
                  <a:pt x="2740770" y="5376057"/>
                  <a:pt x="2419204" y="5405293"/>
                  <a:pt x="2281994" y="5388610"/>
                </a:cubicBezTo>
                <a:cubicBezTo>
                  <a:pt x="2144784" y="5371927"/>
                  <a:pt x="1876885" y="5414559"/>
                  <a:pt x="1751838" y="5388610"/>
                </a:cubicBezTo>
                <a:cubicBezTo>
                  <a:pt x="1626791" y="5362661"/>
                  <a:pt x="1477199" y="5376045"/>
                  <a:pt x="1221682" y="5388610"/>
                </a:cubicBezTo>
                <a:cubicBezTo>
                  <a:pt x="966165" y="5401175"/>
                  <a:pt x="790732" y="5389313"/>
                  <a:pt x="576274" y="5388610"/>
                </a:cubicBezTo>
                <a:cubicBezTo>
                  <a:pt x="297760" y="5329848"/>
                  <a:pt x="-2652" y="5120962"/>
                  <a:pt x="0" y="4812336"/>
                </a:cubicBezTo>
                <a:cubicBezTo>
                  <a:pt x="12628" y="4667846"/>
                  <a:pt x="-26562" y="4364097"/>
                  <a:pt x="0" y="4122463"/>
                </a:cubicBezTo>
                <a:cubicBezTo>
                  <a:pt x="26562" y="3880829"/>
                  <a:pt x="26107" y="3752099"/>
                  <a:pt x="0" y="3559672"/>
                </a:cubicBezTo>
                <a:cubicBezTo>
                  <a:pt x="-26107" y="3367245"/>
                  <a:pt x="3600" y="3146695"/>
                  <a:pt x="0" y="3039241"/>
                </a:cubicBezTo>
                <a:cubicBezTo>
                  <a:pt x="-3600" y="2931787"/>
                  <a:pt x="12623" y="2715317"/>
                  <a:pt x="0" y="2434090"/>
                </a:cubicBezTo>
                <a:cubicBezTo>
                  <a:pt x="-12623" y="2152863"/>
                  <a:pt x="11618" y="2094874"/>
                  <a:pt x="0" y="1786577"/>
                </a:cubicBezTo>
                <a:cubicBezTo>
                  <a:pt x="-11618" y="1478280"/>
                  <a:pt x="4440" y="1424879"/>
                  <a:pt x="0" y="1181426"/>
                </a:cubicBezTo>
                <a:cubicBezTo>
                  <a:pt x="-4440" y="937973"/>
                  <a:pt x="-6693" y="700046"/>
                  <a:pt x="0" y="576274"/>
                </a:cubicBezTo>
                <a:close/>
              </a:path>
              <a:path w="3457575" h="5388610" stroke="0" extrusionOk="0">
                <a:moveTo>
                  <a:pt x="0" y="576274"/>
                </a:moveTo>
                <a:cubicBezTo>
                  <a:pt x="-10476" y="276386"/>
                  <a:pt x="206159" y="-21410"/>
                  <a:pt x="576274" y="0"/>
                </a:cubicBezTo>
                <a:cubicBezTo>
                  <a:pt x="838313" y="-28624"/>
                  <a:pt x="901108" y="19927"/>
                  <a:pt x="1152531" y="0"/>
                </a:cubicBezTo>
                <a:cubicBezTo>
                  <a:pt x="1403954" y="-19927"/>
                  <a:pt x="1581692" y="-18708"/>
                  <a:pt x="1774888" y="0"/>
                </a:cubicBezTo>
                <a:cubicBezTo>
                  <a:pt x="1968084" y="18708"/>
                  <a:pt x="2607250" y="19889"/>
                  <a:pt x="2881301" y="0"/>
                </a:cubicBezTo>
                <a:cubicBezTo>
                  <a:pt x="3201786" y="26070"/>
                  <a:pt x="3455604" y="239342"/>
                  <a:pt x="3457575" y="576274"/>
                </a:cubicBezTo>
                <a:cubicBezTo>
                  <a:pt x="3472913" y="748620"/>
                  <a:pt x="3427492" y="894437"/>
                  <a:pt x="3457575" y="1181426"/>
                </a:cubicBezTo>
                <a:cubicBezTo>
                  <a:pt x="3487658" y="1468415"/>
                  <a:pt x="3476759" y="1587608"/>
                  <a:pt x="3457575" y="1828938"/>
                </a:cubicBezTo>
                <a:cubicBezTo>
                  <a:pt x="3438391" y="2070268"/>
                  <a:pt x="3446832" y="2311680"/>
                  <a:pt x="3457575" y="2476450"/>
                </a:cubicBezTo>
                <a:cubicBezTo>
                  <a:pt x="3468318" y="2641220"/>
                  <a:pt x="3445129" y="2790227"/>
                  <a:pt x="3457575" y="2954520"/>
                </a:cubicBezTo>
                <a:cubicBezTo>
                  <a:pt x="3470022" y="3118813"/>
                  <a:pt x="3455229" y="3314222"/>
                  <a:pt x="3457575" y="3517311"/>
                </a:cubicBezTo>
                <a:cubicBezTo>
                  <a:pt x="3459921" y="3720400"/>
                  <a:pt x="3473099" y="3913786"/>
                  <a:pt x="3457575" y="4080102"/>
                </a:cubicBezTo>
                <a:cubicBezTo>
                  <a:pt x="3442051" y="4246418"/>
                  <a:pt x="3462975" y="4589823"/>
                  <a:pt x="3457575" y="4812336"/>
                </a:cubicBezTo>
                <a:cubicBezTo>
                  <a:pt x="3492131" y="5122083"/>
                  <a:pt x="3170746" y="5454222"/>
                  <a:pt x="2881301" y="5388610"/>
                </a:cubicBezTo>
                <a:cubicBezTo>
                  <a:pt x="2744518" y="5377665"/>
                  <a:pt x="2464408" y="5391511"/>
                  <a:pt x="2351145" y="5388610"/>
                </a:cubicBezTo>
                <a:cubicBezTo>
                  <a:pt x="2237882" y="5385709"/>
                  <a:pt x="1963858" y="5376809"/>
                  <a:pt x="1728788" y="5388610"/>
                </a:cubicBezTo>
                <a:cubicBezTo>
                  <a:pt x="1493718" y="5400411"/>
                  <a:pt x="1368642" y="5364889"/>
                  <a:pt x="1129480" y="5388610"/>
                </a:cubicBezTo>
                <a:cubicBezTo>
                  <a:pt x="890318" y="5412331"/>
                  <a:pt x="688725" y="5416017"/>
                  <a:pt x="576274" y="5388610"/>
                </a:cubicBezTo>
                <a:cubicBezTo>
                  <a:pt x="270274" y="5333167"/>
                  <a:pt x="2421" y="5162350"/>
                  <a:pt x="0" y="4812336"/>
                </a:cubicBezTo>
                <a:cubicBezTo>
                  <a:pt x="24101" y="4672726"/>
                  <a:pt x="-27675" y="4424300"/>
                  <a:pt x="0" y="4249545"/>
                </a:cubicBezTo>
                <a:cubicBezTo>
                  <a:pt x="27675" y="4074790"/>
                  <a:pt x="-26212" y="3888544"/>
                  <a:pt x="0" y="3559672"/>
                </a:cubicBezTo>
                <a:cubicBezTo>
                  <a:pt x="26212" y="3230800"/>
                  <a:pt x="-21164" y="3217915"/>
                  <a:pt x="0" y="2954520"/>
                </a:cubicBezTo>
                <a:cubicBezTo>
                  <a:pt x="21164" y="2691125"/>
                  <a:pt x="-13804" y="2597188"/>
                  <a:pt x="0" y="2349369"/>
                </a:cubicBezTo>
                <a:cubicBezTo>
                  <a:pt x="13804" y="2101550"/>
                  <a:pt x="20931" y="1905799"/>
                  <a:pt x="0" y="1701856"/>
                </a:cubicBezTo>
                <a:cubicBezTo>
                  <a:pt x="-20931" y="1497913"/>
                  <a:pt x="-20250" y="802486"/>
                  <a:pt x="0" y="576274"/>
                </a:cubicBezTo>
                <a:close/>
              </a:path>
            </a:pathLst>
          </a:custGeom>
          <a:solidFill>
            <a:srgbClr val="FFC40A">
              <a:alpha val="36863"/>
            </a:srgbClr>
          </a:solidFill>
          <a:ln w="6350">
            <a:solidFill>
              <a:schemeClr val="bg1"/>
            </a:solidFill>
            <a:extLst>
              <a:ext uri="{C807C97D-BFC1-408E-A445-0C87EB9F89A2}">
                <ask:lineSketchStyleProps xmlns:ask="http://schemas.microsoft.com/office/drawing/2018/sketchyshapes" sd="981765707">
                  <a:prstGeom prst="roundRect">
                    <a:avLst/>
                  </a:prstGeom>
                  <ask:type>
                    <ask:lineSketchFreehand/>
                  </ask:type>
                </ask:lineSketchStyleProps>
              </a:ext>
            </a:extLst>
          </a:ln>
        </p:spPr>
        <p:txBody>
          <a:bodyPr rot="0" spcFirstLastPara="0" vert="horz" wrap="square" lIns="91440" tIns="45720" rIns="91440" bIns="0" numCol="1" spcCol="0" rtlCol="0" fromWordArt="0" anchor="t" anchorCtr="0" forceAA="0" compatLnSpc="1">
            <a:prstTxWarp prst="textNoShape">
              <a:avLst/>
            </a:prstTxWarp>
            <a:noAutofit/>
          </a:bodyPr>
          <a:lstStyle/>
          <a:p>
            <a:pPr>
              <a:lnSpc>
                <a:spcPct val="115000"/>
              </a:lnSpc>
              <a:buNone/>
            </a:pPr>
            <a:r>
              <a:rPr lang="en-GB" sz="1200" b="1" dirty="0">
                <a:solidFill>
                  <a:srgbClr val="212121"/>
                </a:solidFill>
                <a:effectLst/>
                <a:uFill>
                  <a:solidFill>
                    <a:srgbClr val="000000"/>
                  </a:solidFill>
                </a:uFill>
                <a:latin typeface="Calibri" panose="020F0502020204030204" pitchFamily="34" charset="0"/>
                <a:ea typeface="Aptos" panose="020B0004020202020204" pitchFamily="34" charset="0"/>
                <a:cs typeface="Calibri" panose="020F0502020204030204" pitchFamily="34" charset="0"/>
              </a:rPr>
              <a:t>“I don't do well with endings and goodbyes. And often the way things work, like say counselling, or an 8-week programme, it had an inevitable ending, and it was hard for me to deal with that - it brings on things like rejection, abandonment.</a:t>
            </a:r>
            <a:endParaRPr lang="en-GB" sz="1000" dirty="0">
              <a:solidFill>
                <a:srgbClr val="000000"/>
              </a:solidFill>
              <a:effectLst/>
              <a:uFill>
                <a:solidFill>
                  <a:srgbClr val="000000"/>
                </a:solidFill>
              </a:uFill>
              <a:latin typeface="Calibri" panose="020F0502020204030204" pitchFamily="34" charset="0"/>
              <a:ea typeface="Aptos" panose="020B0004020202020204" pitchFamily="34" charset="0"/>
              <a:cs typeface="Arial" panose="020B0604020202020204" pitchFamily="34" charset="0"/>
            </a:endParaRPr>
          </a:p>
          <a:p>
            <a:pPr>
              <a:lnSpc>
                <a:spcPct val="115000"/>
              </a:lnSpc>
              <a:buNone/>
            </a:pPr>
            <a:r>
              <a:rPr lang="en-GB" sz="1200" b="1" dirty="0">
                <a:solidFill>
                  <a:srgbClr val="212121"/>
                </a:solidFill>
                <a:effectLst/>
                <a:uFill>
                  <a:solidFill>
                    <a:srgbClr val="000000"/>
                  </a:solidFill>
                </a:uFill>
                <a:latin typeface="Calibri" panose="020F0502020204030204" pitchFamily="34" charset="0"/>
                <a:ea typeface="Aptos" panose="020B0004020202020204" pitchFamily="34" charset="0"/>
                <a:cs typeface="Calibri" panose="020F0502020204030204" pitchFamily="34" charset="0"/>
              </a:rPr>
              <a:t> </a:t>
            </a:r>
            <a:endParaRPr lang="en-GB" sz="1000" dirty="0">
              <a:solidFill>
                <a:srgbClr val="000000"/>
              </a:solidFill>
              <a:effectLst/>
              <a:uFill>
                <a:solidFill>
                  <a:srgbClr val="000000"/>
                </a:solidFill>
              </a:uFill>
              <a:latin typeface="Calibri" panose="020F0502020204030204" pitchFamily="34" charset="0"/>
              <a:ea typeface="Aptos" panose="020B0004020202020204" pitchFamily="34" charset="0"/>
              <a:cs typeface="Arial" panose="020B0604020202020204" pitchFamily="34" charset="0"/>
            </a:endParaRPr>
          </a:p>
          <a:p>
            <a:pPr>
              <a:lnSpc>
                <a:spcPct val="115000"/>
              </a:lnSpc>
              <a:buNone/>
            </a:pPr>
            <a:r>
              <a:rPr lang="en-GB" sz="1200" b="1" dirty="0">
                <a:solidFill>
                  <a:srgbClr val="212121"/>
                </a:solidFill>
                <a:effectLst/>
                <a:uFill>
                  <a:solidFill>
                    <a:srgbClr val="000000"/>
                  </a:solidFill>
                </a:uFill>
                <a:latin typeface="Calibri" panose="020F0502020204030204" pitchFamily="34" charset="0"/>
                <a:ea typeface="Aptos" panose="020B0004020202020204" pitchFamily="34" charset="0"/>
                <a:cs typeface="Calibri" panose="020F0502020204030204" pitchFamily="34" charset="0"/>
              </a:rPr>
              <a:t>But Dose of Nature is like ‘You don't have to go anywhere, you are allowed to go to our groups whenever you want’. I was like ‘Really?’</a:t>
            </a:r>
            <a:endParaRPr lang="en-GB" sz="1000" dirty="0">
              <a:solidFill>
                <a:srgbClr val="000000"/>
              </a:solidFill>
              <a:effectLst/>
              <a:uFill>
                <a:solidFill>
                  <a:srgbClr val="000000"/>
                </a:solidFill>
              </a:uFill>
              <a:latin typeface="Calibri" panose="020F0502020204030204" pitchFamily="34" charset="0"/>
              <a:ea typeface="Aptos" panose="020B0004020202020204" pitchFamily="34" charset="0"/>
              <a:cs typeface="Arial" panose="020B0604020202020204" pitchFamily="34" charset="0"/>
            </a:endParaRPr>
          </a:p>
          <a:p>
            <a:pPr>
              <a:lnSpc>
                <a:spcPct val="115000"/>
              </a:lnSpc>
              <a:buNone/>
            </a:pPr>
            <a:r>
              <a:rPr lang="en-GB" sz="1200" b="1" dirty="0">
                <a:solidFill>
                  <a:srgbClr val="212121"/>
                </a:solidFill>
                <a:effectLst/>
                <a:uFill>
                  <a:solidFill>
                    <a:srgbClr val="000000"/>
                  </a:solidFill>
                </a:uFill>
                <a:latin typeface="Calibri" panose="020F0502020204030204" pitchFamily="34" charset="0"/>
                <a:ea typeface="Aptos" panose="020B0004020202020204" pitchFamily="34" charset="0"/>
                <a:cs typeface="Calibri" panose="020F0502020204030204" pitchFamily="34" charset="0"/>
              </a:rPr>
              <a:t>	</a:t>
            </a:r>
            <a:endParaRPr lang="en-GB" sz="1000" dirty="0">
              <a:solidFill>
                <a:srgbClr val="000000"/>
              </a:solidFill>
              <a:effectLst/>
              <a:uFill>
                <a:solidFill>
                  <a:srgbClr val="000000"/>
                </a:solidFill>
              </a:uFill>
              <a:latin typeface="Calibri" panose="020F0502020204030204" pitchFamily="34" charset="0"/>
              <a:ea typeface="Aptos" panose="020B0004020202020204" pitchFamily="34" charset="0"/>
              <a:cs typeface="Arial" panose="020B0604020202020204" pitchFamily="34" charset="0"/>
            </a:endParaRPr>
          </a:p>
          <a:p>
            <a:pPr>
              <a:lnSpc>
                <a:spcPct val="115000"/>
              </a:lnSpc>
              <a:buNone/>
            </a:pPr>
            <a:r>
              <a:rPr lang="en-GB" sz="1200" b="1" dirty="0">
                <a:solidFill>
                  <a:srgbClr val="212121"/>
                </a:solidFill>
                <a:effectLst/>
                <a:uFill>
                  <a:solidFill>
                    <a:srgbClr val="000000"/>
                  </a:solidFill>
                </a:uFill>
                <a:latin typeface="Calibri" panose="020F0502020204030204" pitchFamily="34" charset="0"/>
                <a:ea typeface="Aptos" panose="020B0004020202020204" pitchFamily="34" charset="0"/>
                <a:cs typeface="Calibri" panose="020F0502020204030204" pitchFamily="34" charset="0"/>
              </a:rPr>
              <a:t>And it’s turned from me being the client into me volunteering and seeing both sides. I feel helpful when I speak to new clients that come to the groups, because I know how it feels to come to a group without knowing anyone. </a:t>
            </a:r>
            <a:endParaRPr lang="en-GB" sz="1000" dirty="0">
              <a:solidFill>
                <a:srgbClr val="000000"/>
              </a:solidFill>
              <a:effectLst/>
              <a:uFill>
                <a:solidFill>
                  <a:srgbClr val="000000"/>
                </a:solidFill>
              </a:uFill>
              <a:latin typeface="Calibri" panose="020F0502020204030204" pitchFamily="34" charset="0"/>
              <a:ea typeface="Aptos" panose="020B0004020202020204" pitchFamily="34" charset="0"/>
              <a:cs typeface="Arial" panose="020B0604020202020204" pitchFamily="34" charset="0"/>
            </a:endParaRPr>
          </a:p>
          <a:p>
            <a:pPr>
              <a:lnSpc>
                <a:spcPct val="115000"/>
              </a:lnSpc>
              <a:buNone/>
            </a:pPr>
            <a:r>
              <a:rPr lang="en-GB" sz="1200" b="1" dirty="0">
                <a:solidFill>
                  <a:srgbClr val="212121"/>
                </a:solidFill>
                <a:effectLst/>
                <a:uFill>
                  <a:solidFill>
                    <a:srgbClr val="000000"/>
                  </a:solidFill>
                </a:uFill>
                <a:latin typeface="Calibri" panose="020F0502020204030204" pitchFamily="34" charset="0"/>
                <a:ea typeface="Aptos" panose="020B0004020202020204" pitchFamily="34" charset="0"/>
                <a:cs typeface="Calibri" panose="020F0502020204030204" pitchFamily="34" charset="0"/>
              </a:rPr>
              <a:t> </a:t>
            </a:r>
            <a:endParaRPr lang="en-GB" sz="1000" dirty="0">
              <a:solidFill>
                <a:srgbClr val="000000"/>
              </a:solidFill>
              <a:effectLst/>
              <a:uFill>
                <a:solidFill>
                  <a:srgbClr val="000000"/>
                </a:solidFill>
              </a:uFill>
              <a:latin typeface="Calibri" panose="020F0502020204030204" pitchFamily="34" charset="0"/>
              <a:ea typeface="Aptos" panose="020B0004020202020204" pitchFamily="34" charset="0"/>
              <a:cs typeface="Arial" panose="020B0604020202020204" pitchFamily="34" charset="0"/>
            </a:endParaRPr>
          </a:p>
          <a:p>
            <a:pPr>
              <a:lnSpc>
                <a:spcPct val="115000"/>
              </a:lnSpc>
              <a:buNone/>
            </a:pPr>
            <a:r>
              <a:rPr lang="en-GB" sz="1200" b="1" dirty="0">
                <a:solidFill>
                  <a:srgbClr val="212121"/>
                </a:solidFill>
                <a:effectLst/>
                <a:uFill>
                  <a:solidFill>
                    <a:srgbClr val="000000"/>
                  </a:solidFill>
                </a:uFill>
                <a:latin typeface="Calibri" panose="020F0502020204030204" pitchFamily="34" charset="0"/>
                <a:ea typeface="Aptos" panose="020B0004020202020204" pitchFamily="34" charset="0"/>
                <a:cs typeface="Calibri" panose="020F0502020204030204" pitchFamily="34" charset="0"/>
              </a:rPr>
              <a:t>So, it's reassuring just knowing that Dose of Nature are still going to be there for you and that it's a growing community, I'm like, I don't want this to stop.”</a:t>
            </a:r>
            <a:endParaRPr lang="en-GB" sz="1000" dirty="0">
              <a:solidFill>
                <a:srgbClr val="000000"/>
              </a:solidFill>
              <a:effectLst/>
              <a:uFill>
                <a:solidFill>
                  <a:srgbClr val="000000"/>
                </a:solidFill>
              </a:uFill>
              <a:latin typeface="Calibri" panose="020F0502020204030204" pitchFamily="34" charset="0"/>
              <a:ea typeface="Aptos" panose="020B0004020202020204" pitchFamily="34" charset="0"/>
              <a:cs typeface="Arial" panose="020B0604020202020204" pitchFamily="34" charset="0"/>
            </a:endParaRPr>
          </a:p>
          <a:p>
            <a:pPr>
              <a:lnSpc>
                <a:spcPct val="115000"/>
              </a:lnSpc>
              <a:buNone/>
            </a:pPr>
            <a:r>
              <a:rPr lang="en-GB" sz="800" dirty="0">
                <a:solidFill>
                  <a:srgbClr val="000000"/>
                </a:solidFill>
                <a:effectLst/>
                <a:uFill>
                  <a:solidFill>
                    <a:srgbClr val="000000"/>
                  </a:solidFill>
                </a:uFill>
                <a:latin typeface="Calibri" panose="020F0502020204030204" pitchFamily="34" charset="0"/>
                <a:ea typeface="Aptos" panose="020B0004020202020204" pitchFamily="34" charset="0"/>
                <a:cs typeface="Arial" panose="020B0604020202020204" pitchFamily="34" charset="0"/>
              </a:rPr>
              <a:t> </a:t>
            </a:r>
            <a:endParaRPr lang="en-GB" sz="1000" dirty="0">
              <a:solidFill>
                <a:srgbClr val="000000"/>
              </a:solidFill>
              <a:effectLst/>
              <a:uFill>
                <a:solidFill>
                  <a:srgbClr val="000000"/>
                </a:solidFill>
              </a:uFill>
              <a:latin typeface="Calibri" panose="020F0502020204030204" pitchFamily="34" charset="0"/>
              <a:ea typeface="Aptos" panose="020B0004020202020204" pitchFamily="34" charset="0"/>
              <a:cs typeface="Arial" panose="020B0604020202020204" pitchFamily="34" charset="0"/>
            </a:endParaRPr>
          </a:p>
          <a:p>
            <a:pPr algn="ctr">
              <a:lnSpc>
                <a:spcPct val="115000"/>
              </a:lnSpc>
              <a:buNone/>
            </a:pPr>
            <a:r>
              <a:rPr lang="en-GB" sz="1050" dirty="0">
                <a:solidFill>
                  <a:srgbClr val="000000"/>
                </a:solidFill>
                <a:effectLst/>
                <a:uFill>
                  <a:solidFill>
                    <a:srgbClr val="000000"/>
                  </a:solidFill>
                </a:uFill>
                <a:latin typeface="Calibri" panose="020F0502020204030204" pitchFamily="34" charset="0"/>
                <a:ea typeface="Aptos" panose="020B0004020202020204" pitchFamily="34" charset="0"/>
                <a:cs typeface="Arial" panose="020B0604020202020204" pitchFamily="34" charset="0"/>
              </a:rPr>
              <a:t>Adam, 43</a:t>
            </a:r>
            <a:endParaRPr lang="en-GB" sz="1000" dirty="0">
              <a:solidFill>
                <a:srgbClr val="000000"/>
              </a:solidFill>
              <a:effectLst/>
              <a:uFill>
                <a:solidFill>
                  <a:srgbClr val="000000"/>
                </a:solidFill>
              </a:uFill>
              <a:latin typeface="Calibri" panose="020F0502020204030204" pitchFamily="34" charset="0"/>
              <a:ea typeface="Aptos" panose="020B0004020202020204" pitchFamily="34" charset="0"/>
              <a:cs typeface="Arial" panose="020B0604020202020204" pitchFamily="34" charset="0"/>
            </a:endParaRPr>
          </a:p>
        </p:txBody>
      </p:sp>
      <p:sp>
        <p:nvSpPr>
          <p:cNvPr id="2" name="Text Box 33">
            <a:extLst>
              <a:ext uri="{FF2B5EF4-FFF2-40B4-BE49-F238E27FC236}">
                <a16:creationId xmlns:a16="http://schemas.microsoft.com/office/drawing/2014/main" id="{A644325C-F09B-15A9-0E39-44A94BD37FAF}"/>
              </a:ext>
            </a:extLst>
          </p:cNvPr>
          <p:cNvSpPr txBox="1"/>
          <p:nvPr/>
        </p:nvSpPr>
        <p:spPr>
          <a:xfrm>
            <a:off x="4664075" y="1197927"/>
            <a:ext cx="2863850" cy="1677670"/>
          </a:xfrm>
          <a:custGeom>
            <a:avLst/>
            <a:gdLst>
              <a:gd name="csX0" fmla="*/ 0 w 2863850"/>
              <a:gd name="csY0" fmla="*/ 279617 h 1677670"/>
              <a:gd name="csX1" fmla="*/ 279617 w 2863850"/>
              <a:gd name="csY1" fmla="*/ 0 h 1677670"/>
              <a:gd name="csX2" fmla="*/ 809679 w 2863850"/>
              <a:gd name="csY2" fmla="*/ 0 h 1677670"/>
              <a:gd name="csX3" fmla="*/ 1431925 w 2863850"/>
              <a:gd name="csY3" fmla="*/ 0 h 1677670"/>
              <a:gd name="csX4" fmla="*/ 2054171 w 2863850"/>
              <a:gd name="csY4" fmla="*/ 0 h 1677670"/>
              <a:gd name="csX5" fmla="*/ 2584233 w 2863850"/>
              <a:gd name="csY5" fmla="*/ 0 h 1677670"/>
              <a:gd name="csX6" fmla="*/ 2863850 w 2863850"/>
              <a:gd name="csY6" fmla="*/ 279617 h 1677670"/>
              <a:gd name="csX7" fmla="*/ 2863850 w 2863850"/>
              <a:gd name="csY7" fmla="*/ 805282 h 1677670"/>
              <a:gd name="csX8" fmla="*/ 2863850 w 2863850"/>
              <a:gd name="csY8" fmla="*/ 1398053 h 1677670"/>
              <a:gd name="csX9" fmla="*/ 2584233 w 2863850"/>
              <a:gd name="csY9" fmla="*/ 1677670 h 1677670"/>
              <a:gd name="csX10" fmla="*/ 2077217 w 2863850"/>
              <a:gd name="csY10" fmla="*/ 1677670 h 1677670"/>
              <a:gd name="csX11" fmla="*/ 1524110 w 2863850"/>
              <a:gd name="csY11" fmla="*/ 1677670 h 1677670"/>
              <a:gd name="csX12" fmla="*/ 924909 w 2863850"/>
              <a:gd name="csY12" fmla="*/ 1677670 h 1677670"/>
              <a:gd name="csX13" fmla="*/ 279617 w 2863850"/>
              <a:gd name="csY13" fmla="*/ 1677670 h 1677670"/>
              <a:gd name="csX14" fmla="*/ 0 w 2863850"/>
              <a:gd name="csY14" fmla="*/ 1398053 h 1677670"/>
              <a:gd name="csX15" fmla="*/ 0 w 2863850"/>
              <a:gd name="csY15" fmla="*/ 861204 h 1677670"/>
              <a:gd name="csX16" fmla="*/ 0 w 2863850"/>
              <a:gd name="csY16" fmla="*/ 279617 h 167767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2863850" h="1677670" fill="none" extrusionOk="0">
                <a:moveTo>
                  <a:pt x="0" y="279617"/>
                </a:moveTo>
                <a:cubicBezTo>
                  <a:pt x="-27810" y="147570"/>
                  <a:pt x="135496" y="4113"/>
                  <a:pt x="279617" y="0"/>
                </a:cubicBezTo>
                <a:cubicBezTo>
                  <a:pt x="385913" y="-454"/>
                  <a:pt x="557990" y="18110"/>
                  <a:pt x="809679" y="0"/>
                </a:cubicBezTo>
                <a:cubicBezTo>
                  <a:pt x="1061368" y="-18110"/>
                  <a:pt x="1281734" y="31052"/>
                  <a:pt x="1431925" y="0"/>
                </a:cubicBezTo>
                <a:cubicBezTo>
                  <a:pt x="1582116" y="-31052"/>
                  <a:pt x="1881144" y="27389"/>
                  <a:pt x="2054171" y="0"/>
                </a:cubicBezTo>
                <a:cubicBezTo>
                  <a:pt x="2227198" y="-27389"/>
                  <a:pt x="2323740" y="15638"/>
                  <a:pt x="2584233" y="0"/>
                </a:cubicBezTo>
                <a:cubicBezTo>
                  <a:pt x="2747402" y="27206"/>
                  <a:pt x="2882759" y="98247"/>
                  <a:pt x="2863850" y="279617"/>
                </a:cubicBezTo>
                <a:cubicBezTo>
                  <a:pt x="2840490" y="464090"/>
                  <a:pt x="2842290" y="694177"/>
                  <a:pt x="2863850" y="805282"/>
                </a:cubicBezTo>
                <a:cubicBezTo>
                  <a:pt x="2885410" y="916387"/>
                  <a:pt x="2872480" y="1133506"/>
                  <a:pt x="2863850" y="1398053"/>
                </a:cubicBezTo>
                <a:cubicBezTo>
                  <a:pt x="2837768" y="1571876"/>
                  <a:pt x="2742204" y="1681588"/>
                  <a:pt x="2584233" y="1677670"/>
                </a:cubicBezTo>
                <a:cubicBezTo>
                  <a:pt x="2481539" y="1697141"/>
                  <a:pt x="2325839" y="1661224"/>
                  <a:pt x="2077217" y="1677670"/>
                </a:cubicBezTo>
                <a:cubicBezTo>
                  <a:pt x="1828595" y="1694116"/>
                  <a:pt x="1709461" y="1696375"/>
                  <a:pt x="1524110" y="1677670"/>
                </a:cubicBezTo>
                <a:cubicBezTo>
                  <a:pt x="1338759" y="1658965"/>
                  <a:pt x="1192003" y="1675927"/>
                  <a:pt x="924909" y="1677670"/>
                </a:cubicBezTo>
                <a:cubicBezTo>
                  <a:pt x="657815" y="1679413"/>
                  <a:pt x="482976" y="1657257"/>
                  <a:pt x="279617" y="1677670"/>
                </a:cubicBezTo>
                <a:cubicBezTo>
                  <a:pt x="155816" y="1657730"/>
                  <a:pt x="4956" y="1547040"/>
                  <a:pt x="0" y="1398053"/>
                </a:cubicBezTo>
                <a:cubicBezTo>
                  <a:pt x="3317" y="1243675"/>
                  <a:pt x="-16964" y="1043398"/>
                  <a:pt x="0" y="861204"/>
                </a:cubicBezTo>
                <a:cubicBezTo>
                  <a:pt x="16964" y="679010"/>
                  <a:pt x="-19673" y="465851"/>
                  <a:pt x="0" y="279617"/>
                </a:cubicBezTo>
                <a:close/>
              </a:path>
              <a:path w="2863850" h="1677670" stroke="0" extrusionOk="0">
                <a:moveTo>
                  <a:pt x="0" y="279617"/>
                </a:moveTo>
                <a:cubicBezTo>
                  <a:pt x="-12424" y="146986"/>
                  <a:pt x="101604" y="-9739"/>
                  <a:pt x="279617" y="0"/>
                </a:cubicBezTo>
                <a:cubicBezTo>
                  <a:pt x="534280" y="-15456"/>
                  <a:pt x="619263" y="28338"/>
                  <a:pt x="855771" y="0"/>
                </a:cubicBezTo>
                <a:cubicBezTo>
                  <a:pt x="1092279" y="-28338"/>
                  <a:pt x="1244366" y="-1817"/>
                  <a:pt x="1478017" y="0"/>
                </a:cubicBezTo>
                <a:cubicBezTo>
                  <a:pt x="1711668" y="1817"/>
                  <a:pt x="2322791" y="35101"/>
                  <a:pt x="2584233" y="0"/>
                </a:cubicBezTo>
                <a:cubicBezTo>
                  <a:pt x="2739798" y="13365"/>
                  <a:pt x="2859894" y="87724"/>
                  <a:pt x="2863850" y="279617"/>
                </a:cubicBezTo>
                <a:cubicBezTo>
                  <a:pt x="2879236" y="431188"/>
                  <a:pt x="2853431" y="667515"/>
                  <a:pt x="2863850" y="838835"/>
                </a:cubicBezTo>
                <a:cubicBezTo>
                  <a:pt x="2874269" y="1010155"/>
                  <a:pt x="2848049" y="1217819"/>
                  <a:pt x="2863850" y="1398053"/>
                </a:cubicBezTo>
                <a:cubicBezTo>
                  <a:pt x="2855052" y="1515397"/>
                  <a:pt x="2710586" y="1670682"/>
                  <a:pt x="2584233" y="1677670"/>
                </a:cubicBezTo>
                <a:cubicBezTo>
                  <a:pt x="2327275" y="1701068"/>
                  <a:pt x="2245404" y="1692340"/>
                  <a:pt x="1985033" y="1677670"/>
                </a:cubicBezTo>
                <a:cubicBezTo>
                  <a:pt x="1724662" y="1663000"/>
                  <a:pt x="1575393" y="1690320"/>
                  <a:pt x="1431925" y="1677670"/>
                </a:cubicBezTo>
                <a:cubicBezTo>
                  <a:pt x="1288457" y="1665020"/>
                  <a:pt x="1115187" y="1653089"/>
                  <a:pt x="832725" y="1677670"/>
                </a:cubicBezTo>
                <a:cubicBezTo>
                  <a:pt x="550263" y="1702251"/>
                  <a:pt x="401448" y="1701239"/>
                  <a:pt x="279617" y="1677670"/>
                </a:cubicBezTo>
                <a:cubicBezTo>
                  <a:pt x="123415" y="1659779"/>
                  <a:pt x="-34077" y="1546756"/>
                  <a:pt x="0" y="1398053"/>
                </a:cubicBezTo>
                <a:cubicBezTo>
                  <a:pt x="-17201" y="1139204"/>
                  <a:pt x="11105" y="1084019"/>
                  <a:pt x="0" y="838835"/>
                </a:cubicBezTo>
                <a:cubicBezTo>
                  <a:pt x="-11105" y="593651"/>
                  <a:pt x="-27668" y="535218"/>
                  <a:pt x="0" y="279617"/>
                </a:cubicBezTo>
                <a:close/>
              </a:path>
            </a:pathLst>
          </a:custGeom>
          <a:solidFill>
            <a:srgbClr val="FFC40A">
              <a:alpha val="36863"/>
            </a:srgbClr>
          </a:solidFill>
          <a:ln w="6350">
            <a:solidFill>
              <a:schemeClr val="bg1"/>
            </a:solidFill>
            <a:extLst>
              <a:ext uri="{C807C97D-BFC1-408E-A445-0C87EB9F89A2}">
                <ask:lineSketchStyleProps xmlns:ask="http://schemas.microsoft.com/office/drawing/2018/sketchyshapes" sd="981765707">
                  <a:prstGeom prst="roundRect">
                    <a:avLst/>
                  </a:prstGeom>
                  <ask:type>
                    <ask:lineSketchFreehand/>
                  </ask:type>
                </ask:lineSketchStyleProps>
              </a:ext>
            </a:extLst>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600"/>
              </a:spcAft>
              <a:buNone/>
            </a:pPr>
            <a:r>
              <a:rPr lang="en-GB" sz="1200" b="1" dirty="0">
                <a:solidFill>
                  <a:srgbClr val="212121"/>
                </a:solidFill>
                <a:effectLst/>
                <a:uFill>
                  <a:solidFill>
                    <a:srgbClr val="000000"/>
                  </a:solidFill>
                </a:uFill>
                <a:latin typeface="Calibri" panose="020F0502020204030204" pitchFamily="34" charset="0"/>
                <a:ea typeface="Aptos" panose="020B0004020202020204" pitchFamily="34" charset="0"/>
                <a:cs typeface="Calibri" panose="020F0502020204030204" pitchFamily="34" charset="0"/>
              </a:rPr>
              <a:t>“Out of every single mental health intervention I have ever received, what I have found at </a:t>
            </a:r>
            <a:r>
              <a:rPr lang="en-GB" sz="1200" b="1" dirty="0" err="1">
                <a:solidFill>
                  <a:srgbClr val="212121"/>
                </a:solidFill>
                <a:effectLst/>
                <a:uFill>
                  <a:solidFill>
                    <a:srgbClr val="000000"/>
                  </a:solidFill>
                </a:uFill>
                <a:latin typeface="Calibri" panose="020F0502020204030204" pitchFamily="34" charset="0"/>
                <a:ea typeface="Aptos" panose="020B0004020202020204" pitchFamily="34" charset="0"/>
                <a:cs typeface="Calibri" panose="020F0502020204030204" pitchFamily="34" charset="0"/>
              </a:rPr>
              <a:t>DoN</a:t>
            </a:r>
            <a:r>
              <a:rPr lang="en-GB" sz="1200" b="1" dirty="0">
                <a:solidFill>
                  <a:srgbClr val="212121"/>
                </a:solidFill>
                <a:effectLst/>
                <a:uFill>
                  <a:solidFill>
                    <a:srgbClr val="000000"/>
                  </a:solidFill>
                </a:uFill>
                <a:latin typeface="Calibri" panose="020F0502020204030204" pitchFamily="34" charset="0"/>
                <a:ea typeface="Aptos" panose="020B0004020202020204" pitchFamily="34" charset="0"/>
                <a:cs typeface="Calibri" panose="020F0502020204030204" pitchFamily="34" charset="0"/>
              </a:rPr>
              <a:t> has been the most effective at actually improving my quality of life and helping me to heal.”</a:t>
            </a:r>
            <a:endParaRPr lang="en-GB" sz="1000" dirty="0">
              <a:solidFill>
                <a:srgbClr val="000000"/>
              </a:solidFill>
              <a:effectLst/>
              <a:uFill>
                <a:solidFill>
                  <a:srgbClr val="000000"/>
                </a:solidFill>
              </a:uFill>
              <a:latin typeface="Calibri" panose="020F0502020204030204" pitchFamily="34" charset="0"/>
              <a:ea typeface="Aptos" panose="020B0004020202020204" pitchFamily="34" charset="0"/>
              <a:cs typeface="Arial" panose="020B0604020202020204" pitchFamily="34" charset="0"/>
            </a:endParaRPr>
          </a:p>
          <a:p>
            <a:pPr>
              <a:lnSpc>
                <a:spcPct val="115000"/>
              </a:lnSpc>
              <a:buNone/>
            </a:pPr>
            <a:r>
              <a:rPr lang="en-GB" sz="1000" dirty="0">
                <a:solidFill>
                  <a:srgbClr val="212121"/>
                </a:solidFill>
                <a:effectLst/>
                <a:uFill>
                  <a:solidFill>
                    <a:srgbClr val="000000"/>
                  </a:solidFill>
                </a:uFill>
                <a:latin typeface="Calibri" panose="020F0502020204030204" pitchFamily="34" charset="0"/>
                <a:ea typeface="Aptos" panose="020B0004020202020204" pitchFamily="34" charset="0"/>
                <a:cs typeface="Calibri" panose="020F0502020204030204" pitchFamily="34" charset="0"/>
              </a:rPr>
              <a:t>Suki, 34, referred for anxiety and low mood</a:t>
            </a:r>
            <a:endParaRPr lang="en-GB" sz="1000" dirty="0">
              <a:solidFill>
                <a:srgbClr val="000000"/>
              </a:solidFill>
              <a:effectLst/>
              <a:uFill>
                <a:solidFill>
                  <a:srgbClr val="000000"/>
                </a:solidFill>
              </a:uFill>
              <a:latin typeface="Calibri" panose="020F0502020204030204" pitchFamily="34" charset="0"/>
              <a:ea typeface="Aptos" panose="020B0004020202020204" pitchFamily="34" charset="0"/>
              <a:cs typeface="Arial" panose="020B0604020202020204" pitchFamily="34" charset="0"/>
            </a:endParaRPr>
          </a:p>
        </p:txBody>
      </p:sp>
    </p:spTree>
    <p:extLst>
      <p:ext uri="{BB962C8B-B14F-4D97-AF65-F5344CB8AC3E}">
        <p14:creationId xmlns:p14="http://schemas.microsoft.com/office/powerpoint/2010/main" val="14335231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A8DB0B-C5A1-865D-5B61-DFC991DFF3E7}"/>
              </a:ext>
            </a:extLst>
          </p:cNvPr>
          <p:cNvSpPr>
            <a:spLocks noGrp="1"/>
          </p:cNvSpPr>
          <p:nvPr>
            <p:ph type="title"/>
          </p:nvPr>
        </p:nvSpPr>
        <p:spPr>
          <a:xfrm>
            <a:off x="838200" y="1"/>
            <a:ext cx="10515600" cy="1027906"/>
          </a:xfrm>
        </p:spPr>
        <p:txBody>
          <a:bodyPr/>
          <a:lstStyle/>
          <a:p>
            <a:pPr algn="ctr"/>
            <a:r>
              <a:rPr lang="en-US" b="1" dirty="0"/>
              <a:t>Research </a:t>
            </a:r>
          </a:p>
        </p:txBody>
      </p:sp>
      <p:sp>
        <p:nvSpPr>
          <p:cNvPr id="3" name="Content Placeholder 2">
            <a:extLst>
              <a:ext uri="{FF2B5EF4-FFF2-40B4-BE49-F238E27FC236}">
                <a16:creationId xmlns:a16="http://schemas.microsoft.com/office/drawing/2014/main" id="{A6B3A44C-06F1-481B-D916-8E81E762CD8C}"/>
              </a:ext>
            </a:extLst>
          </p:cNvPr>
          <p:cNvSpPr>
            <a:spLocks noGrp="1"/>
          </p:cNvSpPr>
          <p:nvPr>
            <p:ph idx="1"/>
          </p:nvPr>
        </p:nvSpPr>
        <p:spPr>
          <a:xfrm>
            <a:off x="399393" y="781878"/>
            <a:ext cx="11708524" cy="6268279"/>
          </a:xfrm>
        </p:spPr>
        <p:txBody>
          <a:bodyPr>
            <a:normAutofit fontScale="25000" lnSpcReduction="20000"/>
          </a:bodyPr>
          <a:lstStyle/>
          <a:p>
            <a:pPr marL="0" indent="0">
              <a:buNone/>
            </a:pPr>
            <a:endParaRPr lang="en-US" sz="1600" dirty="0"/>
          </a:p>
          <a:p>
            <a:pPr marL="0" indent="0">
              <a:buNone/>
            </a:pPr>
            <a:r>
              <a:rPr lang="en-US" sz="9600" b="1" dirty="0"/>
              <a:t>London School of Economics</a:t>
            </a:r>
          </a:p>
          <a:p>
            <a:pPr marL="0" indent="0">
              <a:buNone/>
            </a:pPr>
            <a:endParaRPr lang="en-US" sz="2000" dirty="0"/>
          </a:p>
          <a:p>
            <a:pPr marL="0" indent="0">
              <a:buNone/>
            </a:pPr>
            <a:endParaRPr lang="en-US" sz="2000" dirty="0"/>
          </a:p>
          <a:p>
            <a:pPr marL="0" indent="0">
              <a:spcBef>
                <a:spcPts val="0"/>
              </a:spcBef>
              <a:buNone/>
            </a:pPr>
            <a:r>
              <a:rPr lang="en-US" sz="2000" dirty="0"/>
              <a:t>				</a:t>
            </a:r>
          </a:p>
          <a:p>
            <a:pPr marL="0" indent="0">
              <a:spcBef>
                <a:spcPts val="0"/>
              </a:spcBef>
              <a:buNone/>
            </a:pPr>
            <a:r>
              <a:rPr lang="en-US" sz="2000" dirty="0"/>
              <a:t>				</a:t>
            </a:r>
          </a:p>
          <a:p>
            <a:pPr>
              <a:lnSpc>
                <a:spcPct val="140000"/>
              </a:lnSpc>
              <a:spcBef>
                <a:spcPts val="0"/>
              </a:spcBef>
            </a:pPr>
            <a:r>
              <a:rPr lang="en-US" sz="7200" dirty="0"/>
              <a:t>In Autumn 2022, approached by two Assistant Professors in </a:t>
            </a:r>
            <a:r>
              <a:rPr lang="en-US" sz="7200" dirty="0" err="1"/>
              <a:t>Behavioural</a:t>
            </a:r>
            <a:r>
              <a:rPr lang="en-US" sz="7200" dirty="0"/>
              <a:t> Science at LSE, </a:t>
            </a:r>
          </a:p>
          <a:p>
            <a:pPr marL="0" indent="0">
              <a:lnSpc>
                <a:spcPct val="140000"/>
              </a:lnSpc>
              <a:spcBef>
                <a:spcPts val="0"/>
              </a:spcBef>
              <a:buNone/>
            </a:pPr>
            <a:r>
              <a:rPr lang="en-US" sz="7200" dirty="0"/>
              <a:t>       Dr Kate Laffan  and Dr Chris Krekel, to undertake a </a:t>
            </a:r>
            <a:r>
              <a:rPr lang="en-US" sz="7200" b="1" dirty="0" err="1"/>
              <a:t>Randomised</a:t>
            </a:r>
            <a:r>
              <a:rPr lang="en-US" sz="7200" b="1" dirty="0"/>
              <a:t> Control Trial (RCT), </a:t>
            </a:r>
          </a:p>
          <a:p>
            <a:pPr marL="0" indent="0">
              <a:lnSpc>
                <a:spcPct val="140000"/>
              </a:lnSpc>
              <a:spcBef>
                <a:spcPts val="0"/>
              </a:spcBef>
              <a:buNone/>
            </a:pPr>
            <a:r>
              <a:rPr lang="en-US" sz="7200" dirty="0"/>
              <a:t>      evaluating the impact of our nature prescriptions, on mental health, wellbeing, and </a:t>
            </a:r>
          </a:p>
          <a:p>
            <a:pPr marL="0" indent="0">
              <a:lnSpc>
                <a:spcPct val="140000"/>
              </a:lnSpc>
              <a:spcBef>
                <a:spcPts val="0"/>
              </a:spcBef>
              <a:buNone/>
            </a:pPr>
            <a:r>
              <a:rPr lang="en-US" sz="7200" dirty="0"/>
              <a:t>       pro-environmental </a:t>
            </a:r>
            <a:r>
              <a:rPr lang="en-US" sz="7200" dirty="0" err="1"/>
              <a:t>behaviours</a:t>
            </a:r>
            <a:r>
              <a:rPr lang="en-US" sz="7200" dirty="0"/>
              <a:t>.</a:t>
            </a:r>
          </a:p>
          <a:p>
            <a:pPr marL="0" indent="0">
              <a:buNone/>
            </a:pPr>
            <a:endParaRPr lang="en-US" sz="5000" dirty="0"/>
          </a:p>
          <a:p>
            <a:r>
              <a:rPr lang="en-US" sz="7200" dirty="0"/>
              <a:t>First RCT of its kind</a:t>
            </a:r>
          </a:p>
          <a:p>
            <a:pPr marL="0" indent="0">
              <a:buNone/>
            </a:pPr>
            <a:endParaRPr lang="en-US" sz="6400" dirty="0"/>
          </a:p>
          <a:p>
            <a:pPr>
              <a:lnSpc>
                <a:spcPct val="140000"/>
              </a:lnSpc>
            </a:pPr>
            <a:r>
              <a:rPr lang="en-US" sz="7200" dirty="0"/>
              <a:t>Interim report presented in Feb 2025 in  Vilnius, at International Conference on Psychology</a:t>
            </a:r>
          </a:p>
          <a:p>
            <a:pPr marL="0" indent="0">
              <a:lnSpc>
                <a:spcPct val="140000"/>
              </a:lnSpc>
              <a:buNone/>
            </a:pPr>
            <a:r>
              <a:rPr lang="en-GB" sz="7200" b="1" i="1" dirty="0"/>
              <a:t>“Early results are pointing to a robust and positive overall impact of the programme”, </a:t>
            </a:r>
            <a:r>
              <a:rPr lang="en-GB" sz="7200" i="1" dirty="0"/>
              <a:t>with improvements in wellbeing measures, reductions and loneliness, and for mental health, "</a:t>
            </a:r>
            <a:r>
              <a:rPr lang="en-GB" sz="7200" b="1" i="1" dirty="0"/>
              <a:t>estimates represent highly significant statistical differences as well as clinically substantive improvements”</a:t>
            </a:r>
            <a:r>
              <a:rPr lang="en-GB" sz="7200" i="1" dirty="0"/>
              <a:t>.  </a:t>
            </a:r>
            <a:r>
              <a:rPr lang="en-GB" sz="6400" i="1" dirty="0"/>
              <a:t>              </a:t>
            </a:r>
          </a:p>
          <a:p>
            <a:pPr>
              <a:lnSpc>
                <a:spcPct val="140000"/>
              </a:lnSpc>
            </a:pPr>
            <a:r>
              <a:rPr lang="en-US" sz="7200" dirty="0"/>
              <a:t>Completed data collection for 300 participants (150 matched pairs) in Nov 2025 (- 1432 referrals to get there!)</a:t>
            </a:r>
          </a:p>
          <a:p>
            <a:pPr>
              <a:lnSpc>
                <a:spcPct val="140000"/>
              </a:lnSpc>
            </a:pPr>
            <a:r>
              <a:rPr lang="en-GB" sz="7200" dirty="0"/>
              <a:t>£3,850 of wellbeing benefit per participant; £8 - £12 of wellbeing benefit for every £1 spent</a:t>
            </a:r>
          </a:p>
          <a:p>
            <a:pPr>
              <a:lnSpc>
                <a:spcPct val="140000"/>
              </a:lnSpc>
            </a:pPr>
            <a:endParaRPr lang="en-GB" sz="6400" dirty="0"/>
          </a:p>
          <a:p>
            <a:pPr>
              <a:lnSpc>
                <a:spcPct val="140000"/>
              </a:lnSpc>
            </a:pPr>
            <a:endParaRPr lang="en-US" sz="6400" dirty="0"/>
          </a:p>
          <a:p>
            <a:pPr>
              <a:lnSpc>
                <a:spcPct val="140000"/>
              </a:lnSpc>
            </a:pPr>
            <a:endParaRPr lang="en-GB" sz="6400" i="1" dirty="0"/>
          </a:p>
          <a:p>
            <a:pPr marL="0" indent="0">
              <a:lnSpc>
                <a:spcPct val="140000"/>
              </a:lnSpc>
              <a:buNone/>
            </a:pPr>
            <a:r>
              <a:rPr lang="en-US" sz="6400" dirty="0"/>
              <a:t>			</a:t>
            </a:r>
          </a:p>
          <a:p>
            <a:pPr marL="0" indent="0">
              <a:buNone/>
            </a:pPr>
            <a:endParaRPr lang="en-US" sz="2400" dirty="0"/>
          </a:p>
          <a:p>
            <a:pPr marL="0" indent="0">
              <a:buNone/>
            </a:pPr>
            <a:endParaRPr lang="en-US" sz="2400" dirty="0"/>
          </a:p>
          <a:p>
            <a:pPr marL="0" indent="0">
              <a:buNone/>
            </a:pPr>
            <a:endParaRPr lang="en-US" dirty="0"/>
          </a:p>
          <a:p>
            <a:pPr lvl="8"/>
            <a:endParaRPr lang="en-US" dirty="0"/>
          </a:p>
          <a:p>
            <a:endParaRPr lang="en-US" dirty="0"/>
          </a:p>
          <a:p>
            <a:endParaRPr lang="en-US" dirty="0"/>
          </a:p>
          <a:p>
            <a:pPr marL="0" indent="0">
              <a:buNone/>
            </a:pPr>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pic>
        <p:nvPicPr>
          <p:cNvPr id="7" name="Picture 6" descr="A person in a suit and tie&#10;&#10;AI-generated content may be incorrect.">
            <a:extLst>
              <a:ext uri="{FF2B5EF4-FFF2-40B4-BE49-F238E27FC236}">
                <a16:creationId xmlns:a16="http://schemas.microsoft.com/office/drawing/2014/main" id="{D15D57CD-8D9A-60A2-58D0-62AA17840EC4}"/>
              </a:ext>
            </a:extLst>
          </p:cNvPr>
          <p:cNvPicPr>
            <a:picLocks noChangeAspect="1"/>
          </p:cNvPicPr>
          <p:nvPr/>
        </p:nvPicPr>
        <p:blipFill>
          <a:blip r:embed="rId3"/>
          <a:stretch>
            <a:fillRect/>
          </a:stretch>
        </p:blipFill>
        <p:spPr>
          <a:xfrm>
            <a:off x="10675675" y="1737726"/>
            <a:ext cx="1356250" cy="1274875"/>
          </a:xfrm>
          <a:prstGeom prst="rect">
            <a:avLst/>
          </a:prstGeom>
        </p:spPr>
      </p:pic>
      <p:pic>
        <p:nvPicPr>
          <p:cNvPr id="9" name="Picture 8" descr="A person smiling for a picture&#10;&#10;AI-generated content may be incorrect.">
            <a:extLst>
              <a:ext uri="{FF2B5EF4-FFF2-40B4-BE49-F238E27FC236}">
                <a16:creationId xmlns:a16="http://schemas.microsoft.com/office/drawing/2014/main" id="{5692D81E-25D1-CEA4-1622-118501FDF010}"/>
              </a:ext>
            </a:extLst>
          </p:cNvPr>
          <p:cNvPicPr>
            <a:picLocks noChangeAspect="1"/>
          </p:cNvPicPr>
          <p:nvPr/>
        </p:nvPicPr>
        <p:blipFill>
          <a:blip r:embed="rId4"/>
          <a:stretch>
            <a:fillRect/>
          </a:stretch>
        </p:blipFill>
        <p:spPr>
          <a:xfrm>
            <a:off x="9234226" y="1737726"/>
            <a:ext cx="1441449" cy="1285147"/>
          </a:xfrm>
          <a:prstGeom prst="rect">
            <a:avLst/>
          </a:prstGeom>
        </p:spPr>
      </p:pic>
      <p:pic>
        <p:nvPicPr>
          <p:cNvPr id="1026" name="Picture 2" descr="Study at LSE">
            <a:extLst>
              <a:ext uri="{FF2B5EF4-FFF2-40B4-BE49-F238E27FC236}">
                <a16:creationId xmlns:a16="http://schemas.microsoft.com/office/drawing/2014/main" id="{1C5D84B7-B21D-C431-83F1-C0BD5CA6738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20953" y="781878"/>
            <a:ext cx="1632702" cy="894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45974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3B731-3375-EFF4-E683-C5E16354B677}"/>
              </a:ext>
            </a:extLst>
          </p:cNvPr>
          <p:cNvSpPr>
            <a:spLocks noGrp="1"/>
          </p:cNvSpPr>
          <p:nvPr>
            <p:ph type="title"/>
          </p:nvPr>
        </p:nvSpPr>
        <p:spPr>
          <a:xfrm>
            <a:off x="3988607" y="59989"/>
            <a:ext cx="3154315" cy="1201253"/>
          </a:xfrm>
        </p:spPr>
        <p:txBody>
          <a:bodyPr>
            <a:normAutofit/>
          </a:bodyPr>
          <a:lstStyle/>
          <a:p>
            <a:pPr algn="ctr"/>
            <a:r>
              <a:rPr lang="en-US" sz="3200" b="1" dirty="0"/>
              <a:t>Other Research </a:t>
            </a:r>
          </a:p>
        </p:txBody>
      </p:sp>
      <p:sp>
        <p:nvSpPr>
          <p:cNvPr id="3" name="Content Placeholder 2">
            <a:extLst>
              <a:ext uri="{FF2B5EF4-FFF2-40B4-BE49-F238E27FC236}">
                <a16:creationId xmlns:a16="http://schemas.microsoft.com/office/drawing/2014/main" id="{0DA7F880-78A6-1A91-1EAD-BF73EDF8E8C4}"/>
              </a:ext>
            </a:extLst>
          </p:cNvPr>
          <p:cNvSpPr>
            <a:spLocks noGrp="1"/>
          </p:cNvSpPr>
          <p:nvPr>
            <p:ph idx="1"/>
          </p:nvPr>
        </p:nvSpPr>
        <p:spPr>
          <a:xfrm>
            <a:off x="838199" y="1261242"/>
            <a:ext cx="10702159" cy="5307724"/>
          </a:xfrm>
        </p:spPr>
        <p:txBody>
          <a:bodyPr>
            <a:normAutofit fontScale="25000" lnSpcReduction="20000"/>
          </a:bodyPr>
          <a:lstStyle/>
          <a:p>
            <a:pPr>
              <a:lnSpc>
                <a:spcPct val="140000"/>
              </a:lnSpc>
              <a:spcBef>
                <a:spcPts val="0"/>
              </a:spcBef>
            </a:pPr>
            <a:r>
              <a:rPr lang="en-US" sz="8000" b="1" dirty="0"/>
              <a:t>King’s College, London </a:t>
            </a:r>
            <a:r>
              <a:rPr lang="en-US" sz="8000" dirty="0"/>
              <a:t>Dr Cat Huckle co-authored a systematic review on nature-based interventions for neurological disorders</a:t>
            </a:r>
          </a:p>
          <a:p>
            <a:pPr marL="0" indent="0">
              <a:spcBef>
                <a:spcPts val="0"/>
              </a:spcBef>
              <a:buNone/>
            </a:pPr>
            <a:endParaRPr lang="en-US" sz="8000" dirty="0"/>
          </a:p>
          <a:p>
            <a:pPr>
              <a:lnSpc>
                <a:spcPct val="140000"/>
              </a:lnSpc>
              <a:spcBef>
                <a:spcPts val="0"/>
              </a:spcBef>
            </a:pPr>
            <a:r>
              <a:rPr lang="en-US" sz="8000" b="1" dirty="0"/>
              <a:t>Evaluation of our Young Person’s </a:t>
            </a:r>
            <a:r>
              <a:rPr lang="en-US" sz="8000" b="1" dirty="0" err="1"/>
              <a:t>programme</a:t>
            </a:r>
            <a:r>
              <a:rPr lang="en-US" sz="8000" b="1" dirty="0"/>
              <a:t> </a:t>
            </a:r>
            <a:r>
              <a:rPr lang="en-US" sz="8000" dirty="0"/>
              <a:t>by one of our previous Guides as part of her Master’s at Goldsmith’s, University of London, currently in peer review</a:t>
            </a:r>
          </a:p>
          <a:p>
            <a:pPr marL="0" indent="0">
              <a:lnSpc>
                <a:spcPct val="140000"/>
              </a:lnSpc>
              <a:spcBef>
                <a:spcPts val="0"/>
              </a:spcBef>
              <a:buNone/>
            </a:pPr>
            <a:endParaRPr lang="en-US" sz="8000" dirty="0"/>
          </a:p>
          <a:p>
            <a:pPr>
              <a:lnSpc>
                <a:spcPct val="140000"/>
              </a:lnSpc>
              <a:spcBef>
                <a:spcPts val="0"/>
              </a:spcBef>
            </a:pPr>
            <a:r>
              <a:rPr lang="en-US" sz="8000" b="1" dirty="0"/>
              <a:t>Therapists’ experiences of delivering traditional therapy and nature prescriptions, </a:t>
            </a:r>
            <a:r>
              <a:rPr lang="en-US" sz="8000" dirty="0"/>
              <a:t>Emily Alford, as part of MA in Integrative Counselling and Psychotherapy, University of Roehampton</a:t>
            </a:r>
          </a:p>
          <a:p>
            <a:pPr>
              <a:lnSpc>
                <a:spcPct val="140000"/>
              </a:lnSpc>
              <a:spcBef>
                <a:spcPts val="0"/>
              </a:spcBef>
            </a:pPr>
            <a:endParaRPr lang="en-US" sz="8000" dirty="0"/>
          </a:p>
          <a:p>
            <a:pPr>
              <a:lnSpc>
                <a:spcPct val="140000"/>
              </a:lnSpc>
              <a:spcBef>
                <a:spcPts val="0"/>
              </a:spcBef>
            </a:pPr>
            <a:r>
              <a:rPr lang="en-US" sz="8000" b="1" dirty="0"/>
              <a:t>Doctoral theses </a:t>
            </a:r>
            <a:r>
              <a:rPr lang="en-US" sz="8000" dirty="0"/>
              <a:t>: </a:t>
            </a:r>
            <a:r>
              <a:rPr lang="en-US" sz="8000" i="1" dirty="0"/>
              <a:t>Impact of nature prescriptions on loneliness</a:t>
            </a:r>
            <a:r>
              <a:rPr lang="en-US" sz="8000" dirty="0"/>
              <a:t>; </a:t>
            </a:r>
            <a:r>
              <a:rPr lang="en-US" sz="8000" i="1" dirty="0"/>
              <a:t>the experiences of    volunteering as a Guide; a study on the demographics on who accesses nature prescriptions </a:t>
            </a:r>
          </a:p>
          <a:p>
            <a:pPr>
              <a:lnSpc>
                <a:spcPct val="140000"/>
              </a:lnSpc>
              <a:spcBef>
                <a:spcPts val="0"/>
              </a:spcBef>
            </a:pPr>
            <a:endParaRPr lang="en-US" sz="8000" dirty="0"/>
          </a:p>
          <a:p>
            <a:pPr>
              <a:spcBef>
                <a:spcPts val="0"/>
              </a:spcBef>
            </a:pPr>
            <a:r>
              <a:rPr lang="en-US" sz="8000" dirty="0"/>
              <a:t>A potential RCT on people who have experienced Psychosis with </a:t>
            </a:r>
            <a:r>
              <a:rPr lang="en-US" sz="8000" b="1" dirty="0"/>
              <a:t>West London NHS Trust</a:t>
            </a:r>
          </a:p>
          <a:p>
            <a:pPr marL="0" indent="0">
              <a:spcBef>
                <a:spcPts val="0"/>
              </a:spcBef>
              <a:buNone/>
            </a:pPr>
            <a:endParaRPr lang="en-US" sz="8000" b="1" dirty="0"/>
          </a:p>
          <a:p>
            <a:pPr>
              <a:spcBef>
                <a:spcPts val="0"/>
              </a:spcBef>
            </a:pPr>
            <a:endParaRPr lang="en-US" sz="8000" i="1" dirty="0"/>
          </a:p>
          <a:p>
            <a:pPr>
              <a:spcBef>
                <a:spcPts val="0"/>
              </a:spcBef>
            </a:pPr>
            <a:r>
              <a:rPr lang="en-US" sz="8000" dirty="0"/>
              <a:t>Research with young people (LSE)</a:t>
            </a:r>
          </a:p>
          <a:p>
            <a:pPr>
              <a:spcBef>
                <a:spcPts val="0"/>
              </a:spcBef>
            </a:pPr>
            <a:endParaRPr lang="en-US" sz="8000" i="1" dirty="0"/>
          </a:p>
          <a:p>
            <a:pPr marL="0" indent="0">
              <a:spcBef>
                <a:spcPts val="0"/>
              </a:spcBef>
              <a:buNone/>
            </a:pPr>
            <a:r>
              <a:rPr lang="en-US" sz="8000" i="1" dirty="0"/>
              <a:t> </a:t>
            </a:r>
          </a:p>
          <a:p>
            <a:endParaRPr lang="en-US" dirty="0"/>
          </a:p>
          <a:p>
            <a:pPr marL="0" indent="0">
              <a:buNone/>
            </a:pPr>
            <a:r>
              <a:rPr lang="en-US" dirty="0"/>
              <a:t> </a:t>
            </a:r>
          </a:p>
          <a:p>
            <a:endParaRPr lang="en-US" dirty="0"/>
          </a:p>
        </p:txBody>
      </p:sp>
      <p:pic>
        <p:nvPicPr>
          <p:cNvPr id="2050" name="Picture 2" descr="King's College London logo banner transparent PNG - StickPNG">
            <a:extLst>
              <a:ext uri="{FF2B5EF4-FFF2-40B4-BE49-F238E27FC236}">
                <a16:creationId xmlns:a16="http://schemas.microsoft.com/office/drawing/2014/main" id="{1A9D50B3-2752-CCE8-B5B0-253D5235ED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000" y="146130"/>
            <a:ext cx="1762541" cy="119658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Goldsmith University of London Logo PNG Vector (EPS) Free ...">
            <a:extLst>
              <a:ext uri="{FF2B5EF4-FFF2-40B4-BE49-F238E27FC236}">
                <a16:creationId xmlns:a16="http://schemas.microsoft.com/office/drawing/2014/main" id="{5592A2E8-F26A-2C7B-E392-DAB3C9A4B8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5370" y="90703"/>
            <a:ext cx="1301658" cy="122508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University of Roehampton - Wikipedia">
            <a:extLst>
              <a:ext uri="{FF2B5EF4-FFF2-40B4-BE49-F238E27FC236}">
                <a16:creationId xmlns:a16="http://schemas.microsoft.com/office/drawing/2014/main" id="{93689E93-0108-9B2A-92AB-5BEB0A1A5E2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95249" y="353360"/>
            <a:ext cx="1426851" cy="782126"/>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City St George's, University of London ...">
            <a:extLst>
              <a:ext uri="{FF2B5EF4-FFF2-40B4-BE49-F238E27FC236}">
                <a16:creationId xmlns:a16="http://schemas.microsoft.com/office/drawing/2014/main" id="{50593450-6901-21DA-F5F5-7B81505CBD0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90811" y="146130"/>
            <a:ext cx="1301658" cy="1301658"/>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University of Surrey, Guildford, United ...">
            <a:extLst>
              <a:ext uri="{FF2B5EF4-FFF2-40B4-BE49-F238E27FC236}">
                <a16:creationId xmlns:a16="http://schemas.microsoft.com/office/drawing/2014/main" id="{3032613D-7F6E-FAFB-7718-330DD06C09C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026125" y="490331"/>
            <a:ext cx="1829534" cy="539138"/>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a:extLst>
              <a:ext uri="{FF2B5EF4-FFF2-40B4-BE49-F238E27FC236}">
                <a16:creationId xmlns:a16="http://schemas.microsoft.com/office/drawing/2014/main" id="{AA95AD39-F6EE-B2EC-634D-AB0BE81FF78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47179" y="364575"/>
            <a:ext cx="770911" cy="7709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581626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3f232aa6-b376-412f-9d18-6dcc19d7053d">
      <Terms xmlns="http://schemas.microsoft.com/office/infopath/2007/PartnerControls"/>
    </lcf76f155ced4ddcb4097134ff3c332f>
    <TaxCatchAll xmlns="2f66cd26-a6d2-43a6-8fc5-fef79d87ad6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2D0447987BD0542946075ADA7C99ABB" ma:contentTypeVersion="19" ma:contentTypeDescription="Create a new document." ma:contentTypeScope="" ma:versionID="cbc0a5c312d77d3e4c6fb0bd7af776e0">
  <xsd:schema xmlns:xsd="http://www.w3.org/2001/XMLSchema" xmlns:xs="http://www.w3.org/2001/XMLSchema" xmlns:p="http://schemas.microsoft.com/office/2006/metadata/properties" xmlns:ns2="3f232aa6-b376-412f-9d18-6dcc19d7053d" xmlns:ns3="2f66cd26-a6d2-43a6-8fc5-fef79d87ad63" targetNamespace="http://schemas.microsoft.com/office/2006/metadata/properties" ma:root="true" ma:fieldsID="f63a9a9657da85cbd76cfd85db7152ed" ns2:_="" ns3:_="">
    <xsd:import namespace="3f232aa6-b376-412f-9d18-6dcc19d7053d"/>
    <xsd:import namespace="2f66cd26-a6d2-43a6-8fc5-fef79d87ad63"/>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ServiceAutoKeyPoints" minOccurs="0"/>
                <xsd:element ref="ns2:MediaServiceKeyPoints" minOccurs="0"/>
                <xsd:element ref="ns2:MediaServiceLocation" minOccurs="0"/>
                <xsd:element ref="ns2:MediaLengthInSeconds"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f232aa6-b376-412f-9d18-6dcc19d7053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fcf091ff-1b8e-4d0f-849d-67df94032567"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ServiceLocation" ma:index="21" nillable="true" ma:displayName="Location" ma:internalName="MediaServiceLocatio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BillingMetadata" ma:index="25"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f66cd26-a6d2-43a6-8fc5-fef79d87ad63"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89191dd2-65e0-4f94-87e7-f614b13c8634}" ma:internalName="TaxCatchAll" ma:showField="CatchAllData" ma:web="2f66cd26-a6d2-43a6-8fc5-fef79d87ad6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8D6A994-E2A9-46E6-BA77-2A08343E7DAE}">
  <ds:schemaRefs>
    <ds:schemaRef ds:uri="http://schemas.microsoft.com/office/2006/metadata/properties"/>
    <ds:schemaRef ds:uri="http://www.w3.org/XML/1998/namespace"/>
    <ds:schemaRef ds:uri="3f232aa6-b376-412f-9d18-6dcc19d7053d"/>
    <ds:schemaRef ds:uri="http://schemas.microsoft.com/office/2006/documentManagement/types"/>
    <ds:schemaRef ds:uri="http://purl.org/dc/elements/1.1/"/>
    <ds:schemaRef ds:uri="2f66cd26-a6d2-43a6-8fc5-fef79d87ad63"/>
    <ds:schemaRef ds:uri="http://purl.org/dc/terms/"/>
    <ds:schemaRef ds:uri="http://schemas.microsoft.com/office/infopath/2007/PartnerControls"/>
    <ds:schemaRef ds:uri="http://purl.org/dc/dcmitype/"/>
    <ds:schemaRef ds:uri="http://schemas.openxmlformats.org/package/2006/metadata/core-properties"/>
  </ds:schemaRefs>
</ds:datastoreItem>
</file>

<file path=customXml/itemProps2.xml><?xml version="1.0" encoding="utf-8"?>
<ds:datastoreItem xmlns:ds="http://schemas.openxmlformats.org/officeDocument/2006/customXml" ds:itemID="{01AC0BB7-F278-4FD3-A9A9-D585C92EE4C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f232aa6-b376-412f-9d18-6dcc19d7053d"/>
    <ds:schemaRef ds:uri="2f66cd26-a6d2-43a6-8fc5-fef79d87ad6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CB2624B-6D86-4912-931B-8E9AE2EF891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2692</TotalTime>
  <Words>2066</Words>
  <Application>Microsoft Macintosh PowerPoint</Application>
  <PresentationFormat>Widescreen</PresentationFormat>
  <Paragraphs>262</Paragraphs>
  <Slides>21</Slides>
  <Notes>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21</vt:i4>
      </vt:variant>
    </vt:vector>
  </HeadingPairs>
  <TitlesOfParts>
    <vt:vector size="28" baseType="lpstr">
      <vt:lpstr>Aptos</vt:lpstr>
      <vt:lpstr>Aptos Display</vt:lpstr>
      <vt:lpstr>Arial</vt:lpstr>
      <vt:lpstr>Avenir Book</vt:lpstr>
      <vt:lpstr>Calibri</vt:lpstr>
      <vt:lpstr>Helvetica</vt:lpstr>
      <vt:lpstr>Office Theme</vt:lpstr>
      <vt:lpstr>PowerPoint Presentation</vt:lpstr>
      <vt:lpstr>2025 Highlights</vt:lpstr>
      <vt:lpstr>Our Dose of Nature Family </vt:lpstr>
      <vt:lpstr>Referrals </vt:lpstr>
      <vt:lpstr>2024 - 2025 Demographics</vt:lpstr>
      <vt:lpstr>2024 – 2025 Performance</vt:lpstr>
      <vt:lpstr>PowerPoint Presentation</vt:lpstr>
      <vt:lpstr>Research </vt:lpstr>
      <vt:lpstr>Other Research </vt:lpstr>
      <vt:lpstr>Young Person’s Programme</vt:lpstr>
      <vt:lpstr>Young Person’s Programme </vt:lpstr>
      <vt:lpstr>Schools-Based Initiative </vt:lpstr>
      <vt:lpstr>Young Person’s Programme: Next Steps</vt:lpstr>
      <vt:lpstr>A Big Year for Media  </vt:lpstr>
      <vt:lpstr>PowerPoint Presentation</vt:lpstr>
      <vt:lpstr>Guildford Highlights</vt:lpstr>
      <vt:lpstr>Guildford Highlights </vt:lpstr>
      <vt:lpstr>Funding</vt:lpstr>
      <vt:lpstr>PowerPoint Presentation</vt:lpstr>
      <vt:lpstr>PowerPoint Presentation</vt:lpstr>
      <vt:lpstr>2024 Feedback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Info</dc:creator>
  <cp:lastModifiedBy>Georgina  Gould</cp:lastModifiedBy>
  <cp:revision>1</cp:revision>
  <cp:lastPrinted>2025-12-01T21:46:05Z</cp:lastPrinted>
  <dcterms:created xsi:type="dcterms:W3CDTF">2024-11-30T18:47:20Z</dcterms:created>
  <dcterms:modified xsi:type="dcterms:W3CDTF">2025-12-02T16:40:13Z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0x01010082D0447987BD0542946075ADA7C99ABB</vt:lpwstr>
  </property>
  <property fmtid="{D5CDD505-2E9C-101B-9397-08002B2CF9AE}" pid="3" name="MediaServiceImageTags">
    <vt:lpwstr/>
  </property>
</Properties>
</file>