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4963" r:id="rId1"/>
  </p:sldMasterIdLst>
  <p:notesMasterIdLst>
    <p:notesMasterId r:id="rId16"/>
  </p:notesMasterIdLst>
  <p:sldIdLst>
    <p:sldId id="256" r:id="rId2"/>
    <p:sldId id="257" r:id="rId3"/>
    <p:sldId id="258" r:id="rId4"/>
    <p:sldId id="313" r:id="rId5"/>
    <p:sldId id="260" r:id="rId6"/>
    <p:sldId id="316" r:id="rId7"/>
    <p:sldId id="318" r:id="rId8"/>
    <p:sldId id="315" r:id="rId9"/>
    <p:sldId id="263" r:id="rId10"/>
    <p:sldId id="319" r:id="rId11"/>
    <p:sldId id="320" r:id="rId12"/>
    <p:sldId id="317" r:id="rId13"/>
    <p:sldId id="326" r:id="rId14"/>
    <p:sldId id="264" r:id="rId15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17"/>
    </p:embeddedFont>
    <p:embeddedFont>
      <p:font typeface="Baloo 2" panose="020B0604020202020204" charset="0"/>
      <p:regular r:id="rId18"/>
      <p:bold r:id="rId19"/>
    </p:embeddedFont>
    <p:embeddedFont>
      <p:font typeface="Bebas Neue" panose="020B0606020202050201" pitchFamily="34" charset="0"/>
      <p:regular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Nunito Light" pitchFamily="2" charset="0"/>
      <p:regular r:id="rId25"/>
      <p:italic r:id="rId26"/>
    </p:embeddedFont>
    <p:embeddedFont>
      <p:font typeface="Roboto Condensed Light" panose="02000000000000000000" pitchFamily="2" charset="0"/>
      <p:regular r:id="rId27"/>
      <p:italic r:id="rId28"/>
    </p:embeddedFont>
    <p:embeddedFont>
      <p:font typeface="Wingdings 3" panose="05040102010807070707" pitchFamily="18" charset="2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6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3118FF-E1A0-435D-B56E-82C08EBD402F}">
  <a:tblStyle styleId="{C13118FF-E1A0-435D-B56E-82C08EBD40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55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2" name="Google Shape;6142;ge0e63ecbe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3" name="Google Shape;6143;ge0e63ecbe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Google Shape;6149;gddff932242_4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0" name="Google Shape;6150;gddff932242_4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Google Shape;6155;gb6edf4cee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6" name="Google Shape;6156;gb6edf4cee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0" name="Google Shape;6190;gddff932242_4_1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1" name="Google Shape;6191;gddff932242_4_1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" name="Google Shape;6215;gddff932242_4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6" name="Google Shape;6216;gddff932242_4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4" name="Google Shape;6244;ge0e63ecca5_0_3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5" name="Google Shape;6245;ge0e63ecca5_0_3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623396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8856083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808761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5936406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929802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199938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272036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134772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"/>
          <p:cNvSpPr txBox="1">
            <a:spLocks noGrp="1"/>
          </p:cNvSpPr>
          <p:nvPr>
            <p:ph type="body" idx="1"/>
          </p:nvPr>
        </p:nvSpPr>
        <p:spPr>
          <a:xfrm>
            <a:off x="720000" y="1077700"/>
            <a:ext cx="7704000" cy="353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875" name="Google Shape;87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239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p14"/>
          <p:cNvSpPr txBox="1">
            <a:spLocks noGrp="1"/>
          </p:cNvSpPr>
          <p:nvPr>
            <p:ph type="title"/>
          </p:nvPr>
        </p:nvSpPr>
        <p:spPr>
          <a:xfrm>
            <a:off x="2010424" y="1189100"/>
            <a:ext cx="5123100" cy="19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78" name="Google Shape;2778;p14"/>
          <p:cNvSpPr txBox="1">
            <a:spLocks noGrp="1"/>
          </p:cNvSpPr>
          <p:nvPr>
            <p:ph type="subTitle" idx="1"/>
          </p:nvPr>
        </p:nvSpPr>
        <p:spPr>
          <a:xfrm>
            <a:off x="2010476" y="3153500"/>
            <a:ext cx="5123100" cy="67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3719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7"/>
          <p:cNvSpPr txBox="1">
            <a:spLocks noGrp="1"/>
          </p:cNvSpPr>
          <p:nvPr>
            <p:ph type="title"/>
          </p:nvPr>
        </p:nvSpPr>
        <p:spPr>
          <a:xfrm>
            <a:off x="4803069" y="1025688"/>
            <a:ext cx="2787000" cy="99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7"/>
          <p:cNvSpPr txBox="1">
            <a:spLocks noGrp="1"/>
          </p:cNvSpPr>
          <p:nvPr>
            <p:ph type="subTitle" idx="1"/>
          </p:nvPr>
        </p:nvSpPr>
        <p:spPr>
          <a:xfrm>
            <a:off x="4803069" y="2229013"/>
            <a:ext cx="2787000" cy="188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50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508473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4" name="Google Shape;4624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33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2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8" name="Google Shape;1018;p5"/>
          <p:cNvSpPr txBox="1">
            <a:spLocks noGrp="1"/>
          </p:cNvSpPr>
          <p:nvPr>
            <p:ph type="title" idx="2"/>
          </p:nvPr>
        </p:nvSpPr>
        <p:spPr>
          <a:xfrm>
            <a:off x="1622462" y="2807500"/>
            <a:ext cx="2664300" cy="3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9" name="Google Shape;1019;p5"/>
          <p:cNvSpPr txBox="1">
            <a:spLocks noGrp="1"/>
          </p:cNvSpPr>
          <p:nvPr>
            <p:ph type="subTitle" idx="1"/>
          </p:nvPr>
        </p:nvSpPr>
        <p:spPr>
          <a:xfrm>
            <a:off x="1622462" y="3201700"/>
            <a:ext cx="2664300" cy="86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5"/>
          <p:cNvSpPr txBox="1">
            <a:spLocks noGrp="1"/>
          </p:cNvSpPr>
          <p:nvPr>
            <p:ph type="title" idx="3"/>
          </p:nvPr>
        </p:nvSpPr>
        <p:spPr>
          <a:xfrm>
            <a:off x="4857240" y="2807500"/>
            <a:ext cx="2664300" cy="3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21" name="Google Shape;1021;p5"/>
          <p:cNvSpPr txBox="1">
            <a:spLocks noGrp="1"/>
          </p:cNvSpPr>
          <p:nvPr>
            <p:ph type="subTitle" idx="4"/>
          </p:nvPr>
        </p:nvSpPr>
        <p:spPr>
          <a:xfrm>
            <a:off x="4857240" y="3201700"/>
            <a:ext cx="2664300" cy="86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010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Google Shape;3895;p21"/>
          <p:cNvSpPr txBox="1">
            <a:spLocks noGrp="1"/>
          </p:cNvSpPr>
          <p:nvPr>
            <p:ph type="title"/>
          </p:nvPr>
        </p:nvSpPr>
        <p:spPr>
          <a:xfrm>
            <a:off x="1048075" y="2818750"/>
            <a:ext cx="2175300" cy="3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96" name="Google Shape;3896;p21"/>
          <p:cNvSpPr txBox="1">
            <a:spLocks noGrp="1"/>
          </p:cNvSpPr>
          <p:nvPr>
            <p:ph type="subTitle" idx="1"/>
          </p:nvPr>
        </p:nvSpPr>
        <p:spPr>
          <a:xfrm>
            <a:off x="1150975" y="3212950"/>
            <a:ext cx="1969500" cy="71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7" name="Google Shape;3897;p21"/>
          <p:cNvSpPr txBox="1">
            <a:spLocks noGrp="1"/>
          </p:cNvSpPr>
          <p:nvPr>
            <p:ph type="title" idx="2"/>
          </p:nvPr>
        </p:nvSpPr>
        <p:spPr>
          <a:xfrm>
            <a:off x="3484421" y="2818750"/>
            <a:ext cx="2175300" cy="3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98" name="Google Shape;3898;p21"/>
          <p:cNvSpPr txBox="1">
            <a:spLocks noGrp="1"/>
          </p:cNvSpPr>
          <p:nvPr>
            <p:ph type="subTitle" idx="3"/>
          </p:nvPr>
        </p:nvSpPr>
        <p:spPr>
          <a:xfrm>
            <a:off x="3587275" y="3212950"/>
            <a:ext cx="1969500" cy="71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9" name="Google Shape;3899;p21"/>
          <p:cNvSpPr txBox="1">
            <a:spLocks noGrp="1"/>
          </p:cNvSpPr>
          <p:nvPr>
            <p:ph type="title" idx="4"/>
          </p:nvPr>
        </p:nvSpPr>
        <p:spPr>
          <a:xfrm>
            <a:off x="5920774" y="2818750"/>
            <a:ext cx="2175300" cy="3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00" name="Google Shape;3900;p21"/>
          <p:cNvSpPr txBox="1">
            <a:spLocks noGrp="1"/>
          </p:cNvSpPr>
          <p:nvPr>
            <p:ph type="subTitle" idx="5"/>
          </p:nvPr>
        </p:nvSpPr>
        <p:spPr>
          <a:xfrm>
            <a:off x="6023675" y="3212950"/>
            <a:ext cx="1969500" cy="71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1" name="Google Shape;3901;p21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5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24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7947265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640094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7923516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773886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1913277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0900577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12866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416" y="-24"/>
            <a:ext cx="1767506" cy="5139964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a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00217-8047-405E-881A-4C8E501C59CD}" type="datetimeFigureOut">
              <a:rPr lang="ca-ES" smtClean="0"/>
              <a:t>13/5/2026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ACF24E66-F2E6-475A-B003-D8F52C08694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476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  <p:sldLayoutId id="2147484975" r:id="rId12"/>
    <p:sldLayoutId id="2147484976" r:id="rId13"/>
    <p:sldLayoutId id="2147484977" r:id="rId14"/>
    <p:sldLayoutId id="2147484978" r:id="rId15"/>
    <p:sldLayoutId id="2147484979" r:id="rId16"/>
    <p:sldLayoutId id="2147484980" r:id="rId17"/>
    <p:sldLayoutId id="2147484981" r:id="rId18"/>
    <p:sldLayoutId id="2147484982" r:id="rId19"/>
    <p:sldLayoutId id="2147484983" r:id="rId20"/>
    <p:sldLayoutId id="2147484984" r:id="rId21"/>
    <p:sldLayoutId id="2147484985" r:id="rId2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lglobus.cat" TargetMode="External"/><Relationship Id="rId7" Type="http://schemas.openxmlformats.org/officeDocument/2006/relationships/image" Target="../media/image3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jp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ourses.lumenlearning.com/zelixsdv100xmaster/chapter/choosing-your-major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pixabay.com/es/documento-de-papel-contrato-legales-4060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jpg"/><Relationship Id="rId7" Type="http://schemas.openxmlformats.org/officeDocument/2006/relationships/image" Target="../media/image3.jf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0.jpg"/><Relationship Id="rId4" Type="http://schemas.openxmlformats.org/officeDocument/2006/relationships/image" Target="../media/image15.jp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jp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146;p38"/>
          <p:cNvSpPr txBox="1">
            <a:spLocks noGrp="1"/>
          </p:cNvSpPr>
          <p:nvPr>
            <p:ph type="ctrTitle"/>
          </p:nvPr>
        </p:nvSpPr>
        <p:spPr>
          <a:xfrm>
            <a:off x="1" y="1434725"/>
            <a:ext cx="8882742" cy="12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72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CASAL ESTIU 2026 Escola del Parc</a:t>
            </a: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6E29AF5-DBA4-4591-66A1-6D87CBB9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973" y="3267787"/>
            <a:ext cx="1897195" cy="180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oogle Shape;6223;p45">
            <a:extLst>
              <a:ext uri="{FF2B5EF4-FFF2-40B4-BE49-F238E27FC236}">
                <a16:creationId xmlns:a16="http://schemas.microsoft.com/office/drawing/2014/main" id="{0068476E-B592-588F-95A4-E91AF4A7974A}"/>
              </a:ext>
            </a:extLst>
          </p:cNvPr>
          <p:cNvGrpSpPr/>
          <p:nvPr/>
        </p:nvGrpSpPr>
        <p:grpSpPr>
          <a:xfrm>
            <a:off x="7934652" y="2367110"/>
            <a:ext cx="948091" cy="734429"/>
            <a:chOff x="1182450" y="538225"/>
            <a:chExt cx="5227375" cy="4619000"/>
          </a:xfrm>
        </p:grpSpPr>
        <p:sp>
          <p:nvSpPr>
            <p:cNvPr id="8" name="Google Shape;6224;p45">
              <a:extLst>
                <a:ext uri="{FF2B5EF4-FFF2-40B4-BE49-F238E27FC236}">
                  <a16:creationId xmlns:a16="http://schemas.microsoft.com/office/drawing/2014/main" id="{38E04558-E9A8-845C-4296-1ED826FF965C}"/>
                </a:ext>
              </a:extLst>
            </p:cNvPr>
            <p:cNvSpPr/>
            <p:nvPr/>
          </p:nvSpPr>
          <p:spPr>
            <a:xfrm>
              <a:off x="2710700" y="2891750"/>
              <a:ext cx="1176775" cy="1135175"/>
            </a:xfrm>
            <a:custGeom>
              <a:avLst/>
              <a:gdLst/>
              <a:ahLst/>
              <a:cxnLst/>
              <a:rect l="l" t="t" r="r" b="b"/>
              <a:pathLst>
                <a:path w="47071" h="45407" extrusionOk="0">
                  <a:moveTo>
                    <a:pt x="0" y="0"/>
                  </a:moveTo>
                  <a:lnTo>
                    <a:pt x="0" y="21301"/>
                  </a:lnTo>
                  <a:cubicBezTo>
                    <a:pt x="1110" y="38165"/>
                    <a:pt x="15658" y="45407"/>
                    <a:pt x="23552" y="45407"/>
                  </a:cubicBezTo>
                  <a:cubicBezTo>
                    <a:pt x="31413" y="45407"/>
                    <a:pt x="45994" y="38165"/>
                    <a:pt x="47071" y="21301"/>
                  </a:cubicBezTo>
                  <a:lnTo>
                    <a:pt x="47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9" name="Google Shape;6225;p45">
              <a:extLst>
                <a:ext uri="{FF2B5EF4-FFF2-40B4-BE49-F238E27FC236}">
                  <a16:creationId xmlns:a16="http://schemas.microsoft.com/office/drawing/2014/main" id="{C214C723-EA26-2E13-E3C7-B9B84D88F199}"/>
                </a:ext>
              </a:extLst>
            </p:cNvPr>
            <p:cNvSpPr/>
            <p:nvPr/>
          </p:nvSpPr>
          <p:spPr>
            <a:xfrm>
              <a:off x="2710700" y="2891750"/>
              <a:ext cx="1176775" cy="1026725"/>
            </a:xfrm>
            <a:custGeom>
              <a:avLst/>
              <a:gdLst/>
              <a:ahLst/>
              <a:cxnLst/>
              <a:rect l="l" t="t" r="r" b="b"/>
              <a:pathLst>
                <a:path w="47071" h="41069" extrusionOk="0">
                  <a:moveTo>
                    <a:pt x="0" y="0"/>
                  </a:moveTo>
                  <a:lnTo>
                    <a:pt x="0" y="16343"/>
                  </a:lnTo>
                  <a:cubicBezTo>
                    <a:pt x="6427" y="13146"/>
                    <a:pt x="11466" y="11666"/>
                    <a:pt x="15536" y="11666"/>
                  </a:cubicBezTo>
                  <a:cubicBezTo>
                    <a:pt x="26874" y="11666"/>
                    <a:pt x="30684" y="23161"/>
                    <a:pt x="36013" y="41068"/>
                  </a:cubicBezTo>
                  <a:cubicBezTo>
                    <a:pt x="41558" y="37252"/>
                    <a:pt x="46451" y="30793"/>
                    <a:pt x="47071" y="21301"/>
                  </a:cubicBezTo>
                  <a:lnTo>
                    <a:pt x="470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0" name="Google Shape;6226;p45">
              <a:extLst>
                <a:ext uri="{FF2B5EF4-FFF2-40B4-BE49-F238E27FC236}">
                  <a16:creationId xmlns:a16="http://schemas.microsoft.com/office/drawing/2014/main" id="{391D2A4B-3787-0984-CDD0-20640A3058CC}"/>
                </a:ext>
              </a:extLst>
            </p:cNvPr>
            <p:cNvSpPr/>
            <p:nvPr/>
          </p:nvSpPr>
          <p:spPr>
            <a:xfrm>
              <a:off x="1356150" y="1965325"/>
              <a:ext cx="3885875" cy="1757425"/>
            </a:xfrm>
            <a:custGeom>
              <a:avLst/>
              <a:gdLst/>
              <a:ahLst/>
              <a:cxnLst/>
              <a:rect l="l" t="t" r="r" b="b"/>
              <a:pathLst>
                <a:path w="155435" h="70297" extrusionOk="0">
                  <a:moveTo>
                    <a:pt x="40058" y="1"/>
                  </a:moveTo>
                  <a:cubicBezTo>
                    <a:pt x="19083" y="1"/>
                    <a:pt x="1828" y="16539"/>
                    <a:pt x="947" y="37514"/>
                  </a:cubicBezTo>
                  <a:lnTo>
                    <a:pt x="555" y="46484"/>
                  </a:lnTo>
                  <a:cubicBezTo>
                    <a:pt x="1" y="59467"/>
                    <a:pt x="10374" y="70297"/>
                    <a:pt x="23389" y="70297"/>
                  </a:cubicBezTo>
                  <a:lnTo>
                    <a:pt x="36992" y="70297"/>
                  </a:lnTo>
                  <a:cubicBezTo>
                    <a:pt x="48931" y="70297"/>
                    <a:pt x="58847" y="61131"/>
                    <a:pt x="59793" y="49257"/>
                  </a:cubicBezTo>
                  <a:cubicBezTo>
                    <a:pt x="60380" y="41656"/>
                    <a:pt x="66741" y="35785"/>
                    <a:pt x="74342" y="35785"/>
                  </a:cubicBezTo>
                  <a:lnTo>
                    <a:pt x="81094" y="35785"/>
                  </a:lnTo>
                  <a:cubicBezTo>
                    <a:pt x="88727" y="35785"/>
                    <a:pt x="95055" y="41656"/>
                    <a:pt x="95642" y="49257"/>
                  </a:cubicBezTo>
                  <a:cubicBezTo>
                    <a:pt x="96588" y="61131"/>
                    <a:pt x="106505" y="70297"/>
                    <a:pt x="118444" y="70297"/>
                  </a:cubicBezTo>
                  <a:lnTo>
                    <a:pt x="132046" y="70297"/>
                  </a:lnTo>
                  <a:cubicBezTo>
                    <a:pt x="145061" y="70297"/>
                    <a:pt x="155434" y="59467"/>
                    <a:pt x="154880" y="46484"/>
                  </a:cubicBezTo>
                  <a:lnTo>
                    <a:pt x="154521" y="37514"/>
                  </a:lnTo>
                  <a:cubicBezTo>
                    <a:pt x="153608" y="16539"/>
                    <a:pt x="136352" y="1"/>
                    <a:pt x="115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1" name="Google Shape;6227;p45">
              <a:extLst>
                <a:ext uri="{FF2B5EF4-FFF2-40B4-BE49-F238E27FC236}">
                  <a16:creationId xmlns:a16="http://schemas.microsoft.com/office/drawing/2014/main" id="{DB98EF48-E7B0-8B58-C3EF-8BC53F3FC7CA}"/>
                </a:ext>
              </a:extLst>
            </p:cNvPr>
            <p:cNvSpPr/>
            <p:nvPr/>
          </p:nvSpPr>
          <p:spPr>
            <a:xfrm>
              <a:off x="1455650" y="1965325"/>
              <a:ext cx="3783125" cy="1714200"/>
            </a:xfrm>
            <a:custGeom>
              <a:avLst/>
              <a:gdLst/>
              <a:ahLst/>
              <a:cxnLst/>
              <a:rect l="l" t="t" r="r" b="b"/>
              <a:pathLst>
                <a:path w="151325" h="68568" extrusionOk="0">
                  <a:moveTo>
                    <a:pt x="36078" y="1"/>
                  </a:moveTo>
                  <a:cubicBezTo>
                    <a:pt x="19899" y="1"/>
                    <a:pt x="5937" y="9852"/>
                    <a:pt x="0" y="23976"/>
                  </a:cubicBezTo>
                  <a:cubicBezTo>
                    <a:pt x="7046" y="17126"/>
                    <a:pt x="16702" y="12918"/>
                    <a:pt x="27271" y="12918"/>
                  </a:cubicBezTo>
                  <a:lnTo>
                    <a:pt x="98741" y="12918"/>
                  </a:lnTo>
                  <a:cubicBezTo>
                    <a:pt x="119748" y="12918"/>
                    <a:pt x="137004" y="29457"/>
                    <a:pt x="137885" y="50399"/>
                  </a:cubicBezTo>
                  <a:lnTo>
                    <a:pt x="138276" y="59369"/>
                  </a:lnTo>
                  <a:cubicBezTo>
                    <a:pt x="138407" y="62631"/>
                    <a:pt x="137885" y="65730"/>
                    <a:pt x="136776" y="68568"/>
                  </a:cubicBezTo>
                  <a:cubicBezTo>
                    <a:pt x="145387" y="65045"/>
                    <a:pt x="151324" y="56368"/>
                    <a:pt x="150900" y="46484"/>
                  </a:cubicBezTo>
                  <a:lnTo>
                    <a:pt x="150509" y="37514"/>
                  </a:lnTo>
                  <a:cubicBezTo>
                    <a:pt x="149628" y="16539"/>
                    <a:pt x="132372" y="1"/>
                    <a:pt x="111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2" name="Google Shape;6228;p45">
              <a:extLst>
                <a:ext uri="{FF2B5EF4-FFF2-40B4-BE49-F238E27FC236}">
                  <a16:creationId xmlns:a16="http://schemas.microsoft.com/office/drawing/2014/main" id="{C5706731-F720-5E5A-A3BD-4CFE34FAB579}"/>
                </a:ext>
              </a:extLst>
            </p:cNvPr>
            <p:cNvSpPr/>
            <p:nvPr/>
          </p:nvSpPr>
          <p:spPr>
            <a:xfrm>
              <a:off x="1182450" y="1786750"/>
              <a:ext cx="4233275" cy="2114600"/>
            </a:xfrm>
            <a:custGeom>
              <a:avLst/>
              <a:gdLst/>
              <a:ahLst/>
              <a:cxnLst/>
              <a:rect l="l" t="t" r="r" b="b"/>
              <a:pathLst>
                <a:path w="169331" h="84584" extrusionOk="0">
                  <a:moveTo>
                    <a:pt x="122325" y="14288"/>
                  </a:moveTo>
                  <a:cubicBezTo>
                    <a:pt x="139516" y="14288"/>
                    <a:pt x="153575" y="27760"/>
                    <a:pt x="154325" y="44950"/>
                  </a:cubicBezTo>
                  <a:lnTo>
                    <a:pt x="154684" y="53921"/>
                  </a:lnTo>
                  <a:cubicBezTo>
                    <a:pt x="154880" y="58227"/>
                    <a:pt x="153347" y="62337"/>
                    <a:pt x="150346" y="65468"/>
                  </a:cubicBezTo>
                  <a:cubicBezTo>
                    <a:pt x="147345" y="68567"/>
                    <a:pt x="143332" y="70296"/>
                    <a:pt x="138994" y="70296"/>
                  </a:cubicBezTo>
                  <a:lnTo>
                    <a:pt x="125392" y="70296"/>
                  </a:lnTo>
                  <a:cubicBezTo>
                    <a:pt x="117237" y="70296"/>
                    <a:pt x="110354" y="63935"/>
                    <a:pt x="109734" y="55813"/>
                  </a:cubicBezTo>
                  <a:cubicBezTo>
                    <a:pt x="108853" y="44591"/>
                    <a:pt x="99328" y="35784"/>
                    <a:pt x="88042" y="35784"/>
                  </a:cubicBezTo>
                  <a:lnTo>
                    <a:pt x="81290" y="35784"/>
                  </a:lnTo>
                  <a:cubicBezTo>
                    <a:pt x="70036" y="35784"/>
                    <a:pt x="60511" y="44591"/>
                    <a:pt x="59597" y="55813"/>
                  </a:cubicBezTo>
                  <a:cubicBezTo>
                    <a:pt x="58978" y="63935"/>
                    <a:pt x="52095" y="70296"/>
                    <a:pt x="43940" y="70296"/>
                  </a:cubicBezTo>
                  <a:lnTo>
                    <a:pt x="30337" y="70296"/>
                  </a:lnTo>
                  <a:cubicBezTo>
                    <a:pt x="25999" y="70296"/>
                    <a:pt x="21987" y="68567"/>
                    <a:pt x="18986" y="65468"/>
                  </a:cubicBezTo>
                  <a:cubicBezTo>
                    <a:pt x="16017" y="62337"/>
                    <a:pt x="14451" y="58227"/>
                    <a:pt x="14647" y="53921"/>
                  </a:cubicBezTo>
                  <a:lnTo>
                    <a:pt x="15039" y="44950"/>
                  </a:lnTo>
                  <a:cubicBezTo>
                    <a:pt x="15756" y="27760"/>
                    <a:pt x="29815" y="14288"/>
                    <a:pt x="47006" y="14288"/>
                  </a:cubicBezTo>
                  <a:close/>
                  <a:moveTo>
                    <a:pt x="47006" y="0"/>
                  </a:moveTo>
                  <a:cubicBezTo>
                    <a:pt x="22150" y="0"/>
                    <a:pt x="1795" y="19474"/>
                    <a:pt x="751" y="44363"/>
                  </a:cubicBezTo>
                  <a:lnTo>
                    <a:pt x="360" y="53301"/>
                  </a:lnTo>
                  <a:cubicBezTo>
                    <a:pt x="1" y="61554"/>
                    <a:pt x="2969" y="69383"/>
                    <a:pt x="8678" y="75352"/>
                  </a:cubicBezTo>
                  <a:cubicBezTo>
                    <a:pt x="14386" y="81321"/>
                    <a:pt x="22084" y="84583"/>
                    <a:pt x="30337" y="84583"/>
                  </a:cubicBezTo>
                  <a:lnTo>
                    <a:pt x="43940" y="84583"/>
                  </a:lnTo>
                  <a:cubicBezTo>
                    <a:pt x="51540" y="84583"/>
                    <a:pt x="58749" y="81746"/>
                    <a:pt x="64327" y="76624"/>
                  </a:cubicBezTo>
                  <a:cubicBezTo>
                    <a:pt x="69873" y="71470"/>
                    <a:pt x="73265" y="64490"/>
                    <a:pt x="73852" y="56954"/>
                  </a:cubicBezTo>
                  <a:cubicBezTo>
                    <a:pt x="74178" y="53105"/>
                    <a:pt x="77440" y="50072"/>
                    <a:pt x="81290" y="50072"/>
                  </a:cubicBezTo>
                  <a:lnTo>
                    <a:pt x="88042" y="50072"/>
                  </a:lnTo>
                  <a:cubicBezTo>
                    <a:pt x="91891" y="50072"/>
                    <a:pt x="95153" y="53105"/>
                    <a:pt x="95479" y="56954"/>
                  </a:cubicBezTo>
                  <a:cubicBezTo>
                    <a:pt x="96066" y="64490"/>
                    <a:pt x="99459" y="71470"/>
                    <a:pt x="105004" y="76624"/>
                  </a:cubicBezTo>
                  <a:cubicBezTo>
                    <a:pt x="110582" y="81746"/>
                    <a:pt x="117824" y="84583"/>
                    <a:pt x="125392" y="84583"/>
                  </a:cubicBezTo>
                  <a:lnTo>
                    <a:pt x="138994" y="84583"/>
                  </a:lnTo>
                  <a:cubicBezTo>
                    <a:pt x="147247" y="84583"/>
                    <a:pt x="154945" y="81321"/>
                    <a:pt x="160654" y="75352"/>
                  </a:cubicBezTo>
                  <a:cubicBezTo>
                    <a:pt x="166395" y="69383"/>
                    <a:pt x="169331" y="61554"/>
                    <a:pt x="168972" y="53301"/>
                  </a:cubicBezTo>
                  <a:lnTo>
                    <a:pt x="168580" y="44363"/>
                  </a:lnTo>
                  <a:cubicBezTo>
                    <a:pt x="167536" y="19474"/>
                    <a:pt x="147214" y="0"/>
                    <a:pt x="122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3" name="Google Shape;6229;p45">
              <a:extLst>
                <a:ext uri="{FF2B5EF4-FFF2-40B4-BE49-F238E27FC236}">
                  <a16:creationId xmlns:a16="http://schemas.microsoft.com/office/drawing/2014/main" id="{C7630DD6-D3D3-5387-CA6E-9D45331217AC}"/>
                </a:ext>
              </a:extLst>
            </p:cNvPr>
            <p:cNvSpPr/>
            <p:nvPr/>
          </p:nvSpPr>
          <p:spPr>
            <a:xfrm>
              <a:off x="3299475" y="1189800"/>
              <a:ext cx="2959475" cy="3779025"/>
            </a:xfrm>
            <a:custGeom>
              <a:avLst/>
              <a:gdLst/>
              <a:ahLst/>
              <a:cxnLst/>
              <a:rect l="l" t="t" r="r" b="b"/>
              <a:pathLst>
                <a:path w="118379" h="151161" extrusionOk="0">
                  <a:moveTo>
                    <a:pt x="101677" y="0"/>
                  </a:moveTo>
                  <a:lnTo>
                    <a:pt x="101677" y="109799"/>
                  </a:lnTo>
                  <a:cubicBezTo>
                    <a:pt x="101677" y="123401"/>
                    <a:pt x="90619" y="134459"/>
                    <a:pt x="77016" y="134459"/>
                  </a:cubicBezTo>
                  <a:lnTo>
                    <a:pt x="1" y="134459"/>
                  </a:lnTo>
                  <a:lnTo>
                    <a:pt x="1" y="151161"/>
                  </a:lnTo>
                  <a:lnTo>
                    <a:pt x="77016" y="151161"/>
                  </a:lnTo>
                  <a:cubicBezTo>
                    <a:pt x="99818" y="151161"/>
                    <a:pt x="118378" y="132600"/>
                    <a:pt x="118378" y="109799"/>
                  </a:cubicBezTo>
                  <a:lnTo>
                    <a:pt x="118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4" name="Google Shape;6230;p45">
              <a:extLst>
                <a:ext uri="{FF2B5EF4-FFF2-40B4-BE49-F238E27FC236}">
                  <a16:creationId xmlns:a16="http://schemas.microsoft.com/office/drawing/2014/main" id="{0418DD7B-09AC-4981-86F7-6B88A946DF7F}"/>
                </a:ext>
              </a:extLst>
            </p:cNvPr>
            <p:cNvSpPr/>
            <p:nvPr/>
          </p:nvSpPr>
          <p:spPr>
            <a:xfrm>
              <a:off x="5841400" y="1189800"/>
              <a:ext cx="417550" cy="907675"/>
            </a:xfrm>
            <a:custGeom>
              <a:avLst/>
              <a:gdLst/>
              <a:ahLst/>
              <a:cxnLst/>
              <a:rect l="l" t="t" r="r" b="b"/>
              <a:pathLst>
                <a:path w="16702" h="36307" extrusionOk="0">
                  <a:moveTo>
                    <a:pt x="0" y="0"/>
                  </a:moveTo>
                  <a:lnTo>
                    <a:pt x="0" y="35197"/>
                  </a:lnTo>
                  <a:cubicBezTo>
                    <a:pt x="1435" y="35882"/>
                    <a:pt x="3066" y="36306"/>
                    <a:pt x="4763" y="36306"/>
                  </a:cubicBezTo>
                  <a:lnTo>
                    <a:pt x="11939" y="36306"/>
                  </a:lnTo>
                  <a:cubicBezTo>
                    <a:pt x="13668" y="36306"/>
                    <a:pt x="15266" y="35882"/>
                    <a:pt x="16701" y="35197"/>
                  </a:cubicBezTo>
                  <a:lnTo>
                    <a:pt x="167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5" name="Google Shape;6231;p45">
              <a:extLst>
                <a:ext uri="{FF2B5EF4-FFF2-40B4-BE49-F238E27FC236}">
                  <a16:creationId xmlns:a16="http://schemas.microsoft.com/office/drawing/2014/main" id="{CA99B7C5-AAC6-83EA-EE50-714A6F39EC79}"/>
                </a:ext>
              </a:extLst>
            </p:cNvPr>
            <p:cNvSpPr/>
            <p:nvPr/>
          </p:nvSpPr>
          <p:spPr>
            <a:xfrm>
              <a:off x="2782450" y="4437925"/>
              <a:ext cx="1033275" cy="719300"/>
            </a:xfrm>
            <a:custGeom>
              <a:avLst/>
              <a:gdLst/>
              <a:ahLst/>
              <a:cxnLst/>
              <a:rect l="l" t="t" r="r" b="b"/>
              <a:pathLst>
                <a:path w="41331" h="28772" extrusionOk="0">
                  <a:moveTo>
                    <a:pt x="10798" y="0"/>
                  </a:moveTo>
                  <a:cubicBezTo>
                    <a:pt x="4829" y="0"/>
                    <a:pt x="1" y="4828"/>
                    <a:pt x="1" y="10797"/>
                  </a:cubicBezTo>
                  <a:lnTo>
                    <a:pt x="1" y="17974"/>
                  </a:lnTo>
                  <a:cubicBezTo>
                    <a:pt x="1" y="23911"/>
                    <a:pt x="4829" y="28771"/>
                    <a:pt x="10798" y="28771"/>
                  </a:cubicBezTo>
                  <a:lnTo>
                    <a:pt x="30533" y="28771"/>
                  </a:lnTo>
                  <a:cubicBezTo>
                    <a:pt x="36503" y="28771"/>
                    <a:pt x="41330" y="23911"/>
                    <a:pt x="41330" y="17974"/>
                  </a:cubicBezTo>
                  <a:lnTo>
                    <a:pt x="41330" y="10797"/>
                  </a:lnTo>
                  <a:cubicBezTo>
                    <a:pt x="41330" y="4828"/>
                    <a:pt x="36503" y="0"/>
                    <a:pt x="30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6" name="Google Shape;6232;p45">
              <a:extLst>
                <a:ext uri="{FF2B5EF4-FFF2-40B4-BE49-F238E27FC236}">
                  <a16:creationId xmlns:a16="http://schemas.microsoft.com/office/drawing/2014/main" id="{180CFFA2-0FE1-3E3C-9A5D-EF79E1BB87EA}"/>
                </a:ext>
              </a:extLst>
            </p:cNvPr>
            <p:cNvSpPr/>
            <p:nvPr/>
          </p:nvSpPr>
          <p:spPr>
            <a:xfrm>
              <a:off x="5690525" y="538225"/>
              <a:ext cx="719300" cy="1275450"/>
            </a:xfrm>
            <a:custGeom>
              <a:avLst/>
              <a:gdLst/>
              <a:ahLst/>
              <a:cxnLst/>
              <a:rect l="l" t="t" r="r" b="b"/>
              <a:pathLst>
                <a:path w="28772" h="51018" extrusionOk="0">
                  <a:moveTo>
                    <a:pt x="7764" y="0"/>
                  </a:moveTo>
                  <a:cubicBezTo>
                    <a:pt x="3491" y="0"/>
                    <a:pt x="0" y="3490"/>
                    <a:pt x="0" y="7764"/>
                  </a:cubicBezTo>
                  <a:lnTo>
                    <a:pt x="0" y="40220"/>
                  </a:lnTo>
                  <a:cubicBezTo>
                    <a:pt x="0" y="46190"/>
                    <a:pt x="4828" y="51018"/>
                    <a:pt x="10798" y="51018"/>
                  </a:cubicBezTo>
                  <a:lnTo>
                    <a:pt x="17974" y="51018"/>
                  </a:lnTo>
                  <a:cubicBezTo>
                    <a:pt x="23943" y="51018"/>
                    <a:pt x="28771" y="46190"/>
                    <a:pt x="28771" y="40220"/>
                  </a:cubicBezTo>
                  <a:lnTo>
                    <a:pt x="28771" y="19898"/>
                  </a:lnTo>
                  <a:cubicBezTo>
                    <a:pt x="28771" y="8905"/>
                    <a:pt x="19866" y="0"/>
                    <a:pt x="8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7" name="Google Shape;6233;p45">
              <a:extLst>
                <a:ext uri="{FF2B5EF4-FFF2-40B4-BE49-F238E27FC236}">
                  <a16:creationId xmlns:a16="http://schemas.microsoft.com/office/drawing/2014/main" id="{0FCA900A-F99D-CFB8-88CB-3BA6AB5FE9BA}"/>
                </a:ext>
              </a:extLst>
            </p:cNvPr>
            <p:cNvSpPr/>
            <p:nvPr/>
          </p:nvSpPr>
          <p:spPr>
            <a:xfrm>
              <a:off x="5690525" y="965525"/>
              <a:ext cx="436325" cy="503200"/>
            </a:xfrm>
            <a:custGeom>
              <a:avLst/>
              <a:gdLst/>
              <a:ahLst/>
              <a:cxnLst/>
              <a:rect l="l" t="t" r="r" b="b"/>
              <a:pathLst>
                <a:path w="17453" h="20128" extrusionOk="0">
                  <a:moveTo>
                    <a:pt x="0" y="1"/>
                  </a:moveTo>
                  <a:lnTo>
                    <a:pt x="0" y="6101"/>
                  </a:lnTo>
                  <a:lnTo>
                    <a:pt x="14386" y="6101"/>
                  </a:lnTo>
                  <a:cubicBezTo>
                    <a:pt x="16082" y="6101"/>
                    <a:pt x="17452" y="4731"/>
                    <a:pt x="17452" y="3035"/>
                  </a:cubicBezTo>
                  <a:cubicBezTo>
                    <a:pt x="17452" y="1371"/>
                    <a:pt x="16082" y="1"/>
                    <a:pt x="14386" y="1"/>
                  </a:cubicBezTo>
                  <a:close/>
                  <a:moveTo>
                    <a:pt x="0" y="13995"/>
                  </a:moveTo>
                  <a:lnTo>
                    <a:pt x="0" y="20127"/>
                  </a:lnTo>
                  <a:lnTo>
                    <a:pt x="14386" y="20127"/>
                  </a:lnTo>
                  <a:cubicBezTo>
                    <a:pt x="16082" y="20127"/>
                    <a:pt x="17452" y="18757"/>
                    <a:pt x="17452" y="17061"/>
                  </a:cubicBezTo>
                  <a:cubicBezTo>
                    <a:pt x="17452" y="15365"/>
                    <a:pt x="16082" y="13995"/>
                    <a:pt x="14386" y="139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  <p:sp>
          <p:nvSpPr>
            <p:cNvPr id="18" name="Google Shape;6234;p45">
              <a:extLst>
                <a:ext uri="{FF2B5EF4-FFF2-40B4-BE49-F238E27FC236}">
                  <a16:creationId xmlns:a16="http://schemas.microsoft.com/office/drawing/2014/main" id="{C9E4498E-DD89-47C6-7498-C61B05B88C39}"/>
                </a:ext>
              </a:extLst>
            </p:cNvPr>
            <p:cNvSpPr/>
            <p:nvPr/>
          </p:nvSpPr>
          <p:spPr>
            <a:xfrm>
              <a:off x="1229750" y="1786750"/>
              <a:ext cx="4138675" cy="894625"/>
            </a:xfrm>
            <a:custGeom>
              <a:avLst/>
              <a:gdLst/>
              <a:ahLst/>
              <a:cxnLst/>
              <a:rect l="l" t="t" r="r" b="b"/>
              <a:pathLst>
                <a:path w="165547" h="35785" extrusionOk="0">
                  <a:moveTo>
                    <a:pt x="45114" y="0"/>
                  </a:moveTo>
                  <a:cubicBezTo>
                    <a:pt x="23193" y="0"/>
                    <a:pt x="4796" y="15136"/>
                    <a:pt x="1" y="35784"/>
                  </a:cubicBezTo>
                  <a:lnTo>
                    <a:pt x="14875" y="35784"/>
                  </a:lnTo>
                  <a:cubicBezTo>
                    <a:pt x="19246" y="23193"/>
                    <a:pt x="31153" y="14288"/>
                    <a:pt x="45114" y="14288"/>
                  </a:cubicBezTo>
                  <a:lnTo>
                    <a:pt x="120433" y="14288"/>
                  </a:lnTo>
                  <a:cubicBezTo>
                    <a:pt x="134427" y="14288"/>
                    <a:pt x="146333" y="23193"/>
                    <a:pt x="150672" y="35784"/>
                  </a:cubicBezTo>
                  <a:lnTo>
                    <a:pt x="165547" y="35784"/>
                  </a:lnTo>
                  <a:cubicBezTo>
                    <a:pt x="160751" y="15136"/>
                    <a:pt x="142354" y="0"/>
                    <a:pt x="120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a-ES" noProof="0" dirty="0"/>
            </a:p>
          </p:txBody>
        </p:sp>
      </p:grpSp>
      <p:sp>
        <p:nvSpPr>
          <p:cNvPr id="6145" name="Google Shape;6145;p38"/>
          <p:cNvSpPr/>
          <p:nvPr/>
        </p:nvSpPr>
        <p:spPr>
          <a:xfrm>
            <a:off x="2719460" y="3885523"/>
            <a:ext cx="3847360" cy="1056279"/>
          </a:xfrm>
          <a:prstGeom prst="roundRect">
            <a:avLst>
              <a:gd name="adj" fmla="val 17178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" sz="4400" b="1" dirty="0">
                <a:latin typeface="Baloo 2" panose="020B0604020202020204" charset="0"/>
                <a:cs typeface="Baloo 2" panose="020B0604020202020204" charset="0"/>
              </a:rPr>
              <a:t>Del 29 de Juny al 24 </a:t>
            </a:r>
            <a:r>
              <a:rPr lang="ca-ES" sz="4400" b="1" dirty="0">
                <a:latin typeface="Baloo 2" panose="020B0604020202020204" charset="0"/>
                <a:cs typeface="Baloo 2" panose="020B0604020202020204" charset="0"/>
              </a:rPr>
              <a:t>Juliol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ED2B46-3517-B80F-FCC6-FC3969B8CC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7114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"/>
    </mc:Choice>
    <mc:Fallback xmlns="">
      <p:transition spd="slow" advTm="455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AA02A-8171-F51A-0C4A-6677628F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0"/>
            <a:ext cx="7717500" cy="521100"/>
          </a:xfrm>
        </p:spPr>
        <p:txBody>
          <a:bodyPr/>
          <a:lstStyle/>
          <a:p>
            <a: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Piscina Basses San Oleguer</a:t>
            </a:r>
            <a:b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b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b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Ei3-Ei4</a:t>
            </a:r>
            <a:b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Ei5-1er</a:t>
            </a:r>
            <a:b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r>
              <a:rPr lang="ca-ES" sz="20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2n-3er</a:t>
            </a:r>
          </a:p>
        </p:txBody>
      </p:sp>
      <p:pic>
        <p:nvPicPr>
          <p:cNvPr id="14" name="Imagen 13" descr="Un grupo de personas en una alberca&#10;&#10;El contenido generado por IA puede ser incorrecto.">
            <a:extLst>
              <a:ext uri="{FF2B5EF4-FFF2-40B4-BE49-F238E27FC236}">
                <a16:creationId xmlns:a16="http://schemas.microsoft.com/office/drawing/2014/main" id="{7038C9BB-3AC0-B5F8-E99C-10DD44422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3" y="0"/>
            <a:ext cx="2621224" cy="1965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 descr="Un grupo de personas en una alberca&#10;&#10;El contenido generado por IA puede ser incorrecto.">
            <a:extLst>
              <a:ext uri="{FF2B5EF4-FFF2-40B4-BE49-F238E27FC236}">
                <a16:creationId xmlns:a16="http://schemas.microsoft.com/office/drawing/2014/main" id="{304E5BCB-198B-3E6F-73D6-8B0736207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275" y="365525"/>
            <a:ext cx="3467502" cy="260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F8FA962-8966-5999-3CFC-9BBC68C5D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60" y="2966151"/>
            <a:ext cx="3592617" cy="216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 descr="Un grupo de personas en una alberca&#10;&#10;El contenido generado por IA puede ser incorrecto.">
            <a:extLst>
              <a:ext uri="{FF2B5EF4-FFF2-40B4-BE49-F238E27FC236}">
                <a16:creationId xmlns:a16="http://schemas.microsoft.com/office/drawing/2014/main" id="{54824693-EFB1-0C8C-D0D7-1ECB380DD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3" y="2474595"/>
            <a:ext cx="3554128" cy="2665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498A40-B3ED-D271-4C97-BE5BBAC55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657" y="1768263"/>
            <a:ext cx="3041217" cy="228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0515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4DB6D-3DEF-9F72-F81A-2938857DE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3DEFB-D078-D8AE-5632-42A2B8D8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125613"/>
            <a:ext cx="7717500" cy="521100"/>
          </a:xfrm>
        </p:spPr>
        <p:txBody>
          <a:bodyPr/>
          <a:lstStyle/>
          <a:p>
            <a:r>
              <a:rPr lang="ca-ES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Piscines Pell i Can Mercader</a:t>
            </a:r>
            <a:br>
              <a:rPr lang="ca-ES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br>
              <a:rPr lang="ca-ES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r>
              <a:rPr lang="ca-ES" sz="24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4rt</a:t>
            </a:r>
            <a:r>
              <a:rPr lang="ca-ES" sz="240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-</a:t>
            </a:r>
            <a:r>
              <a:rPr lang="ca-ES" sz="24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5è</a:t>
            </a:r>
            <a:br>
              <a:rPr lang="ca-ES" sz="24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</a:br>
            <a:r>
              <a:rPr lang="ca-ES" sz="2400" noProof="0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6è-ESO</a:t>
            </a:r>
          </a:p>
        </p:txBody>
      </p:sp>
      <p:pic>
        <p:nvPicPr>
          <p:cNvPr id="4" name="Imagen 3" descr="Un grupo de personas en el agua&#10;&#10;El contenido generado por IA puede ser incorrecto.">
            <a:extLst>
              <a:ext uri="{FF2B5EF4-FFF2-40B4-BE49-F238E27FC236}">
                <a16:creationId xmlns:a16="http://schemas.microsoft.com/office/drawing/2014/main" id="{78FAEEB7-D924-8BCF-7AE1-740ECB8FB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4" y="628348"/>
            <a:ext cx="2916456" cy="291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Un grupo de personas en una alberca&#10;&#10;El contenido generado por IA puede ser incorrecto.">
            <a:extLst>
              <a:ext uri="{FF2B5EF4-FFF2-40B4-BE49-F238E27FC236}">
                <a16:creationId xmlns:a16="http://schemas.microsoft.com/office/drawing/2014/main" id="{8CDB64FB-33A4-EC37-19BC-3AFE9FB9E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145" y="2421604"/>
            <a:ext cx="3461710" cy="259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Un grupo de personas en una alberca&#10;&#10;El contenido generado por IA puede ser incorrecto.">
            <a:extLst>
              <a:ext uri="{FF2B5EF4-FFF2-40B4-BE49-F238E27FC236}">
                <a16:creationId xmlns:a16="http://schemas.microsoft.com/office/drawing/2014/main" id="{F19DE812-D9D2-98AF-DCD6-E64124333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608" y="672499"/>
            <a:ext cx="3197392" cy="319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0223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52D71-2324-FD9C-4874-BB0F87EE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95" y="439808"/>
            <a:ext cx="7717500" cy="521100"/>
          </a:xfrm>
        </p:spPr>
        <p:txBody>
          <a:bodyPr/>
          <a:lstStyle/>
          <a:p>
            <a:r>
              <a:rPr lang="ca-E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SORTIDES, GIMCANES, AIGUA I JOCS A L’AIRE LLIURE.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F939DA3-C519-E052-00A9-476CDF97C8A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 rot="10800000" flipV="1">
            <a:off x="182879" y="2008167"/>
            <a:ext cx="8643485" cy="3516734"/>
          </a:xfrm>
        </p:spPr>
        <p:txBody>
          <a:bodyPr/>
          <a:lstStyle/>
          <a:p>
            <a:pPr marL="0" indent="0"/>
            <a:r>
              <a:rPr lang="ca-ES" sz="1800" b="1" dirty="0"/>
              <a:t>Els grups de grans sortiran més dies a les platges, parcs, Barcelona....</a:t>
            </a:r>
            <a:br>
              <a:rPr lang="ca-ES" sz="1800" b="1" dirty="0"/>
            </a:br>
            <a:r>
              <a:rPr lang="ca-ES" sz="1800" b="1" dirty="0"/>
              <a:t>Els petits també sortiran a parcs de la ciutat i aniran  a la ludoteca del Globus, així com a fer tallers de cuina.</a:t>
            </a:r>
            <a:br>
              <a:rPr lang="ca-ES" sz="1800" b="1" dirty="0"/>
            </a:br>
            <a:br>
              <a:rPr lang="ca-ES" sz="1800" b="1" dirty="0"/>
            </a:br>
            <a:r>
              <a:rPr lang="ca-ES" sz="1800" b="1" dirty="0"/>
              <a:t>Apart de les sortides, els infants gaudiran d’activitats súper refrescants d’aigua, activitats a l’aire lliure, tallers... dins de la programació del casal. </a:t>
            </a:r>
            <a:br>
              <a:rPr lang="ca-ES" sz="1800" b="1" dirty="0"/>
            </a:br>
            <a:br>
              <a:rPr lang="ca-ES" sz="1800" b="1" dirty="0"/>
            </a:br>
            <a:r>
              <a:rPr lang="ca-ES" sz="1800" b="1" dirty="0"/>
              <a:t>L’últim dia gaudirem d’una </a:t>
            </a:r>
            <a:r>
              <a:rPr lang="ca-ES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SÚPER FESTA FINAL </a:t>
            </a:r>
            <a:r>
              <a:rPr lang="ca-ES" sz="1800" b="1" dirty="0"/>
              <a:t>amb jocs d’aigua, piscines per als més petis, inflables per als més grans i discoteca per a tots/es! </a:t>
            </a:r>
            <a:br>
              <a:rPr lang="ca-ES" sz="1800" b="1" dirty="0"/>
            </a:br>
            <a:br>
              <a:rPr lang="ca-ES" sz="1800" b="1" dirty="0"/>
            </a:br>
            <a:r>
              <a:rPr lang="ca-ES" sz="1200" b="1" dirty="0">
                <a:highlight>
                  <a:srgbClr val="00FFFF"/>
                </a:highlight>
              </a:rPr>
              <a:t>* Penjarem el calendari a la web del Globus i anirem informant si hi ha novetats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572636-59FA-C2E4-7A14-CC936DB6C2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326333" y="0"/>
            <a:ext cx="1817667" cy="18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47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DE5D8-F2EC-7410-BACD-F9E8E54A2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F860B-93F2-5C7F-DBDB-727222D9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95" y="439808"/>
            <a:ext cx="7717500" cy="521100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DOCUMENTACIO QUE CAL PORTAR ABANS DE COMENÇAR EL CASAL D’ESTIU:</a:t>
            </a:r>
            <a:endParaRPr lang="ca-ES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818F96E-588C-5285-5920-206D0C703E6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 rot="10800000" flipV="1">
            <a:off x="182879" y="2008167"/>
            <a:ext cx="8643485" cy="3516734"/>
          </a:xfrm>
        </p:spPr>
        <p:txBody>
          <a:bodyPr/>
          <a:lstStyle/>
          <a:p>
            <a:pPr marL="0" indent="0"/>
            <a:br>
              <a:rPr lang="ca-ES" sz="1800" b="1" dirty="0"/>
            </a:br>
            <a:r>
              <a:rPr lang="ca-ES" sz="1800" b="1" dirty="0"/>
              <a:t>* </a:t>
            </a:r>
            <a:r>
              <a:rPr lang="ca-ES" sz="1800" b="1" dirty="0">
                <a:highlight>
                  <a:srgbClr val="FFFF00"/>
                </a:highlight>
              </a:rPr>
              <a:t>Fotocòpia targeta sanitària </a:t>
            </a:r>
            <a:r>
              <a:rPr lang="ca-ES" sz="1800" b="1" dirty="0"/>
              <a:t>.</a:t>
            </a:r>
            <a:br>
              <a:rPr lang="ca-ES" sz="1800" b="1" dirty="0"/>
            </a:br>
            <a:br>
              <a:rPr lang="ca-ES" sz="1800" b="1" dirty="0"/>
            </a:br>
            <a:r>
              <a:rPr lang="ca-ES" sz="1800" b="1" dirty="0"/>
              <a:t>* </a:t>
            </a:r>
            <a:r>
              <a:rPr lang="ca-ES" sz="1800" b="1" dirty="0">
                <a:highlight>
                  <a:srgbClr val="FFFF00"/>
                </a:highlight>
              </a:rPr>
              <a:t>Fotocòpia carnet vacunació </a:t>
            </a:r>
            <a:r>
              <a:rPr lang="ca-ES" sz="1800" b="1" dirty="0"/>
              <a:t>al dia o en cas contrari document de declaració responsable i exempció de responsabilitat ( demanar a l’entitat).</a:t>
            </a:r>
            <a:br>
              <a:rPr lang="ca-ES" sz="1800" b="1" dirty="0"/>
            </a:br>
            <a:br>
              <a:rPr lang="ca-ES" sz="1800" b="1" dirty="0"/>
            </a:br>
            <a:r>
              <a:rPr lang="ca-ES" sz="1800" b="1" dirty="0">
                <a:highlight>
                  <a:srgbClr val="FFFF00"/>
                </a:highlight>
              </a:rPr>
              <a:t>* Inscripció signada </a:t>
            </a:r>
            <a:r>
              <a:rPr lang="ca-ES" sz="1800" b="1" dirty="0"/>
              <a:t>( no escanejada , no firma digital).</a:t>
            </a:r>
            <a:br>
              <a:rPr lang="ca-ES" sz="1800" b="1" dirty="0"/>
            </a:br>
            <a:br>
              <a:rPr lang="ca-ES" sz="1800" b="1" dirty="0">
                <a:highlight>
                  <a:srgbClr val="008080"/>
                </a:highlight>
              </a:rPr>
            </a:br>
            <a:r>
              <a:rPr lang="ca-ES" sz="1800" b="1" dirty="0">
                <a:highlight>
                  <a:srgbClr val="008080"/>
                </a:highlight>
              </a:rPr>
              <a:t>- En cas de necessitar medicació, cal portar l’informe mèdic, la recepta i l’autorització signada ( en cap cas donarem cap medicació sense els documents acreditatius).</a:t>
            </a:r>
            <a:br>
              <a:rPr lang="ca-ES" sz="1800" b="1" dirty="0">
                <a:highlight>
                  <a:srgbClr val="008080"/>
                </a:highlight>
              </a:rPr>
            </a:br>
            <a:br>
              <a:rPr lang="ca-ES" sz="1800" b="1" dirty="0"/>
            </a:br>
            <a:endParaRPr lang="ca-ES" sz="1200" b="1" dirty="0">
              <a:highlight>
                <a:srgbClr val="00FFFF"/>
              </a:highligh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E98E6C-5DED-D065-13CF-2234D32D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326333" y="0"/>
            <a:ext cx="1817667" cy="18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7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3" name="Google Shape;6253;p46"/>
          <p:cNvSpPr txBox="1">
            <a:spLocks noGrp="1"/>
          </p:cNvSpPr>
          <p:nvPr>
            <p:ph type="title"/>
          </p:nvPr>
        </p:nvSpPr>
        <p:spPr>
          <a:xfrm>
            <a:off x="490312" y="-28991"/>
            <a:ext cx="7717500" cy="53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FF00"/>
                </a:highlight>
              </a:rPr>
              <a:t>Recordeu que:</a:t>
            </a:r>
            <a:endParaRPr b="1" dirty="0">
              <a:highlight>
                <a:srgbClr val="FFFF00"/>
              </a:highlight>
            </a:endParaRPr>
          </a:p>
        </p:txBody>
      </p:sp>
      <p:grpSp>
        <p:nvGrpSpPr>
          <p:cNvPr id="6254" name="Google Shape;6254;p46"/>
          <p:cNvGrpSpPr/>
          <p:nvPr/>
        </p:nvGrpSpPr>
        <p:grpSpPr>
          <a:xfrm>
            <a:off x="122708" y="31250"/>
            <a:ext cx="721839" cy="665021"/>
            <a:chOff x="2549675" y="539500"/>
            <a:chExt cx="2744635" cy="2528597"/>
          </a:xfrm>
        </p:grpSpPr>
        <p:sp>
          <p:nvSpPr>
            <p:cNvPr id="6255" name="Google Shape;6255;p46"/>
            <p:cNvSpPr/>
            <p:nvPr/>
          </p:nvSpPr>
          <p:spPr>
            <a:xfrm>
              <a:off x="3165491" y="2311721"/>
              <a:ext cx="495358" cy="756376"/>
            </a:xfrm>
            <a:custGeom>
              <a:avLst/>
              <a:gdLst/>
              <a:ahLst/>
              <a:cxnLst/>
              <a:rect l="l" t="t" r="r" b="b"/>
              <a:pathLst>
                <a:path w="37677" h="57530" extrusionOk="0">
                  <a:moveTo>
                    <a:pt x="26789" y="1"/>
                  </a:moveTo>
                  <a:cubicBezTo>
                    <a:pt x="24750" y="1"/>
                    <a:pt x="22693" y="645"/>
                    <a:pt x="20942" y="1978"/>
                  </a:cubicBezTo>
                  <a:cubicBezTo>
                    <a:pt x="5904" y="13428"/>
                    <a:pt x="0" y="32086"/>
                    <a:pt x="5480" y="50647"/>
                  </a:cubicBezTo>
                  <a:cubicBezTo>
                    <a:pt x="6720" y="54822"/>
                    <a:pt x="10536" y="57530"/>
                    <a:pt x="14712" y="57530"/>
                  </a:cubicBezTo>
                  <a:cubicBezTo>
                    <a:pt x="15592" y="57530"/>
                    <a:pt x="16538" y="57399"/>
                    <a:pt x="17452" y="57138"/>
                  </a:cubicBezTo>
                  <a:cubicBezTo>
                    <a:pt x="22540" y="55638"/>
                    <a:pt x="25444" y="50288"/>
                    <a:pt x="23943" y="45167"/>
                  </a:cubicBezTo>
                  <a:cubicBezTo>
                    <a:pt x="20746" y="34305"/>
                    <a:pt x="23976" y="23866"/>
                    <a:pt x="32620" y="17277"/>
                  </a:cubicBezTo>
                  <a:cubicBezTo>
                    <a:pt x="36861" y="14048"/>
                    <a:pt x="37676" y="8013"/>
                    <a:pt x="34447" y="3772"/>
                  </a:cubicBezTo>
                  <a:cubicBezTo>
                    <a:pt x="32551" y="1302"/>
                    <a:pt x="29688" y="1"/>
                    <a:pt x="26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46"/>
            <p:cNvSpPr/>
            <p:nvPr/>
          </p:nvSpPr>
          <p:spPr>
            <a:xfrm>
              <a:off x="2767949" y="2235878"/>
              <a:ext cx="592282" cy="635379"/>
            </a:xfrm>
            <a:custGeom>
              <a:avLst/>
              <a:gdLst/>
              <a:ahLst/>
              <a:cxnLst/>
              <a:rect l="l" t="t" r="r" b="b"/>
              <a:pathLst>
                <a:path w="45049" h="48327" extrusionOk="0">
                  <a:moveTo>
                    <a:pt x="34854" y="0"/>
                  </a:moveTo>
                  <a:cubicBezTo>
                    <a:pt x="34440" y="0"/>
                    <a:pt x="34021" y="27"/>
                    <a:pt x="33599" y="82"/>
                  </a:cubicBezTo>
                  <a:cubicBezTo>
                    <a:pt x="22737" y="1484"/>
                    <a:pt x="13570" y="6443"/>
                    <a:pt x="7764" y="14076"/>
                  </a:cubicBezTo>
                  <a:cubicBezTo>
                    <a:pt x="2284" y="21252"/>
                    <a:pt x="1" y="30483"/>
                    <a:pt x="1305" y="40041"/>
                  </a:cubicBezTo>
                  <a:cubicBezTo>
                    <a:pt x="1990" y="44836"/>
                    <a:pt x="6100" y="48326"/>
                    <a:pt x="10863" y="48326"/>
                  </a:cubicBezTo>
                  <a:cubicBezTo>
                    <a:pt x="11287" y="48326"/>
                    <a:pt x="11744" y="48294"/>
                    <a:pt x="12200" y="48229"/>
                  </a:cubicBezTo>
                  <a:cubicBezTo>
                    <a:pt x="17452" y="47511"/>
                    <a:pt x="21138" y="42651"/>
                    <a:pt x="20388" y="37366"/>
                  </a:cubicBezTo>
                  <a:cubicBezTo>
                    <a:pt x="19768" y="32897"/>
                    <a:pt x="20714" y="28885"/>
                    <a:pt x="23063" y="25753"/>
                  </a:cubicBezTo>
                  <a:cubicBezTo>
                    <a:pt x="25803" y="22198"/>
                    <a:pt x="30272" y="19947"/>
                    <a:pt x="36078" y="19197"/>
                  </a:cubicBezTo>
                  <a:cubicBezTo>
                    <a:pt x="41330" y="18512"/>
                    <a:pt x="45049" y="13684"/>
                    <a:pt x="44396" y="8400"/>
                  </a:cubicBezTo>
                  <a:cubicBezTo>
                    <a:pt x="43766" y="3537"/>
                    <a:pt x="39628" y="0"/>
                    <a:pt x="348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46"/>
            <p:cNvSpPr/>
            <p:nvPr/>
          </p:nvSpPr>
          <p:spPr>
            <a:xfrm>
              <a:off x="4183135" y="2311721"/>
              <a:ext cx="495345" cy="756376"/>
            </a:xfrm>
            <a:custGeom>
              <a:avLst/>
              <a:gdLst/>
              <a:ahLst/>
              <a:cxnLst/>
              <a:rect l="l" t="t" r="r" b="b"/>
              <a:pathLst>
                <a:path w="37676" h="57530" extrusionOk="0">
                  <a:moveTo>
                    <a:pt x="10887" y="1"/>
                  </a:moveTo>
                  <a:cubicBezTo>
                    <a:pt x="7988" y="1"/>
                    <a:pt x="5125" y="1302"/>
                    <a:pt x="3229" y="3772"/>
                  </a:cubicBezTo>
                  <a:cubicBezTo>
                    <a:pt x="0" y="8013"/>
                    <a:pt x="816" y="14048"/>
                    <a:pt x="5056" y="17277"/>
                  </a:cubicBezTo>
                  <a:cubicBezTo>
                    <a:pt x="13700" y="23866"/>
                    <a:pt x="16930" y="34305"/>
                    <a:pt x="13733" y="45167"/>
                  </a:cubicBezTo>
                  <a:cubicBezTo>
                    <a:pt x="12233" y="50288"/>
                    <a:pt x="15136" y="55638"/>
                    <a:pt x="20224" y="57138"/>
                  </a:cubicBezTo>
                  <a:cubicBezTo>
                    <a:pt x="21138" y="57399"/>
                    <a:pt x="22084" y="57530"/>
                    <a:pt x="22964" y="57530"/>
                  </a:cubicBezTo>
                  <a:cubicBezTo>
                    <a:pt x="27140" y="57530"/>
                    <a:pt x="30956" y="54822"/>
                    <a:pt x="32196" y="50647"/>
                  </a:cubicBezTo>
                  <a:cubicBezTo>
                    <a:pt x="37676" y="32086"/>
                    <a:pt x="31772" y="13428"/>
                    <a:pt x="16734" y="1978"/>
                  </a:cubicBezTo>
                  <a:cubicBezTo>
                    <a:pt x="14983" y="645"/>
                    <a:pt x="12926" y="1"/>
                    <a:pt x="10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46"/>
            <p:cNvSpPr/>
            <p:nvPr/>
          </p:nvSpPr>
          <p:spPr>
            <a:xfrm>
              <a:off x="4483746" y="2235878"/>
              <a:ext cx="592282" cy="635379"/>
            </a:xfrm>
            <a:custGeom>
              <a:avLst/>
              <a:gdLst/>
              <a:ahLst/>
              <a:cxnLst/>
              <a:rect l="l" t="t" r="r" b="b"/>
              <a:pathLst>
                <a:path w="45049" h="48327" extrusionOk="0">
                  <a:moveTo>
                    <a:pt x="10195" y="0"/>
                  </a:moveTo>
                  <a:cubicBezTo>
                    <a:pt x="5421" y="0"/>
                    <a:pt x="1283" y="3537"/>
                    <a:pt x="653" y="8400"/>
                  </a:cubicBezTo>
                  <a:cubicBezTo>
                    <a:pt x="1" y="13684"/>
                    <a:pt x="3719" y="18512"/>
                    <a:pt x="8971" y="19197"/>
                  </a:cubicBezTo>
                  <a:cubicBezTo>
                    <a:pt x="14777" y="19947"/>
                    <a:pt x="19246" y="22198"/>
                    <a:pt x="21986" y="25753"/>
                  </a:cubicBezTo>
                  <a:cubicBezTo>
                    <a:pt x="24335" y="28885"/>
                    <a:pt x="25281" y="32897"/>
                    <a:pt x="24661" y="37366"/>
                  </a:cubicBezTo>
                  <a:cubicBezTo>
                    <a:pt x="23911" y="42651"/>
                    <a:pt x="27597" y="47511"/>
                    <a:pt x="32849" y="48229"/>
                  </a:cubicBezTo>
                  <a:cubicBezTo>
                    <a:pt x="33305" y="48294"/>
                    <a:pt x="33762" y="48326"/>
                    <a:pt x="34186" y="48326"/>
                  </a:cubicBezTo>
                  <a:cubicBezTo>
                    <a:pt x="38949" y="48326"/>
                    <a:pt x="43059" y="44836"/>
                    <a:pt x="43744" y="40041"/>
                  </a:cubicBezTo>
                  <a:cubicBezTo>
                    <a:pt x="45049" y="30483"/>
                    <a:pt x="42765" y="21252"/>
                    <a:pt x="37285" y="14076"/>
                  </a:cubicBezTo>
                  <a:cubicBezTo>
                    <a:pt x="31479" y="6443"/>
                    <a:pt x="22313" y="1484"/>
                    <a:pt x="11450" y="82"/>
                  </a:cubicBezTo>
                  <a:cubicBezTo>
                    <a:pt x="11028" y="27"/>
                    <a:pt x="10609" y="0"/>
                    <a:pt x="10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46"/>
            <p:cNvSpPr/>
            <p:nvPr/>
          </p:nvSpPr>
          <p:spPr>
            <a:xfrm>
              <a:off x="2622994" y="1064998"/>
              <a:ext cx="726952" cy="1054101"/>
            </a:xfrm>
            <a:custGeom>
              <a:avLst/>
              <a:gdLst/>
              <a:ahLst/>
              <a:cxnLst/>
              <a:rect l="l" t="t" r="r" b="b"/>
              <a:pathLst>
                <a:path w="55292" h="80175" extrusionOk="0">
                  <a:moveTo>
                    <a:pt x="26799" y="1"/>
                  </a:moveTo>
                  <a:cubicBezTo>
                    <a:pt x="23848" y="1"/>
                    <a:pt x="20942" y="1355"/>
                    <a:pt x="19051" y="3909"/>
                  </a:cubicBezTo>
                  <a:cubicBezTo>
                    <a:pt x="4535" y="23513"/>
                    <a:pt x="1" y="42335"/>
                    <a:pt x="6264" y="56884"/>
                  </a:cubicBezTo>
                  <a:cubicBezTo>
                    <a:pt x="10178" y="65919"/>
                    <a:pt x="19899" y="77271"/>
                    <a:pt x="43973" y="80109"/>
                  </a:cubicBezTo>
                  <a:cubicBezTo>
                    <a:pt x="44364" y="80174"/>
                    <a:pt x="44723" y="80174"/>
                    <a:pt x="45114" y="80174"/>
                  </a:cubicBezTo>
                  <a:cubicBezTo>
                    <a:pt x="49942" y="80174"/>
                    <a:pt x="54085" y="76586"/>
                    <a:pt x="54672" y="71693"/>
                  </a:cubicBezTo>
                  <a:cubicBezTo>
                    <a:pt x="55292" y="66409"/>
                    <a:pt x="51508" y="61613"/>
                    <a:pt x="46223" y="60994"/>
                  </a:cubicBezTo>
                  <a:cubicBezTo>
                    <a:pt x="31251" y="59200"/>
                    <a:pt x="25869" y="53622"/>
                    <a:pt x="23977" y="49251"/>
                  </a:cubicBezTo>
                  <a:cubicBezTo>
                    <a:pt x="20552" y="41389"/>
                    <a:pt x="24401" y="29026"/>
                    <a:pt x="34513" y="15358"/>
                  </a:cubicBezTo>
                  <a:cubicBezTo>
                    <a:pt x="37677" y="11085"/>
                    <a:pt x="36796" y="5051"/>
                    <a:pt x="32523" y="1886"/>
                  </a:cubicBezTo>
                  <a:cubicBezTo>
                    <a:pt x="30791" y="614"/>
                    <a:pt x="28785" y="1"/>
                    <a:pt x="26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46"/>
            <p:cNvSpPr/>
            <p:nvPr/>
          </p:nvSpPr>
          <p:spPr>
            <a:xfrm>
              <a:off x="2806968" y="951739"/>
              <a:ext cx="625742" cy="551603"/>
            </a:xfrm>
            <a:custGeom>
              <a:avLst/>
              <a:gdLst/>
              <a:ahLst/>
              <a:cxnLst/>
              <a:rect l="l" t="t" r="r" b="b"/>
              <a:pathLst>
                <a:path w="47594" h="41955" extrusionOk="0">
                  <a:moveTo>
                    <a:pt x="35817" y="0"/>
                  </a:moveTo>
                  <a:cubicBezTo>
                    <a:pt x="28384" y="0"/>
                    <a:pt x="17467" y="4378"/>
                    <a:pt x="10146" y="11676"/>
                  </a:cubicBezTo>
                  <a:cubicBezTo>
                    <a:pt x="1" y="21853"/>
                    <a:pt x="1208" y="30824"/>
                    <a:pt x="7503" y="37087"/>
                  </a:cubicBezTo>
                  <a:cubicBezTo>
                    <a:pt x="10516" y="40099"/>
                    <a:pt x="14141" y="41954"/>
                    <a:pt x="18218" y="41954"/>
                  </a:cubicBezTo>
                  <a:cubicBezTo>
                    <a:pt x="22661" y="41954"/>
                    <a:pt x="27640" y="39752"/>
                    <a:pt x="32947" y="34444"/>
                  </a:cubicBezTo>
                  <a:cubicBezTo>
                    <a:pt x="43092" y="24300"/>
                    <a:pt x="47593" y="7174"/>
                    <a:pt x="42505" y="2086"/>
                  </a:cubicBezTo>
                  <a:cubicBezTo>
                    <a:pt x="41086" y="667"/>
                    <a:pt x="38716" y="0"/>
                    <a:pt x="35817" y="0"/>
                  </a:cubicBezTo>
                  <a:close/>
                </a:path>
              </a:pathLst>
            </a:custGeom>
            <a:solidFill>
              <a:srgbClr val="E68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46"/>
            <p:cNvSpPr/>
            <p:nvPr/>
          </p:nvSpPr>
          <p:spPr>
            <a:xfrm>
              <a:off x="2806968" y="951739"/>
              <a:ext cx="625742" cy="551603"/>
            </a:xfrm>
            <a:custGeom>
              <a:avLst/>
              <a:gdLst/>
              <a:ahLst/>
              <a:cxnLst/>
              <a:rect l="l" t="t" r="r" b="b"/>
              <a:pathLst>
                <a:path w="47594" h="41955" extrusionOk="0">
                  <a:moveTo>
                    <a:pt x="35817" y="0"/>
                  </a:moveTo>
                  <a:cubicBezTo>
                    <a:pt x="28384" y="0"/>
                    <a:pt x="17467" y="4378"/>
                    <a:pt x="10146" y="11676"/>
                  </a:cubicBezTo>
                  <a:cubicBezTo>
                    <a:pt x="1" y="21853"/>
                    <a:pt x="1208" y="30824"/>
                    <a:pt x="7503" y="37087"/>
                  </a:cubicBezTo>
                  <a:cubicBezTo>
                    <a:pt x="10516" y="40099"/>
                    <a:pt x="14141" y="41954"/>
                    <a:pt x="18218" y="41954"/>
                  </a:cubicBezTo>
                  <a:cubicBezTo>
                    <a:pt x="22661" y="41954"/>
                    <a:pt x="27640" y="39752"/>
                    <a:pt x="32947" y="34444"/>
                  </a:cubicBezTo>
                  <a:cubicBezTo>
                    <a:pt x="43092" y="24300"/>
                    <a:pt x="47593" y="7174"/>
                    <a:pt x="42505" y="2086"/>
                  </a:cubicBezTo>
                  <a:cubicBezTo>
                    <a:pt x="41086" y="667"/>
                    <a:pt x="38716" y="0"/>
                    <a:pt x="358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46"/>
            <p:cNvSpPr/>
            <p:nvPr/>
          </p:nvSpPr>
          <p:spPr>
            <a:xfrm>
              <a:off x="2549675" y="539500"/>
              <a:ext cx="511214" cy="974506"/>
            </a:xfrm>
            <a:custGeom>
              <a:avLst/>
              <a:gdLst/>
              <a:ahLst/>
              <a:cxnLst/>
              <a:rect l="l" t="t" r="r" b="b"/>
              <a:pathLst>
                <a:path w="38883" h="74121" extrusionOk="0">
                  <a:moveTo>
                    <a:pt x="30940" y="1"/>
                  </a:moveTo>
                  <a:cubicBezTo>
                    <a:pt x="30271" y="1"/>
                    <a:pt x="29587" y="87"/>
                    <a:pt x="28901" y="268"/>
                  </a:cubicBezTo>
                  <a:cubicBezTo>
                    <a:pt x="12265" y="4672"/>
                    <a:pt x="0" y="19807"/>
                    <a:pt x="0" y="37846"/>
                  </a:cubicBezTo>
                  <a:cubicBezTo>
                    <a:pt x="0" y="53373"/>
                    <a:pt x="9101" y="66747"/>
                    <a:pt x="22247" y="72978"/>
                  </a:cubicBezTo>
                  <a:cubicBezTo>
                    <a:pt x="23901" y="73760"/>
                    <a:pt x="25610" y="74120"/>
                    <a:pt x="27273" y="74120"/>
                  </a:cubicBezTo>
                  <a:cubicBezTo>
                    <a:pt x="33381" y="74120"/>
                    <a:pt x="38883" y="69257"/>
                    <a:pt x="38883" y="62539"/>
                  </a:cubicBezTo>
                  <a:lnTo>
                    <a:pt x="38883" y="7999"/>
                  </a:lnTo>
                  <a:cubicBezTo>
                    <a:pt x="38883" y="3488"/>
                    <a:pt x="35203" y="1"/>
                    <a:pt x="309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46"/>
            <p:cNvSpPr/>
            <p:nvPr/>
          </p:nvSpPr>
          <p:spPr>
            <a:xfrm>
              <a:off x="4494040" y="1064998"/>
              <a:ext cx="726952" cy="1054101"/>
            </a:xfrm>
            <a:custGeom>
              <a:avLst/>
              <a:gdLst/>
              <a:ahLst/>
              <a:cxnLst/>
              <a:rect l="l" t="t" r="r" b="b"/>
              <a:pathLst>
                <a:path w="55292" h="80175" extrusionOk="0">
                  <a:moveTo>
                    <a:pt x="28493" y="1"/>
                  </a:moveTo>
                  <a:cubicBezTo>
                    <a:pt x="26508" y="1"/>
                    <a:pt x="24501" y="614"/>
                    <a:pt x="22769" y="1886"/>
                  </a:cubicBezTo>
                  <a:cubicBezTo>
                    <a:pt x="18496" y="5051"/>
                    <a:pt x="17615" y="11085"/>
                    <a:pt x="20779" y="15358"/>
                  </a:cubicBezTo>
                  <a:cubicBezTo>
                    <a:pt x="30891" y="29026"/>
                    <a:pt x="34741" y="41389"/>
                    <a:pt x="31316" y="49251"/>
                  </a:cubicBezTo>
                  <a:cubicBezTo>
                    <a:pt x="29424" y="53622"/>
                    <a:pt x="24041" y="59200"/>
                    <a:pt x="9069" y="60994"/>
                  </a:cubicBezTo>
                  <a:cubicBezTo>
                    <a:pt x="3784" y="61613"/>
                    <a:pt x="0" y="66409"/>
                    <a:pt x="620" y="71693"/>
                  </a:cubicBezTo>
                  <a:cubicBezTo>
                    <a:pt x="1207" y="76586"/>
                    <a:pt x="5350" y="80174"/>
                    <a:pt x="10178" y="80174"/>
                  </a:cubicBezTo>
                  <a:cubicBezTo>
                    <a:pt x="10569" y="80174"/>
                    <a:pt x="10928" y="80174"/>
                    <a:pt x="11320" y="80109"/>
                  </a:cubicBezTo>
                  <a:cubicBezTo>
                    <a:pt x="35393" y="77271"/>
                    <a:pt x="45114" y="65919"/>
                    <a:pt x="49028" y="56884"/>
                  </a:cubicBezTo>
                  <a:cubicBezTo>
                    <a:pt x="55291" y="42335"/>
                    <a:pt x="50757" y="23513"/>
                    <a:pt x="36241" y="3909"/>
                  </a:cubicBezTo>
                  <a:cubicBezTo>
                    <a:pt x="34350" y="1355"/>
                    <a:pt x="31444" y="1"/>
                    <a:pt x="28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46"/>
            <p:cNvSpPr/>
            <p:nvPr/>
          </p:nvSpPr>
          <p:spPr>
            <a:xfrm>
              <a:off x="4411269" y="951739"/>
              <a:ext cx="625742" cy="551603"/>
            </a:xfrm>
            <a:custGeom>
              <a:avLst/>
              <a:gdLst/>
              <a:ahLst/>
              <a:cxnLst/>
              <a:rect l="l" t="t" r="r" b="b"/>
              <a:pathLst>
                <a:path w="47594" h="41955" extrusionOk="0">
                  <a:moveTo>
                    <a:pt x="11777" y="0"/>
                  </a:moveTo>
                  <a:cubicBezTo>
                    <a:pt x="8878" y="0"/>
                    <a:pt x="6508" y="667"/>
                    <a:pt x="5090" y="2086"/>
                  </a:cubicBezTo>
                  <a:cubicBezTo>
                    <a:pt x="1" y="7174"/>
                    <a:pt x="4502" y="24300"/>
                    <a:pt x="14647" y="34444"/>
                  </a:cubicBezTo>
                  <a:cubicBezTo>
                    <a:pt x="19954" y="39752"/>
                    <a:pt x="24933" y="41954"/>
                    <a:pt x="29376" y="41954"/>
                  </a:cubicBezTo>
                  <a:cubicBezTo>
                    <a:pt x="33453" y="41954"/>
                    <a:pt x="37078" y="40099"/>
                    <a:pt x="40091" y="37087"/>
                  </a:cubicBezTo>
                  <a:cubicBezTo>
                    <a:pt x="46386" y="30824"/>
                    <a:pt x="47593" y="21853"/>
                    <a:pt x="37448" y="11676"/>
                  </a:cubicBezTo>
                  <a:cubicBezTo>
                    <a:pt x="30127" y="4378"/>
                    <a:pt x="19210" y="0"/>
                    <a:pt x="11777" y="0"/>
                  </a:cubicBezTo>
                  <a:close/>
                </a:path>
              </a:pathLst>
            </a:custGeom>
            <a:solidFill>
              <a:srgbClr val="E68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46"/>
            <p:cNvSpPr/>
            <p:nvPr/>
          </p:nvSpPr>
          <p:spPr>
            <a:xfrm>
              <a:off x="4411269" y="951739"/>
              <a:ext cx="625742" cy="551603"/>
            </a:xfrm>
            <a:custGeom>
              <a:avLst/>
              <a:gdLst/>
              <a:ahLst/>
              <a:cxnLst/>
              <a:rect l="l" t="t" r="r" b="b"/>
              <a:pathLst>
                <a:path w="47594" h="41955" extrusionOk="0">
                  <a:moveTo>
                    <a:pt x="11777" y="0"/>
                  </a:moveTo>
                  <a:cubicBezTo>
                    <a:pt x="8878" y="0"/>
                    <a:pt x="6508" y="667"/>
                    <a:pt x="5090" y="2086"/>
                  </a:cubicBezTo>
                  <a:cubicBezTo>
                    <a:pt x="1" y="7174"/>
                    <a:pt x="4502" y="24300"/>
                    <a:pt x="14647" y="34444"/>
                  </a:cubicBezTo>
                  <a:cubicBezTo>
                    <a:pt x="19954" y="39752"/>
                    <a:pt x="24933" y="41954"/>
                    <a:pt x="29376" y="41954"/>
                  </a:cubicBezTo>
                  <a:cubicBezTo>
                    <a:pt x="33453" y="41954"/>
                    <a:pt x="37078" y="40099"/>
                    <a:pt x="40091" y="37087"/>
                  </a:cubicBezTo>
                  <a:cubicBezTo>
                    <a:pt x="46386" y="30824"/>
                    <a:pt x="47593" y="21853"/>
                    <a:pt x="37448" y="11676"/>
                  </a:cubicBezTo>
                  <a:cubicBezTo>
                    <a:pt x="30127" y="4378"/>
                    <a:pt x="19210" y="0"/>
                    <a:pt x="11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46"/>
            <p:cNvSpPr/>
            <p:nvPr/>
          </p:nvSpPr>
          <p:spPr>
            <a:xfrm>
              <a:off x="4783083" y="539500"/>
              <a:ext cx="511227" cy="974506"/>
            </a:xfrm>
            <a:custGeom>
              <a:avLst/>
              <a:gdLst/>
              <a:ahLst/>
              <a:cxnLst/>
              <a:rect l="l" t="t" r="r" b="b"/>
              <a:pathLst>
                <a:path w="38884" h="74121" extrusionOk="0">
                  <a:moveTo>
                    <a:pt x="7943" y="1"/>
                  </a:moveTo>
                  <a:cubicBezTo>
                    <a:pt x="3680" y="1"/>
                    <a:pt x="0" y="3488"/>
                    <a:pt x="0" y="7999"/>
                  </a:cubicBezTo>
                  <a:lnTo>
                    <a:pt x="0" y="62539"/>
                  </a:lnTo>
                  <a:cubicBezTo>
                    <a:pt x="0" y="69257"/>
                    <a:pt x="5502" y="74120"/>
                    <a:pt x="11610" y="74120"/>
                  </a:cubicBezTo>
                  <a:cubicBezTo>
                    <a:pt x="13274" y="74120"/>
                    <a:pt x="14982" y="73760"/>
                    <a:pt x="16636" y="72978"/>
                  </a:cubicBezTo>
                  <a:cubicBezTo>
                    <a:pt x="29782" y="66747"/>
                    <a:pt x="38883" y="53373"/>
                    <a:pt x="38883" y="37846"/>
                  </a:cubicBezTo>
                  <a:cubicBezTo>
                    <a:pt x="38883" y="19807"/>
                    <a:pt x="26618" y="4672"/>
                    <a:pt x="9982" y="268"/>
                  </a:cubicBezTo>
                  <a:cubicBezTo>
                    <a:pt x="9296" y="87"/>
                    <a:pt x="8612" y="1"/>
                    <a:pt x="7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46"/>
            <p:cNvSpPr/>
            <p:nvPr/>
          </p:nvSpPr>
          <p:spPr>
            <a:xfrm>
              <a:off x="2928338" y="1805102"/>
              <a:ext cx="421588" cy="313949"/>
            </a:xfrm>
            <a:custGeom>
              <a:avLst/>
              <a:gdLst/>
              <a:ahLst/>
              <a:cxnLst/>
              <a:rect l="l" t="t" r="r" b="b"/>
              <a:pathLst>
                <a:path w="32066" h="23879" extrusionOk="0">
                  <a:moveTo>
                    <a:pt x="7307" y="0"/>
                  </a:moveTo>
                  <a:cubicBezTo>
                    <a:pt x="3947" y="5481"/>
                    <a:pt x="1468" y="11548"/>
                    <a:pt x="0" y="17974"/>
                  </a:cubicBezTo>
                  <a:cubicBezTo>
                    <a:pt x="5350" y="20681"/>
                    <a:pt x="12102" y="22802"/>
                    <a:pt x="20747" y="23813"/>
                  </a:cubicBezTo>
                  <a:cubicBezTo>
                    <a:pt x="21138" y="23878"/>
                    <a:pt x="21497" y="23878"/>
                    <a:pt x="21888" y="23878"/>
                  </a:cubicBezTo>
                  <a:cubicBezTo>
                    <a:pt x="26716" y="23878"/>
                    <a:pt x="30859" y="20290"/>
                    <a:pt x="31446" y="15397"/>
                  </a:cubicBezTo>
                  <a:cubicBezTo>
                    <a:pt x="32066" y="10113"/>
                    <a:pt x="28282" y="5317"/>
                    <a:pt x="22997" y="4698"/>
                  </a:cubicBezTo>
                  <a:cubicBezTo>
                    <a:pt x="15756" y="3850"/>
                    <a:pt x="10765" y="2088"/>
                    <a:pt x="7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46"/>
            <p:cNvSpPr/>
            <p:nvPr/>
          </p:nvSpPr>
          <p:spPr>
            <a:xfrm>
              <a:off x="3227675" y="2311721"/>
              <a:ext cx="433171" cy="388837"/>
            </a:xfrm>
            <a:custGeom>
              <a:avLst/>
              <a:gdLst/>
              <a:ahLst/>
              <a:cxnLst/>
              <a:rect l="l" t="t" r="r" b="b"/>
              <a:pathLst>
                <a:path w="32947" h="29575" extrusionOk="0">
                  <a:moveTo>
                    <a:pt x="22059" y="1"/>
                  </a:moveTo>
                  <a:cubicBezTo>
                    <a:pt x="20020" y="1"/>
                    <a:pt x="17963" y="645"/>
                    <a:pt x="16212" y="1978"/>
                  </a:cubicBezTo>
                  <a:cubicBezTo>
                    <a:pt x="7861" y="8339"/>
                    <a:pt x="2316" y="16918"/>
                    <a:pt x="0" y="26476"/>
                  </a:cubicBezTo>
                  <a:cubicBezTo>
                    <a:pt x="2022" y="27161"/>
                    <a:pt x="4143" y="27683"/>
                    <a:pt x="6328" y="28009"/>
                  </a:cubicBezTo>
                  <a:cubicBezTo>
                    <a:pt x="10569" y="28596"/>
                    <a:pt x="14842" y="29118"/>
                    <a:pt x="19115" y="29575"/>
                  </a:cubicBezTo>
                  <a:cubicBezTo>
                    <a:pt x="20616" y="24812"/>
                    <a:pt x="23584" y="20572"/>
                    <a:pt x="27890" y="17277"/>
                  </a:cubicBezTo>
                  <a:cubicBezTo>
                    <a:pt x="32131" y="14048"/>
                    <a:pt x="32946" y="8013"/>
                    <a:pt x="29717" y="3772"/>
                  </a:cubicBezTo>
                  <a:cubicBezTo>
                    <a:pt x="27821" y="1302"/>
                    <a:pt x="24958" y="1"/>
                    <a:pt x="2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46"/>
            <p:cNvSpPr/>
            <p:nvPr/>
          </p:nvSpPr>
          <p:spPr>
            <a:xfrm>
              <a:off x="2930915" y="2235878"/>
              <a:ext cx="429305" cy="336024"/>
            </a:xfrm>
            <a:custGeom>
              <a:avLst/>
              <a:gdLst/>
              <a:ahLst/>
              <a:cxnLst/>
              <a:rect l="l" t="t" r="r" b="b"/>
              <a:pathLst>
                <a:path w="32653" h="25558" extrusionOk="0">
                  <a:moveTo>
                    <a:pt x="22451" y="0"/>
                  </a:moveTo>
                  <a:cubicBezTo>
                    <a:pt x="22039" y="0"/>
                    <a:pt x="21622" y="27"/>
                    <a:pt x="21203" y="82"/>
                  </a:cubicBezTo>
                  <a:cubicBezTo>
                    <a:pt x="12885" y="1158"/>
                    <a:pt x="5578" y="4322"/>
                    <a:pt x="0" y="9183"/>
                  </a:cubicBezTo>
                  <a:cubicBezTo>
                    <a:pt x="2022" y="15576"/>
                    <a:pt x="5839" y="21219"/>
                    <a:pt x="10862" y="25558"/>
                  </a:cubicBezTo>
                  <a:cubicBezTo>
                    <a:pt x="13570" y="22133"/>
                    <a:pt x="18006" y="19915"/>
                    <a:pt x="23682" y="19197"/>
                  </a:cubicBezTo>
                  <a:cubicBezTo>
                    <a:pt x="28934" y="18512"/>
                    <a:pt x="32653" y="13684"/>
                    <a:pt x="32000" y="8400"/>
                  </a:cubicBezTo>
                  <a:cubicBezTo>
                    <a:pt x="31370" y="3537"/>
                    <a:pt x="27204" y="0"/>
                    <a:pt x="22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46"/>
            <p:cNvSpPr/>
            <p:nvPr/>
          </p:nvSpPr>
          <p:spPr>
            <a:xfrm>
              <a:off x="4494040" y="1805102"/>
              <a:ext cx="421588" cy="313949"/>
            </a:xfrm>
            <a:custGeom>
              <a:avLst/>
              <a:gdLst/>
              <a:ahLst/>
              <a:cxnLst/>
              <a:rect l="l" t="t" r="r" b="b"/>
              <a:pathLst>
                <a:path w="32066" h="23879" extrusionOk="0">
                  <a:moveTo>
                    <a:pt x="24759" y="0"/>
                  </a:moveTo>
                  <a:cubicBezTo>
                    <a:pt x="21301" y="2088"/>
                    <a:pt x="16310" y="3850"/>
                    <a:pt x="9069" y="4698"/>
                  </a:cubicBezTo>
                  <a:cubicBezTo>
                    <a:pt x="3784" y="5317"/>
                    <a:pt x="0" y="10113"/>
                    <a:pt x="620" y="15397"/>
                  </a:cubicBezTo>
                  <a:cubicBezTo>
                    <a:pt x="1207" y="20290"/>
                    <a:pt x="5350" y="23878"/>
                    <a:pt x="10178" y="23878"/>
                  </a:cubicBezTo>
                  <a:cubicBezTo>
                    <a:pt x="10569" y="23878"/>
                    <a:pt x="10928" y="23878"/>
                    <a:pt x="11320" y="23813"/>
                  </a:cubicBezTo>
                  <a:cubicBezTo>
                    <a:pt x="19964" y="22802"/>
                    <a:pt x="26716" y="20681"/>
                    <a:pt x="32066" y="17974"/>
                  </a:cubicBezTo>
                  <a:cubicBezTo>
                    <a:pt x="30598" y="11548"/>
                    <a:pt x="28119" y="5481"/>
                    <a:pt x="24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46"/>
            <p:cNvSpPr/>
            <p:nvPr/>
          </p:nvSpPr>
          <p:spPr>
            <a:xfrm>
              <a:off x="4183135" y="2311721"/>
              <a:ext cx="433171" cy="388837"/>
            </a:xfrm>
            <a:custGeom>
              <a:avLst/>
              <a:gdLst/>
              <a:ahLst/>
              <a:cxnLst/>
              <a:rect l="l" t="t" r="r" b="b"/>
              <a:pathLst>
                <a:path w="32947" h="29575" extrusionOk="0">
                  <a:moveTo>
                    <a:pt x="10887" y="1"/>
                  </a:moveTo>
                  <a:cubicBezTo>
                    <a:pt x="7988" y="1"/>
                    <a:pt x="5125" y="1302"/>
                    <a:pt x="3229" y="3772"/>
                  </a:cubicBezTo>
                  <a:cubicBezTo>
                    <a:pt x="0" y="8013"/>
                    <a:pt x="816" y="14048"/>
                    <a:pt x="5056" y="17277"/>
                  </a:cubicBezTo>
                  <a:cubicBezTo>
                    <a:pt x="9362" y="20572"/>
                    <a:pt x="12330" y="24812"/>
                    <a:pt x="13831" y="29575"/>
                  </a:cubicBezTo>
                  <a:cubicBezTo>
                    <a:pt x="18104" y="29118"/>
                    <a:pt x="22377" y="28596"/>
                    <a:pt x="26618" y="28009"/>
                  </a:cubicBezTo>
                  <a:cubicBezTo>
                    <a:pt x="28803" y="27683"/>
                    <a:pt x="30924" y="27161"/>
                    <a:pt x="32946" y="26476"/>
                  </a:cubicBezTo>
                  <a:cubicBezTo>
                    <a:pt x="30630" y="16918"/>
                    <a:pt x="25085" y="8339"/>
                    <a:pt x="16734" y="1978"/>
                  </a:cubicBezTo>
                  <a:cubicBezTo>
                    <a:pt x="14983" y="645"/>
                    <a:pt x="12926" y="1"/>
                    <a:pt x="10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46"/>
            <p:cNvSpPr/>
            <p:nvPr/>
          </p:nvSpPr>
          <p:spPr>
            <a:xfrm>
              <a:off x="4483746" y="2235878"/>
              <a:ext cx="429318" cy="336024"/>
            </a:xfrm>
            <a:custGeom>
              <a:avLst/>
              <a:gdLst/>
              <a:ahLst/>
              <a:cxnLst/>
              <a:rect l="l" t="t" r="r" b="b"/>
              <a:pathLst>
                <a:path w="32654" h="25558" extrusionOk="0">
                  <a:moveTo>
                    <a:pt x="10202" y="0"/>
                  </a:moveTo>
                  <a:cubicBezTo>
                    <a:pt x="5449" y="0"/>
                    <a:pt x="1283" y="3537"/>
                    <a:pt x="653" y="8400"/>
                  </a:cubicBezTo>
                  <a:cubicBezTo>
                    <a:pt x="1" y="13684"/>
                    <a:pt x="3719" y="18512"/>
                    <a:pt x="8971" y="19197"/>
                  </a:cubicBezTo>
                  <a:cubicBezTo>
                    <a:pt x="14647" y="19915"/>
                    <a:pt x="19083" y="22133"/>
                    <a:pt x="21791" y="25558"/>
                  </a:cubicBezTo>
                  <a:cubicBezTo>
                    <a:pt x="26814" y="21219"/>
                    <a:pt x="30631" y="15576"/>
                    <a:pt x="32653" y="9183"/>
                  </a:cubicBezTo>
                  <a:cubicBezTo>
                    <a:pt x="27075" y="4322"/>
                    <a:pt x="19768" y="1158"/>
                    <a:pt x="11450" y="82"/>
                  </a:cubicBezTo>
                  <a:cubicBezTo>
                    <a:pt x="11031" y="27"/>
                    <a:pt x="10614" y="0"/>
                    <a:pt x="10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46"/>
            <p:cNvSpPr/>
            <p:nvPr/>
          </p:nvSpPr>
          <p:spPr>
            <a:xfrm>
              <a:off x="3023967" y="1540499"/>
              <a:ext cx="1796119" cy="1067577"/>
            </a:xfrm>
            <a:custGeom>
              <a:avLst/>
              <a:gdLst/>
              <a:ahLst/>
              <a:cxnLst/>
              <a:rect l="l" t="t" r="r" b="b"/>
              <a:pathLst>
                <a:path w="136613" h="81200" extrusionOk="0">
                  <a:moveTo>
                    <a:pt x="51442" y="1"/>
                  </a:moveTo>
                  <a:cubicBezTo>
                    <a:pt x="23030" y="1"/>
                    <a:pt x="1" y="22998"/>
                    <a:pt x="1" y="51410"/>
                  </a:cubicBezTo>
                  <a:cubicBezTo>
                    <a:pt x="1" y="64784"/>
                    <a:pt x="9819" y="76103"/>
                    <a:pt x="23063" y="77995"/>
                  </a:cubicBezTo>
                  <a:cubicBezTo>
                    <a:pt x="38068" y="80132"/>
                    <a:pt x="53187" y="81200"/>
                    <a:pt x="68307" y="81200"/>
                  </a:cubicBezTo>
                  <a:cubicBezTo>
                    <a:pt x="83426" y="81200"/>
                    <a:pt x="98545" y="80132"/>
                    <a:pt x="113550" y="77995"/>
                  </a:cubicBezTo>
                  <a:cubicBezTo>
                    <a:pt x="126794" y="76103"/>
                    <a:pt x="136613" y="64784"/>
                    <a:pt x="136613" y="51410"/>
                  </a:cubicBezTo>
                  <a:cubicBezTo>
                    <a:pt x="136613" y="22998"/>
                    <a:pt x="113583" y="1"/>
                    <a:pt x="85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46"/>
            <p:cNvSpPr/>
            <p:nvPr/>
          </p:nvSpPr>
          <p:spPr>
            <a:xfrm>
              <a:off x="3320727" y="1932900"/>
              <a:ext cx="324244" cy="258191"/>
            </a:xfrm>
            <a:custGeom>
              <a:avLst/>
              <a:gdLst/>
              <a:ahLst/>
              <a:cxnLst/>
              <a:rect l="l" t="t" r="r" b="b"/>
              <a:pathLst>
                <a:path w="24662" h="19638" extrusionOk="0">
                  <a:moveTo>
                    <a:pt x="12331" y="0"/>
                  </a:moveTo>
                  <a:cubicBezTo>
                    <a:pt x="5513" y="0"/>
                    <a:pt x="1" y="4404"/>
                    <a:pt x="1" y="9819"/>
                  </a:cubicBezTo>
                  <a:cubicBezTo>
                    <a:pt x="1" y="15234"/>
                    <a:pt x="5513" y="19637"/>
                    <a:pt x="12331" y="19637"/>
                  </a:cubicBezTo>
                  <a:cubicBezTo>
                    <a:pt x="19148" y="19637"/>
                    <a:pt x="24661" y="15234"/>
                    <a:pt x="24661" y="9819"/>
                  </a:cubicBezTo>
                  <a:cubicBezTo>
                    <a:pt x="24661" y="4404"/>
                    <a:pt x="19148" y="0"/>
                    <a:pt x="12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46"/>
            <p:cNvSpPr/>
            <p:nvPr/>
          </p:nvSpPr>
          <p:spPr>
            <a:xfrm>
              <a:off x="4199003" y="1932900"/>
              <a:ext cx="324230" cy="258191"/>
            </a:xfrm>
            <a:custGeom>
              <a:avLst/>
              <a:gdLst/>
              <a:ahLst/>
              <a:cxnLst/>
              <a:rect l="l" t="t" r="r" b="b"/>
              <a:pathLst>
                <a:path w="24661" h="19638" extrusionOk="0">
                  <a:moveTo>
                    <a:pt x="12330" y="0"/>
                  </a:moveTo>
                  <a:cubicBezTo>
                    <a:pt x="5513" y="0"/>
                    <a:pt x="0" y="4404"/>
                    <a:pt x="0" y="9819"/>
                  </a:cubicBezTo>
                  <a:cubicBezTo>
                    <a:pt x="0" y="15234"/>
                    <a:pt x="5513" y="19637"/>
                    <a:pt x="12330" y="19637"/>
                  </a:cubicBezTo>
                  <a:cubicBezTo>
                    <a:pt x="19148" y="19637"/>
                    <a:pt x="24661" y="15234"/>
                    <a:pt x="24661" y="9819"/>
                  </a:cubicBezTo>
                  <a:cubicBezTo>
                    <a:pt x="24661" y="4404"/>
                    <a:pt x="19148" y="0"/>
                    <a:pt x="12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46"/>
            <p:cNvSpPr/>
            <p:nvPr/>
          </p:nvSpPr>
          <p:spPr>
            <a:xfrm>
              <a:off x="3469968" y="1799948"/>
              <a:ext cx="80213" cy="150118"/>
            </a:xfrm>
            <a:custGeom>
              <a:avLst/>
              <a:gdLst/>
              <a:ahLst/>
              <a:cxnLst/>
              <a:rect l="l" t="t" r="r" b="b"/>
              <a:pathLst>
                <a:path w="6101" h="11418" extrusionOk="0">
                  <a:moveTo>
                    <a:pt x="3034" y="1"/>
                  </a:moveTo>
                  <a:cubicBezTo>
                    <a:pt x="1370" y="1"/>
                    <a:pt x="0" y="1371"/>
                    <a:pt x="0" y="3067"/>
                  </a:cubicBezTo>
                  <a:lnTo>
                    <a:pt x="0" y="8352"/>
                  </a:lnTo>
                  <a:cubicBezTo>
                    <a:pt x="0" y="10048"/>
                    <a:pt x="1370" y="11418"/>
                    <a:pt x="3034" y="11418"/>
                  </a:cubicBezTo>
                  <a:cubicBezTo>
                    <a:pt x="4730" y="11418"/>
                    <a:pt x="6100" y="10048"/>
                    <a:pt x="6100" y="8352"/>
                  </a:cubicBezTo>
                  <a:lnTo>
                    <a:pt x="6100" y="3067"/>
                  </a:lnTo>
                  <a:cubicBezTo>
                    <a:pt x="6100" y="1371"/>
                    <a:pt x="4730" y="1"/>
                    <a:pt x="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46"/>
            <p:cNvSpPr/>
            <p:nvPr/>
          </p:nvSpPr>
          <p:spPr>
            <a:xfrm>
              <a:off x="3804458" y="1845409"/>
              <a:ext cx="235038" cy="235038"/>
            </a:xfrm>
            <a:custGeom>
              <a:avLst/>
              <a:gdLst/>
              <a:ahLst/>
              <a:cxnLst/>
              <a:rect l="l" t="t" r="r" b="b"/>
              <a:pathLst>
                <a:path w="17877" h="17877" extrusionOk="0">
                  <a:moveTo>
                    <a:pt x="2447" y="1"/>
                  </a:moveTo>
                  <a:cubicBezTo>
                    <a:pt x="1110" y="1"/>
                    <a:pt x="1" y="1110"/>
                    <a:pt x="1" y="2447"/>
                  </a:cubicBezTo>
                  <a:lnTo>
                    <a:pt x="1" y="8939"/>
                  </a:lnTo>
                  <a:cubicBezTo>
                    <a:pt x="1" y="13864"/>
                    <a:pt x="4013" y="17876"/>
                    <a:pt x="8939" y="17876"/>
                  </a:cubicBezTo>
                  <a:cubicBezTo>
                    <a:pt x="13864" y="17876"/>
                    <a:pt x="17876" y="13864"/>
                    <a:pt x="17876" y="8939"/>
                  </a:cubicBezTo>
                  <a:lnTo>
                    <a:pt x="17876" y="2447"/>
                  </a:lnTo>
                  <a:cubicBezTo>
                    <a:pt x="17876" y="1110"/>
                    <a:pt x="16767" y="1"/>
                    <a:pt x="1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46"/>
            <p:cNvSpPr/>
            <p:nvPr/>
          </p:nvSpPr>
          <p:spPr>
            <a:xfrm>
              <a:off x="4293764" y="1799948"/>
              <a:ext cx="80213" cy="150118"/>
            </a:xfrm>
            <a:custGeom>
              <a:avLst/>
              <a:gdLst/>
              <a:ahLst/>
              <a:cxnLst/>
              <a:rect l="l" t="t" r="r" b="b"/>
              <a:pathLst>
                <a:path w="6101" h="11418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8352"/>
                  </a:lnTo>
                  <a:cubicBezTo>
                    <a:pt x="1" y="10048"/>
                    <a:pt x="1371" y="11418"/>
                    <a:pt x="3067" y="11418"/>
                  </a:cubicBezTo>
                  <a:cubicBezTo>
                    <a:pt x="4731" y="11418"/>
                    <a:pt x="6101" y="10048"/>
                    <a:pt x="6101" y="8352"/>
                  </a:cubicBezTo>
                  <a:lnTo>
                    <a:pt x="6101" y="3067"/>
                  </a:lnTo>
                  <a:cubicBezTo>
                    <a:pt x="6101" y="1371"/>
                    <a:pt x="4731" y="1"/>
                    <a:pt x="3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46"/>
            <p:cNvSpPr/>
            <p:nvPr/>
          </p:nvSpPr>
          <p:spPr>
            <a:xfrm>
              <a:off x="3542432" y="2362598"/>
              <a:ext cx="759124" cy="245543"/>
            </a:xfrm>
            <a:custGeom>
              <a:avLst/>
              <a:gdLst/>
              <a:ahLst/>
              <a:cxnLst/>
              <a:rect l="l" t="t" r="r" b="b"/>
              <a:pathLst>
                <a:path w="57739" h="18676" extrusionOk="0">
                  <a:moveTo>
                    <a:pt x="28870" y="0"/>
                  </a:moveTo>
                  <a:cubicBezTo>
                    <a:pt x="15071" y="0"/>
                    <a:pt x="3459" y="7340"/>
                    <a:pt x="1" y="17354"/>
                  </a:cubicBezTo>
                  <a:cubicBezTo>
                    <a:pt x="9608" y="18235"/>
                    <a:pt x="19239" y="18675"/>
                    <a:pt x="28870" y="18675"/>
                  </a:cubicBezTo>
                  <a:cubicBezTo>
                    <a:pt x="38501" y="18675"/>
                    <a:pt x="48132" y="18235"/>
                    <a:pt x="57738" y="17354"/>
                  </a:cubicBezTo>
                  <a:cubicBezTo>
                    <a:pt x="54280" y="7340"/>
                    <a:pt x="42668" y="0"/>
                    <a:pt x="28870" y="0"/>
                  </a:cubicBezTo>
                  <a:close/>
                </a:path>
              </a:pathLst>
            </a:custGeom>
            <a:solidFill>
              <a:srgbClr val="FFB9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0" name="Google Shape;6280;p46"/>
          <p:cNvGrpSpPr/>
          <p:nvPr/>
        </p:nvGrpSpPr>
        <p:grpSpPr>
          <a:xfrm>
            <a:off x="1812612" y="4047341"/>
            <a:ext cx="693943" cy="665146"/>
            <a:chOff x="3684914" y="1209479"/>
            <a:chExt cx="1558373" cy="1493702"/>
          </a:xfrm>
        </p:grpSpPr>
        <p:sp>
          <p:nvSpPr>
            <p:cNvPr id="6281" name="Google Shape;6281;p46"/>
            <p:cNvSpPr/>
            <p:nvPr/>
          </p:nvSpPr>
          <p:spPr>
            <a:xfrm>
              <a:off x="3694756" y="1209479"/>
              <a:ext cx="1548531" cy="1493702"/>
            </a:xfrm>
            <a:custGeom>
              <a:avLst/>
              <a:gdLst/>
              <a:ahLst/>
              <a:cxnLst/>
              <a:rect l="l" t="t" r="r" b="b"/>
              <a:pathLst>
                <a:path w="215748" h="208109" extrusionOk="0">
                  <a:moveTo>
                    <a:pt x="96379" y="1"/>
                  </a:moveTo>
                  <a:cubicBezTo>
                    <a:pt x="89372" y="1"/>
                    <a:pt x="82468" y="3882"/>
                    <a:pt x="79234" y="11029"/>
                  </a:cubicBezTo>
                  <a:lnTo>
                    <a:pt x="62532" y="47791"/>
                  </a:lnTo>
                  <a:cubicBezTo>
                    <a:pt x="60021" y="53337"/>
                    <a:pt x="55650" y="57838"/>
                    <a:pt x="50202" y="60546"/>
                  </a:cubicBezTo>
                  <a:lnTo>
                    <a:pt x="14059" y="78519"/>
                  </a:lnTo>
                  <a:cubicBezTo>
                    <a:pt x="2218" y="84391"/>
                    <a:pt x="0" y="100309"/>
                    <a:pt x="9754" y="109215"/>
                  </a:cubicBezTo>
                  <a:lnTo>
                    <a:pt x="39535" y="136452"/>
                  </a:lnTo>
                  <a:cubicBezTo>
                    <a:pt x="44037" y="140562"/>
                    <a:pt x="46973" y="146108"/>
                    <a:pt x="47854" y="152110"/>
                  </a:cubicBezTo>
                  <a:lnTo>
                    <a:pt x="53790" y="192069"/>
                  </a:lnTo>
                  <a:cubicBezTo>
                    <a:pt x="55216" y="201736"/>
                    <a:pt x="63518" y="208109"/>
                    <a:pt x="72394" y="208109"/>
                  </a:cubicBezTo>
                  <a:cubicBezTo>
                    <a:pt x="75498" y="208109"/>
                    <a:pt x="78673" y="207329"/>
                    <a:pt x="81648" y="205639"/>
                  </a:cubicBezTo>
                  <a:lnTo>
                    <a:pt x="116779" y="185708"/>
                  </a:lnTo>
                  <a:cubicBezTo>
                    <a:pt x="120772" y="183441"/>
                    <a:pt x="125266" y="182272"/>
                    <a:pt x="129814" y="182272"/>
                  </a:cubicBezTo>
                  <a:cubicBezTo>
                    <a:pt x="131286" y="182272"/>
                    <a:pt x="132763" y="182395"/>
                    <a:pt x="134231" y="182642"/>
                  </a:cubicBezTo>
                  <a:lnTo>
                    <a:pt x="174060" y="189362"/>
                  </a:lnTo>
                  <a:cubicBezTo>
                    <a:pt x="175135" y="189542"/>
                    <a:pt x="176198" y="189629"/>
                    <a:pt x="177242" y="189629"/>
                  </a:cubicBezTo>
                  <a:cubicBezTo>
                    <a:pt x="188825" y="189629"/>
                    <a:pt x="198013" y="178929"/>
                    <a:pt x="195589" y="167050"/>
                  </a:cubicBezTo>
                  <a:lnTo>
                    <a:pt x="187499" y="127482"/>
                  </a:lnTo>
                  <a:cubicBezTo>
                    <a:pt x="186260" y="121545"/>
                    <a:pt x="187140" y="115347"/>
                    <a:pt x="189946" y="109932"/>
                  </a:cubicBezTo>
                  <a:lnTo>
                    <a:pt x="210561" y="70495"/>
                  </a:lnTo>
                  <a:cubicBezTo>
                    <a:pt x="215748" y="60546"/>
                    <a:pt x="209354" y="48476"/>
                    <a:pt x="198198" y="47237"/>
                  </a:cubicBezTo>
                  <a:lnTo>
                    <a:pt x="153966" y="42246"/>
                  </a:lnTo>
                  <a:cubicBezTo>
                    <a:pt x="147899" y="41561"/>
                    <a:pt x="142288" y="38821"/>
                    <a:pt x="138015" y="34482"/>
                  </a:cubicBezTo>
                  <a:lnTo>
                    <a:pt x="109766" y="5646"/>
                  </a:lnTo>
                  <a:cubicBezTo>
                    <a:pt x="106016" y="1817"/>
                    <a:pt x="101173" y="1"/>
                    <a:pt x="96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46"/>
            <p:cNvSpPr/>
            <p:nvPr/>
          </p:nvSpPr>
          <p:spPr>
            <a:xfrm>
              <a:off x="3684914" y="1214418"/>
              <a:ext cx="1390497" cy="1488764"/>
            </a:xfrm>
            <a:custGeom>
              <a:avLst/>
              <a:gdLst/>
              <a:ahLst/>
              <a:cxnLst/>
              <a:rect l="l" t="t" r="r" b="b"/>
              <a:pathLst>
                <a:path w="193730" h="207421" extrusionOk="0">
                  <a:moveTo>
                    <a:pt x="91401" y="0"/>
                  </a:moveTo>
                  <a:lnTo>
                    <a:pt x="91401" y="0"/>
                  </a:lnTo>
                  <a:cubicBezTo>
                    <a:pt x="86280" y="1370"/>
                    <a:pt x="81680" y="4926"/>
                    <a:pt x="79234" y="10341"/>
                  </a:cubicBezTo>
                  <a:lnTo>
                    <a:pt x="62532" y="47103"/>
                  </a:lnTo>
                  <a:cubicBezTo>
                    <a:pt x="60021" y="52649"/>
                    <a:pt x="55650" y="57150"/>
                    <a:pt x="50202" y="59858"/>
                  </a:cubicBezTo>
                  <a:lnTo>
                    <a:pt x="14059" y="77831"/>
                  </a:lnTo>
                  <a:cubicBezTo>
                    <a:pt x="2218" y="83703"/>
                    <a:pt x="0" y="99621"/>
                    <a:pt x="9754" y="108527"/>
                  </a:cubicBezTo>
                  <a:lnTo>
                    <a:pt x="39535" y="135764"/>
                  </a:lnTo>
                  <a:cubicBezTo>
                    <a:pt x="44037" y="139874"/>
                    <a:pt x="46973" y="145420"/>
                    <a:pt x="47854" y="151422"/>
                  </a:cubicBezTo>
                  <a:lnTo>
                    <a:pt x="53790" y="191381"/>
                  </a:lnTo>
                  <a:cubicBezTo>
                    <a:pt x="55216" y="201048"/>
                    <a:pt x="63518" y="207421"/>
                    <a:pt x="72394" y="207421"/>
                  </a:cubicBezTo>
                  <a:cubicBezTo>
                    <a:pt x="75498" y="207421"/>
                    <a:pt x="78673" y="206641"/>
                    <a:pt x="81648" y="204951"/>
                  </a:cubicBezTo>
                  <a:lnTo>
                    <a:pt x="116779" y="185020"/>
                  </a:lnTo>
                  <a:cubicBezTo>
                    <a:pt x="120772" y="182753"/>
                    <a:pt x="125266" y="181584"/>
                    <a:pt x="129814" y="181584"/>
                  </a:cubicBezTo>
                  <a:cubicBezTo>
                    <a:pt x="131286" y="181584"/>
                    <a:pt x="132763" y="181707"/>
                    <a:pt x="134231" y="181954"/>
                  </a:cubicBezTo>
                  <a:lnTo>
                    <a:pt x="174060" y="188674"/>
                  </a:lnTo>
                  <a:cubicBezTo>
                    <a:pt x="175129" y="188852"/>
                    <a:pt x="176186" y="188938"/>
                    <a:pt x="177224" y="188938"/>
                  </a:cubicBezTo>
                  <a:cubicBezTo>
                    <a:pt x="184326" y="188938"/>
                    <a:pt x="190542" y="184913"/>
                    <a:pt x="193730" y="179051"/>
                  </a:cubicBezTo>
                  <a:cubicBezTo>
                    <a:pt x="160359" y="178822"/>
                    <a:pt x="145387" y="141603"/>
                    <a:pt x="108396" y="129371"/>
                  </a:cubicBezTo>
                  <a:cubicBezTo>
                    <a:pt x="71927" y="117334"/>
                    <a:pt x="56759" y="88694"/>
                    <a:pt x="77635" y="63120"/>
                  </a:cubicBezTo>
                  <a:cubicBezTo>
                    <a:pt x="98219" y="37904"/>
                    <a:pt x="97077" y="17582"/>
                    <a:pt x="91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46"/>
            <p:cNvSpPr/>
            <p:nvPr/>
          </p:nvSpPr>
          <p:spPr>
            <a:xfrm>
              <a:off x="4102128" y="1826142"/>
              <a:ext cx="211664" cy="160259"/>
            </a:xfrm>
            <a:custGeom>
              <a:avLst/>
              <a:gdLst/>
              <a:ahLst/>
              <a:cxnLst/>
              <a:rect l="l" t="t" r="r" b="b"/>
              <a:pathLst>
                <a:path w="29490" h="22328" extrusionOk="0">
                  <a:moveTo>
                    <a:pt x="15856" y="0"/>
                  </a:moveTo>
                  <a:cubicBezTo>
                    <a:pt x="14864" y="0"/>
                    <a:pt x="13848" y="87"/>
                    <a:pt x="12820" y="269"/>
                  </a:cubicBezTo>
                  <a:cubicBezTo>
                    <a:pt x="5253" y="1606"/>
                    <a:pt x="1" y="7543"/>
                    <a:pt x="1045" y="13578"/>
                  </a:cubicBezTo>
                  <a:cubicBezTo>
                    <a:pt x="1975" y="18793"/>
                    <a:pt x="7315" y="22328"/>
                    <a:pt x="13634" y="22328"/>
                  </a:cubicBezTo>
                  <a:cubicBezTo>
                    <a:pt x="14626" y="22328"/>
                    <a:pt x="15642" y="22240"/>
                    <a:pt x="16670" y="22059"/>
                  </a:cubicBezTo>
                  <a:cubicBezTo>
                    <a:pt x="24205" y="20722"/>
                    <a:pt x="29489" y="14785"/>
                    <a:pt x="28413" y="8750"/>
                  </a:cubicBezTo>
                  <a:cubicBezTo>
                    <a:pt x="27511" y="3534"/>
                    <a:pt x="22174" y="0"/>
                    <a:pt x="15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46"/>
            <p:cNvSpPr/>
            <p:nvPr/>
          </p:nvSpPr>
          <p:spPr>
            <a:xfrm>
              <a:off x="4634540" y="1732030"/>
              <a:ext cx="211894" cy="160475"/>
            </a:xfrm>
            <a:custGeom>
              <a:avLst/>
              <a:gdLst/>
              <a:ahLst/>
              <a:cxnLst/>
              <a:rect l="l" t="t" r="r" b="b"/>
              <a:pathLst>
                <a:path w="29522" h="22358" extrusionOk="0">
                  <a:moveTo>
                    <a:pt x="15871" y="1"/>
                  </a:moveTo>
                  <a:cubicBezTo>
                    <a:pt x="14884" y="1"/>
                    <a:pt x="13874" y="87"/>
                    <a:pt x="12853" y="268"/>
                  </a:cubicBezTo>
                  <a:cubicBezTo>
                    <a:pt x="5285" y="1605"/>
                    <a:pt x="0" y="7575"/>
                    <a:pt x="1077" y="13577"/>
                  </a:cubicBezTo>
                  <a:cubicBezTo>
                    <a:pt x="2008" y="18797"/>
                    <a:pt x="7358" y="22357"/>
                    <a:pt x="13683" y="22357"/>
                  </a:cubicBezTo>
                  <a:cubicBezTo>
                    <a:pt x="14670" y="22357"/>
                    <a:pt x="15681" y="22271"/>
                    <a:pt x="16702" y="22090"/>
                  </a:cubicBezTo>
                  <a:cubicBezTo>
                    <a:pt x="24237" y="20753"/>
                    <a:pt x="29521" y="14784"/>
                    <a:pt x="28445" y="8781"/>
                  </a:cubicBezTo>
                  <a:cubicBezTo>
                    <a:pt x="27542" y="3561"/>
                    <a:pt x="22196" y="1"/>
                    <a:pt x="15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46"/>
            <p:cNvSpPr/>
            <p:nvPr/>
          </p:nvSpPr>
          <p:spPr>
            <a:xfrm>
              <a:off x="4178690" y="1741526"/>
              <a:ext cx="141892" cy="99660"/>
            </a:xfrm>
            <a:custGeom>
              <a:avLst/>
              <a:gdLst/>
              <a:ahLst/>
              <a:cxnLst/>
              <a:rect l="l" t="t" r="r" b="b"/>
              <a:pathLst>
                <a:path w="19769" h="13885" extrusionOk="0">
                  <a:moveTo>
                    <a:pt x="9985" y="0"/>
                  </a:moveTo>
                  <a:cubicBezTo>
                    <a:pt x="9420" y="0"/>
                    <a:pt x="8852" y="50"/>
                    <a:pt x="8286" y="152"/>
                  </a:cubicBezTo>
                  <a:cubicBezTo>
                    <a:pt x="5742" y="608"/>
                    <a:pt x="3523" y="2011"/>
                    <a:pt x="2023" y="4131"/>
                  </a:cubicBezTo>
                  <a:cubicBezTo>
                    <a:pt x="555" y="6252"/>
                    <a:pt x="0" y="8829"/>
                    <a:pt x="425" y="11373"/>
                  </a:cubicBezTo>
                  <a:cubicBezTo>
                    <a:pt x="686" y="12841"/>
                    <a:pt x="1990" y="13885"/>
                    <a:pt x="3458" y="13885"/>
                  </a:cubicBezTo>
                  <a:cubicBezTo>
                    <a:pt x="3621" y="13885"/>
                    <a:pt x="3784" y="13885"/>
                    <a:pt x="3980" y="13852"/>
                  </a:cubicBezTo>
                  <a:cubicBezTo>
                    <a:pt x="5644" y="13558"/>
                    <a:pt x="6753" y="11960"/>
                    <a:pt x="6459" y="10296"/>
                  </a:cubicBezTo>
                  <a:cubicBezTo>
                    <a:pt x="6296" y="9350"/>
                    <a:pt x="6492" y="8404"/>
                    <a:pt x="7046" y="7654"/>
                  </a:cubicBezTo>
                  <a:cubicBezTo>
                    <a:pt x="7601" y="6871"/>
                    <a:pt x="8416" y="6349"/>
                    <a:pt x="9330" y="6186"/>
                  </a:cubicBezTo>
                  <a:cubicBezTo>
                    <a:pt x="9545" y="6149"/>
                    <a:pt x="9760" y="6131"/>
                    <a:pt x="9973" y="6131"/>
                  </a:cubicBezTo>
                  <a:cubicBezTo>
                    <a:pt x="10697" y="6131"/>
                    <a:pt x="11400" y="6345"/>
                    <a:pt x="12005" y="6773"/>
                  </a:cubicBezTo>
                  <a:cubicBezTo>
                    <a:pt x="12787" y="7295"/>
                    <a:pt x="13309" y="8111"/>
                    <a:pt x="13472" y="9057"/>
                  </a:cubicBezTo>
                  <a:cubicBezTo>
                    <a:pt x="13734" y="10540"/>
                    <a:pt x="15008" y="11583"/>
                    <a:pt x="16460" y="11583"/>
                  </a:cubicBezTo>
                  <a:cubicBezTo>
                    <a:pt x="16637" y="11583"/>
                    <a:pt x="16815" y="11568"/>
                    <a:pt x="16995" y="11536"/>
                  </a:cubicBezTo>
                  <a:cubicBezTo>
                    <a:pt x="18659" y="11242"/>
                    <a:pt x="19768" y="9677"/>
                    <a:pt x="19475" y="8013"/>
                  </a:cubicBezTo>
                  <a:cubicBezTo>
                    <a:pt x="19050" y="5469"/>
                    <a:pt x="17615" y="3251"/>
                    <a:pt x="15528" y="1750"/>
                  </a:cubicBezTo>
                  <a:cubicBezTo>
                    <a:pt x="13879" y="609"/>
                    <a:pt x="11955" y="0"/>
                    <a:pt x="9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46"/>
            <p:cNvSpPr/>
            <p:nvPr/>
          </p:nvSpPr>
          <p:spPr>
            <a:xfrm>
              <a:off x="4593097" y="1667827"/>
              <a:ext cx="145639" cy="99609"/>
            </a:xfrm>
            <a:custGeom>
              <a:avLst/>
              <a:gdLst/>
              <a:ahLst/>
              <a:cxnLst/>
              <a:rect l="l" t="t" r="r" b="b"/>
              <a:pathLst>
                <a:path w="20291" h="13878" extrusionOk="0">
                  <a:moveTo>
                    <a:pt x="10440" y="0"/>
                  </a:moveTo>
                  <a:cubicBezTo>
                    <a:pt x="9891" y="0"/>
                    <a:pt x="9334" y="47"/>
                    <a:pt x="8775" y="144"/>
                  </a:cubicBezTo>
                  <a:cubicBezTo>
                    <a:pt x="3524" y="1090"/>
                    <a:pt x="1" y="6114"/>
                    <a:pt x="947" y="11366"/>
                  </a:cubicBezTo>
                  <a:cubicBezTo>
                    <a:pt x="1208" y="12834"/>
                    <a:pt x="2480" y="13877"/>
                    <a:pt x="3948" y="13877"/>
                  </a:cubicBezTo>
                  <a:cubicBezTo>
                    <a:pt x="4111" y="13877"/>
                    <a:pt x="4306" y="13877"/>
                    <a:pt x="4470" y="13845"/>
                  </a:cubicBezTo>
                  <a:cubicBezTo>
                    <a:pt x="6133" y="13551"/>
                    <a:pt x="7242" y="11953"/>
                    <a:pt x="6949" y="10289"/>
                  </a:cubicBezTo>
                  <a:cubicBezTo>
                    <a:pt x="6786" y="9343"/>
                    <a:pt x="7014" y="8430"/>
                    <a:pt x="7568" y="7647"/>
                  </a:cubicBezTo>
                  <a:cubicBezTo>
                    <a:pt x="8090" y="6864"/>
                    <a:pt x="8906" y="6342"/>
                    <a:pt x="9852" y="6179"/>
                  </a:cubicBezTo>
                  <a:cubicBezTo>
                    <a:pt x="10067" y="6139"/>
                    <a:pt x="10281" y="6120"/>
                    <a:pt x="10493" y="6120"/>
                  </a:cubicBezTo>
                  <a:cubicBezTo>
                    <a:pt x="12173" y="6120"/>
                    <a:pt x="13672" y="7340"/>
                    <a:pt x="13962" y="9050"/>
                  </a:cubicBezTo>
                  <a:cubicBezTo>
                    <a:pt x="14224" y="10533"/>
                    <a:pt x="15523" y="11576"/>
                    <a:pt x="16981" y="11576"/>
                  </a:cubicBezTo>
                  <a:cubicBezTo>
                    <a:pt x="17158" y="11576"/>
                    <a:pt x="17338" y="11560"/>
                    <a:pt x="17518" y="11529"/>
                  </a:cubicBezTo>
                  <a:cubicBezTo>
                    <a:pt x="19181" y="11235"/>
                    <a:pt x="20290" y="9669"/>
                    <a:pt x="19997" y="8006"/>
                  </a:cubicBezTo>
                  <a:cubicBezTo>
                    <a:pt x="19180" y="3313"/>
                    <a:pt x="15056" y="0"/>
                    <a:pt x="10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46"/>
            <p:cNvSpPr/>
            <p:nvPr/>
          </p:nvSpPr>
          <p:spPr>
            <a:xfrm>
              <a:off x="4394561" y="1798092"/>
              <a:ext cx="148912" cy="76340"/>
            </a:xfrm>
            <a:custGeom>
              <a:avLst/>
              <a:gdLst/>
              <a:ahLst/>
              <a:cxnLst/>
              <a:rect l="l" t="t" r="r" b="b"/>
              <a:pathLst>
                <a:path w="20747" h="10636" extrusionOk="0">
                  <a:moveTo>
                    <a:pt x="17278" y="0"/>
                  </a:moveTo>
                  <a:cubicBezTo>
                    <a:pt x="16237" y="0"/>
                    <a:pt x="15228" y="521"/>
                    <a:pt x="14646" y="1469"/>
                  </a:cubicBezTo>
                  <a:cubicBezTo>
                    <a:pt x="13700" y="3035"/>
                    <a:pt x="12167" y="4112"/>
                    <a:pt x="10373" y="4405"/>
                  </a:cubicBezTo>
                  <a:cubicBezTo>
                    <a:pt x="10012" y="4472"/>
                    <a:pt x="9648" y="4505"/>
                    <a:pt x="9285" y="4505"/>
                  </a:cubicBezTo>
                  <a:cubicBezTo>
                    <a:pt x="7879" y="4505"/>
                    <a:pt x="6491" y="4015"/>
                    <a:pt x="5350" y="3133"/>
                  </a:cubicBezTo>
                  <a:cubicBezTo>
                    <a:pt x="4785" y="2667"/>
                    <a:pt x="4105" y="2440"/>
                    <a:pt x="3429" y="2440"/>
                  </a:cubicBezTo>
                  <a:cubicBezTo>
                    <a:pt x="2544" y="2440"/>
                    <a:pt x="1669" y="2831"/>
                    <a:pt x="1076" y="3590"/>
                  </a:cubicBezTo>
                  <a:cubicBezTo>
                    <a:pt x="0" y="4895"/>
                    <a:pt x="196" y="6819"/>
                    <a:pt x="1533" y="7863"/>
                  </a:cubicBezTo>
                  <a:cubicBezTo>
                    <a:pt x="3751" y="9657"/>
                    <a:pt x="6491" y="10636"/>
                    <a:pt x="9297" y="10636"/>
                  </a:cubicBezTo>
                  <a:cubicBezTo>
                    <a:pt x="10014" y="10636"/>
                    <a:pt x="10732" y="10570"/>
                    <a:pt x="11450" y="10440"/>
                  </a:cubicBezTo>
                  <a:cubicBezTo>
                    <a:pt x="14973" y="9820"/>
                    <a:pt x="18039" y="7700"/>
                    <a:pt x="19866" y="4634"/>
                  </a:cubicBezTo>
                  <a:cubicBezTo>
                    <a:pt x="20746" y="3198"/>
                    <a:pt x="20290" y="1306"/>
                    <a:pt x="18854" y="426"/>
                  </a:cubicBezTo>
                  <a:cubicBezTo>
                    <a:pt x="18356" y="138"/>
                    <a:pt x="17813" y="0"/>
                    <a:pt x="17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46"/>
            <p:cNvSpPr/>
            <p:nvPr/>
          </p:nvSpPr>
          <p:spPr>
            <a:xfrm>
              <a:off x="4191566" y="2382017"/>
              <a:ext cx="120582" cy="120582"/>
            </a:xfrm>
            <a:custGeom>
              <a:avLst/>
              <a:gdLst/>
              <a:ahLst/>
              <a:cxnLst/>
              <a:rect l="l" t="t" r="r" b="b"/>
              <a:pathLst>
                <a:path w="16800" h="16800" extrusionOk="0">
                  <a:moveTo>
                    <a:pt x="8417" y="0"/>
                  </a:moveTo>
                  <a:cubicBezTo>
                    <a:pt x="3752" y="0"/>
                    <a:pt x="1" y="3752"/>
                    <a:pt x="1" y="8384"/>
                  </a:cubicBezTo>
                  <a:cubicBezTo>
                    <a:pt x="1" y="13048"/>
                    <a:pt x="3752" y="16800"/>
                    <a:pt x="8417" y="16800"/>
                  </a:cubicBezTo>
                  <a:cubicBezTo>
                    <a:pt x="13049" y="16800"/>
                    <a:pt x="16800" y="13048"/>
                    <a:pt x="16800" y="8384"/>
                  </a:cubicBezTo>
                  <a:cubicBezTo>
                    <a:pt x="16800" y="3752"/>
                    <a:pt x="13049" y="0"/>
                    <a:pt x="8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46"/>
            <p:cNvSpPr/>
            <p:nvPr/>
          </p:nvSpPr>
          <p:spPr>
            <a:xfrm>
              <a:off x="3867998" y="1835558"/>
              <a:ext cx="120819" cy="120819"/>
            </a:xfrm>
            <a:custGeom>
              <a:avLst/>
              <a:gdLst/>
              <a:ahLst/>
              <a:cxnLst/>
              <a:rect l="l" t="t" r="r" b="b"/>
              <a:pathLst>
                <a:path w="16833" h="16833" extrusionOk="0">
                  <a:moveTo>
                    <a:pt x="8417" y="1"/>
                  </a:moveTo>
                  <a:cubicBezTo>
                    <a:pt x="3785" y="1"/>
                    <a:pt x="1" y="3785"/>
                    <a:pt x="1" y="8417"/>
                  </a:cubicBezTo>
                  <a:cubicBezTo>
                    <a:pt x="1" y="13049"/>
                    <a:pt x="3785" y="16833"/>
                    <a:pt x="8417" y="16833"/>
                  </a:cubicBezTo>
                  <a:cubicBezTo>
                    <a:pt x="13049" y="16833"/>
                    <a:pt x="16833" y="13049"/>
                    <a:pt x="16833" y="8417"/>
                  </a:cubicBezTo>
                  <a:cubicBezTo>
                    <a:pt x="16833" y="3785"/>
                    <a:pt x="13049" y="1"/>
                    <a:pt x="84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46"/>
            <p:cNvSpPr/>
            <p:nvPr/>
          </p:nvSpPr>
          <p:spPr>
            <a:xfrm>
              <a:off x="4338131" y="1370112"/>
              <a:ext cx="120819" cy="120582"/>
            </a:xfrm>
            <a:custGeom>
              <a:avLst/>
              <a:gdLst/>
              <a:ahLst/>
              <a:cxnLst/>
              <a:rect l="l" t="t" r="r" b="b"/>
              <a:pathLst>
                <a:path w="16833" h="16800" extrusionOk="0">
                  <a:moveTo>
                    <a:pt x="8417" y="0"/>
                  </a:moveTo>
                  <a:cubicBezTo>
                    <a:pt x="3785" y="0"/>
                    <a:pt x="1" y="3752"/>
                    <a:pt x="1" y="8384"/>
                  </a:cubicBezTo>
                  <a:cubicBezTo>
                    <a:pt x="1" y="13048"/>
                    <a:pt x="3785" y="16800"/>
                    <a:pt x="8417" y="16800"/>
                  </a:cubicBezTo>
                  <a:cubicBezTo>
                    <a:pt x="13081" y="16800"/>
                    <a:pt x="16832" y="13048"/>
                    <a:pt x="16832" y="8384"/>
                  </a:cubicBezTo>
                  <a:cubicBezTo>
                    <a:pt x="16832" y="3752"/>
                    <a:pt x="13081" y="0"/>
                    <a:pt x="8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46"/>
            <p:cNvSpPr/>
            <p:nvPr/>
          </p:nvSpPr>
          <p:spPr>
            <a:xfrm>
              <a:off x="4939376" y="1646618"/>
              <a:ext cx="120582" cy="120819"/>
            </a:xfrm>
            <a:custGeom>
              <a:avLst/>
              <a:gdLst/>
              <a:ahLst/>
              <a:cxnLst/>
              <a:rect l="l" t="t" r="r" b="b"/>
              <a:pathLst>
                <a:path w="16800" h="16833" extrusionOk="0">
                  <a:moveTo>
                    <a:pt x="8416" y="0"/>
                  </a:moveTo>
                  <a:cubicBezTo>
                    <a:pt x="3752" y="0"/>
                    <a:pt x="0" y="3784"/>
                    <a:pt x="0" y="8416"/>
                  </a:cubicBezTo>
                  <a:cubicBezTo>
                    <a:pt x="0" y="13048"/>
                    <a:pt x="3752" y="16832"/>
                    <a:pt x="8416" y="16832"/>
                  </a:cubicBezTo>
                  <a:cubicBezTo>
                    <a:pt x="13048" y="16832"/>
                    <a:pt x="16800" y="13048"/>
                    <a:pt x="16800" y="8416"/>
                  </a:cubicBezTo>
                  <a:cubicBezTo>
                    <a:pt x="16800" y="3784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46"/>
            <p:cNvSpPr/>
            <p:nvPr/>
          </p:nvSpPr>
          <p:spPr>
            <a:xfrm>
              <a:off x="4276089" y="2142038"/>
              <a:ext cx="120819" cy="120812"/>
            </a:xfrm>
            <a:custGeom>
              <a:avLst/>
              <a:gdLst/>
              <a:ahLst/>
              <a:cxnLst/>
              <a:rect l="l" t="t" r="r" b="b"/>
              <a:pathLst>
                <a:path w="16833" h="16832" extrusionOk="0">
                  <a:moveTo>
                    <a:pt x="8416" y="0"/>
                  </a:moveTo>
                  <a:cubicBezTo>
                    <a:pt x="3784" y="0"/>
                    <a:pt x="0" y="3784"/>
                    <a:pt x="0" y="8416"/>
                  </a:cubicBezTo>
                  <a:cubicBezTo>
                    <a:pt x="0" y="13048"/>
                    <a:pt x="3784" y="16832"/>
                    <a:pt x="8416" y="16832"/>
                  </a:cubicBezTo>
                  <a:cubicBezTo>
                    <a:pt x="13048" y="16832"/>
                    <a:pt x="16832" y="13048"/>
                    <a:pt x="16832" y="8416"/>
                  </a:cubicBezTo>
                  <a:cubicBezTo>
                    <a:pt x="16832" y="3784"/>
                    <a:pt x="13048" y="0"/>
                    <a:pt x="84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46"/>
            <p:cNvSpPr/>
            <p:nvPr/>
          </p:nvSpPr>
          <p:spPr>
            <a:xfrm>
              <a:off x="4822074" y="2270809"/>
              <a:ext cx="120819" cy="120582"/>
            </a:xfrm>
            <a:custGeom>
              <a:avLst/>
              <a:gdLst/>
              <a:ahLst/>
              <a:cxnLst/>
              <a:rect l="l" t="t" r="r" b="b"/>
              <a:pathLst>
                <a:path w="16833" h="16800" extrusionOk="0">
                  <a:moveTo>
                    <a:pt x="8417" y="0"/>
                  </a:moveTo>
                  <a:cubicBezTo>
                    <a:pt x="3785" y="0"/>
                    <a:pt x="1" y="3751"/>
                    <a:pt x="1" y="8383"/>
                  </a:cubicBezTo>
                  <a:cubicBezTo>
                    <a:pt x="1" y="13048"/>
                    <a:pt x="3785" y="16799"/>
                    <a:pt x="8417" y="16799"/>
                  </a:cubicBezTo>
                  <a:cubicBezTo>
                    <a:pt x="13081" y="16799"/>
                    <a:pt x="16833" y="13048"/>
                    <a:pt x="16833" y="8383"/>
                  </a:cubicBezTo>
                  <a:cubicBezTo>
                    <a:pt x="16833" y="3751"/>
                    <a:pt x="13081" y="0"/>
                    <a:pt x="8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46"/>
            <p:cNvSpPr/>
            <p:nvPr/>
          </p:nvSpPr>
          <p:spPr>
            <a:xfrm>
              <a:off x="4660760" y="2074368"/>
              <a:ext cx="120589" cy="120589"/>
            </a:xfrm>
            <a:custGeom>
              <a:avLst/>
              <a:gdLst/>
              <a:ahLst/>
              <a:cxnLst/>
              <a:rect l="l" t="t" r="r" b="b"/>
              <a:pathLst>
                <a:path w="16801" h="16801" extrusionOk="0">
                  <a:moveTo>
                    <a:pt x="8384" y="1"/>
                  </a:moveTo>
                  <a:cubicBezTo>
                    <a:pt x="3752" y="1"/>
                    <a:pt x="1" y="3752"/>
                    <a:pt x="1" y="8384"/>
                  </a:cubicBezTo>
                  <a:cubicBezTo>
                    <a:pt x="1" y="13049"/>
                    <a:pt x="3752" y="16800"/>
                    <a:pt x="8384" y="16800"/>
                  </a:cubicBezTo>
                  <a:cubicBezTo>
                    <a:pt x="13049" y="16800"/>
                    <a:pt x="16800" y="13049"/>
                    <a:pt x="16800" y="8384"/>
                  </a:cubicBezTo>
                  <a:cubicBezTo>
                    <a:pt x="16800" y="3752"/>
                    <a:pt x="13049" y="1"/>
                    <a:pt x="8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5" name="Google Shape;6295;p46"/>
          <p:cNvGrpSpPr/>
          <p:nvPr/>
        </p:nvGrpSpPr>
        <p:grpSpPr>
          <a:xfrm>
            <a:off x="7001193" y="971872"/>
            <a:ext cx="1020530" cy="538259"/>
            <a:chOff x="5541702" y="1257712"/>
            <a:chExt cx="2805966" cy="1479954"/>
          </a:xfrm>
        </p:grpSpPr>
        <p:sp>
          <p:nvSpPr>
            <p:cNvPr id="6296" name="Google Shape;6296;p46"/>
            <p:cNvSpPr/>
            <p:nvPr/>
          </p:nvSpPr>
          <p:spPr>
            <a:xfrm>
              <a:off x="6160713" y="1257712"/>
              <a:ext cx="1787583" cy="719430"/>
            </a:xfrm>
            <a:custGeom>
              <a:avLst/>
              <a:gdLst/>
              <a:ahLst/>
              <a:cxnLst/>
              <a:rect l="l" t="t" r="r" b="b"/>
              <a:pathLst>
                <a:path w="134329" h="54062" extrusionOk="0">
                  <a:moveTo>
                    <a:pt x="90372" y="0"/>
                  </a:moveTo>
                  <a:cubicBezTo>
                    <a:pt x="89161" y="0"/>
                    <a:pt x="87917" y="25"/>
                    <a:pt x="86639" y="76"/>
                  </a:cubicBezTo>
                  <a:cubicBezTo>
                    <a:pt x="38916" y="1935"/>
                    <a:pt x="0" y="33022"/>
                    <a:pt x="40188" y="54061"/>
                  </a:cubicBezTo>
                  <a:lnTo>
                    <a:pt x="133089" y="42449"/>
                  </a:lnTo>
                  <a:cubicBezTo>
                    <a:pt x="133724" y="32671"/>
                    <a:pt x="134328" y="0"/>
                    <a:pt x="90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46"/>
            <p:cNvSpPr/>
            <p:nvPr/>
          </p:nvSpPr>
          <p:spPr>
            <a:xfrm>
              <a:off x="6172424" y="1260879"/>
              <a:ext cx="1501538" cy="716263"/>
            </a:xfrm>
            <a:custGeom>
              <a:avLst/>
              <a:gdLst/>
              <a:ahLst/>
              <a:cxnLst/>
              <a:rect l="l" t="t" r="r" b="b"/>
              <a:pathLst>
                <a:path w="112834" h="53824" extrusionOk="0">
                  <a:moveTo>
                    <a:pt x="82692" y="1"/>
                  </a:moveTo>
                  <a:cubicBezTo>
                    <a:pt x="36405" y="3067"/>
                    <a:pt x="1" y="33240"/>
                    <a:pt x="39308" y="53823"/>
                  </a:cubicBezTo>
                  <a:lnTo>
                    <a:pt x="39308" y="53823"/>
                  </a:lnTo>
                  <a:lnTo>
                    <a:pt x="112833" y="44625"/>
                  </a:lnTo>
                  <a:cubicBezTo>
                    <a:pt x="83149" y="38818"/>
                    <a:pt x="73722" y="12200"/>
                    <a:pt x="82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46"/>
            <p:cNvSpPr/>
            <p:nvPr/>
          </p:nvSpPr>
          <p:spPr>
            <a:xfrm>
              <a:off x="7450822" y="1393142"/>
              <a:ext cx="131105" cy="165532"/>
            </a:xfrm>
            <a:custGeom>
              <a:avLst/>
              <a:gdLst/>
              <a:ahLst/>
              <a:cxnLst/>
              <a:rect l="l" t="t" r="r" b="b"/>
              <a:pathLst>
                <a:path w="9852" h="12439" extrusionOk="0">
                  <a:moveTo>
                    <a:pt x="3484" y="0"/>
                  </a:moveTo>
                  <a:cubicBezTo>
                    <a:pt x="3060" y="0"/>
                    <a:pt x="2630" y="88"/>
                    <a:pt x="2219" y="272"/>
                  </a:cubicBezTo>
                  <a:cubicBezTo>
                    <a:pt x="686" y="989"/>
                    <a:pt x="0" y="2816"/>
                    <a:pt x="718" y="4349"/>
                  </a:cubicBezTo>
                  <a:lnTo>
                    <a:pt x="3589" y="10645"/>
                  </a:lnTo>
                  <a:cubicBezTo>
                    <a:pt x="4111" y="11786"/>
                    <a:pt x="5220" y="12439"/>
                    <a:pt x="6394" y="12439"/>
                  </a:cubicBezTo>
                  <a:cubicBezTo>
                    <a:pt x="6818" y="12439"/>
                    <a:pt x="7242" y="12341"/>
                    <a:pt x="7666" y="12145"/>
                  </a:cubicBezTo>
                  <a:cubicBezTo>
                    <a:pt x="9199" y="11460"/>
                    <a:pt x="9852" y="9634"/>
                    <a:pt x="9167" y="8100"/>
                  </a:cubicBezTo>
                  <a:lnTo>
                    <a:pt x="6264" y="1772"/>
                  </a:lnTo>
                  <a:cubicBezTo>
                    <a:pt x="5738" y="651"/>
                    <a:pt x="4637" y="0"/>
                    <a:pt x="3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46"/>
            <p:cNvSpPr/>
            <p:nvPr/>
          </p:nvSpPr>
          <p:spPr>
            <a:xfrm>
              <a:off x="7077946" y="1412904"/>
              <a:ext cx="140221" cy="164441"/>
            </a:xfrm>
            <a:custGeom>
              <a:avLst/>
              <a:gdLst/>
              <a:ahLst/>
              <a:cxnLst/>
              <a:rect l="l" t="t" r="r" b="b"/>
              <a:pathLst>
                <a:path w="10537" h="12357" extrusionOk="0">
                  <a:moveTo>
                    <a:pt x="3479" y="0"/>
                  </a:moveTo>
                  <a:cubicBezTo>
                    <a:pt x="2972" y="0"/>
                    <a:pt x="2459" y="124"/>
                    <a:pt x="1990" y="385"/>
                  </a:cubicBezTo>
                  <a:cubicBezTo>
                    <a:pt x="522" y="1233"/>
                    <a:pt x="0" y="3092"/>
                    <a:pt x="848" y="4560"/>
                  </a:cubicBezTo>
                  <a:lnTo>
                    <a:pt x="4371" y="10791"/>
                  </a:lnTo>
                  <a:cubicBezTo>
                    <a:pt x="4926" y="11769"/>
                    <a:pt x="5969" y="12357"/>
                    <a:pt x="7046" y="12357"/>
                  </a:cubicBezTo>
                  <a:cubicBezTo>
                    <a:pt x="7535" y="12357"/>
                    <a:pt x="8057" y="12226"/>
                    <a:pt x="8546" y="11932"/>
                  </a:cubicBezTo>
                  <a:cubicBezTo>
                    <a:pt x="10014" y="11117"/>
                    <a:pt x="10536" y="9258"/>
                    <a:pt x="9688" y="7790"/>
                  </a:cubicBezTo>
                  <a:lnTo>
                    <a:pt x="6165" y="1559"/>
                  </a:lnTo>
                  <a:cubicBezTo>
                    <a:pt x="5611" y="561"/>
                    <a:pt x="4558" y="0"/>
                    <a:pt x="3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46"/>
            <p:cNvSpPr/>
            <p:nvPr/>
          </p:nvSpPr>
          <p:spPr>
            <a:xfrm>
              <a:off x="6734147" y="1513548"/>
              <a:ext cx="141086" cy="135856"/>
            </a:xfrm>
            <a:custGeom>
              <a:avLst/>
              <a:gdLst/>
              <a:ahLst/>
              <a:cxnLst/>
              <a:rect l="l" t="t" r="r" b="b"/>
              <a:pathLst>
                <a:path w="10602" h="10209" extrusionOk="0">
                  <a:moveTo>
                    <a:pt x="3370" y="0"/>
                  </a:moveTo>
                  <a:cubicBezTo>
                    <a:pt x="2624" y="0"/>
                    <a:pt x="1879" y="270"/>
                    <a:pt x="1305" y="814"/>
                  </a:cubicBezTo>
                  <a:cubicBezTo>
                    <a:pt x="65" y="1988"/>
                    <a:pt x="0" y="3913"/>
                    <a:pt x="1142" y="5152"/>
                  </a:cubicBezTo>
                  <a:lnTo>
                    <a:pt x="4991" y="9230"/>
                  </a:lnTo>
                  <a:cubicBezTo>
                    <a:pt x="5578" y="9882"/>
                    <a:pt x="6394" y="10208"/>
                    <a:pt x="7209" y="10208"/>
                  </a:cubicBezTo>
                  <a:cubicBezTo>
                    <a:pt x="7959" y="10208"/>
                    <a:pt x="8710" y="9915"/>
                    <a:pt x="9297" y="9360"/>
                  </a:cubicBezTo>
                  <a:cubicBezTo>
                    <a:pt x="10536" y="8219"/>
                    <a:pt x="10602" y="6294"/>
                    <a:pt x="9460" y="5054"/>
                  </a:cubicBezTo>
                  <a:lnTo>
                    <a:pt x="5611" y="977"/>
                  </a:lnTo>
                  <a:cubicBezTo>
                    <a:pt x="5013" y="328"/>
                    <a:pt x="4190" y="0"/>
                    <a:pt x="3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46"/>
            <p:cNvSpPr/>
            <p:nvPr/>
          </p:nvSpPr>
          <p:spPr>
            <a:xfrm>
              <a:off x="5541702" y="1667543"/>
              <a:ext cx="773991" cy="1019661"/>
            </a:xfrm>
            <a:custGeom>
              <a:avLst/>
              <a:gdLst/>
              <a:ahLst/>
              <a:cxnLst/>
              <a:rect l="l" t="t" r="r" b="b"/>
              <a:pathLst>
                <a:path w="58162" h="76623" extrusionOk="0">
                  <a:moveTo>
                    <a:pt x="18895" y="1"/>
                  </a:moveTo>
                  <a:cubicBezTo>
                    <a:pt x="14466" y="1"/>
                    <a:pt x="10205" y="2603"/>
                    <a:pt x="8351" y="7020"/>
                  </a:cubicBezTo>
                  <a:cubicBezTo>
                    <a:pt x="0" y="27048"/>
                    <a:pt x="0" y="49589"/>
                    <a:pt x="8351" y="69617"/>
                  </a:cubicBezTo>
                  <a:cubicBezTo>
                    <a:pt x="10205" y="74035"/>
                    <a:pt x="14469" y="76622"/>
                    <a:pt x="18899" y="76622"/>
                  </a:cubicBezTo>
                  <a:cubicBezTo>
                    <a:pt x="20782" y="76622"/>
                    <a:pt x="22695" y="76155"/>
                    <a:pt x="24465" y="75163"/>
                  </a:cubicBezTo>
                  <a:lnTo>
                    <a:pt x="58162" y="56243"/>
                  </a:lnTo>
                  <a:lnTo>
                    <a:pt x="58162" y="20361"/>
                  </a:lnTo>
                  <a:lnTo>
                    <a:pt x="24465" y="1474"/>
                  </a:lnTo>
                  <a:cubicBezTo>
                    <a:pt x="22693" y="472"/>
                    <a:pt x="20779" y="1"/>
                    <a:pt x="18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46"/>
            <p:cNvSpPr/>
            <p:nvPr/>
          </p:nvSpPr>
          <p:spPr>
            <a:xfrm>
              <a:off x="5541702" y="1788295"/>
              <a:ext cx="773991" cy="898908"/>
            </a:xfrm>
            <a:custGeom>
              <a:avLst/>
              <a:gdLst/>
              <a:ahLst/>
              <a:cxnLst/>
              <a:rect l="l" t="t" r="r" b="b"/>
              <a:pathLst>
                <a:path w="58162" h="67549" extrusionOk="0">
                  <a:moveTo>
                    <a:pt x="7536" y="1"/>
                  </a:moveTo>
                  <a:lnTo>
                    <a:pt x="7536" y="1"/>
                  </a:lnTo>
                  <a:cubicBezTo>
                    <a:pt x="0" y="19507"/>
                    <a:pt x="294" y="41200"/>
                    <a:pt x="8351" y="60543"/>
                  </a:cubicBezTo>
                  <a:cubicBezTo>
                    <a:pt x="10205" y="64961"/>
                    <a:pt x="14469" y="67548"/>
                    <a:pt x="18899" y="67548"/>
                  </a:cubicBezTo>
                  <a:cubicBezTo>
                    <a:pt x="20782" y="67548"/>
                    <a:pt x="22695" y="67081"/>
                    <a:pt x="24465" y="66089"/>
                  </a:cubicBezTo>
                  <a:lnTo>
                    <a:pt x="58162" y="47169"/>
                  </a:lnTo>
                  <a:lnTo>
                    <a:pt x="58162" y="19083"/>
                  </a:lnTo>
                  <a:cubicBezTo>
                    <a:pt x="51298" y="21344"/>
                    <a:pt x="45157" y="22323"/>
                    <a:pt x="39717" y="22323"/>
                  </a:cubicBezTo>
                  <a:cubicBezTo>
                    <a:pt x="21061" y="22323"/>
                    <a:pt x="10642" y="10810"/>
                    <a:pt x="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46"/>
            <p:cNvSpPr/>
            <p:nvPr/>
          </p:nvSpPr>
          <p:spPr>
            <a:xfrm>
              <a:off x="5738347" y="2136872"/>
              <a:ext cx="262198" cy="81189"/>
            </a:xfrm>
            <a:custGeom>
              <a:avLst/>
              <a:gdLst/>
              <a:ahLst/>
              <a:cxnLst/>
              <a:rect l="l" t="t" r="r" b="b"/>
              <a:pathLst>
                <a:path w="19703" h="6101" extrusionOk="0">
                  <a:moveTo>
                    <a:pt x="3034" y="1"/>
                  </a:moveTo>
                  <a:cubicBezTo>
                    <a:pt x="1370" y="1"/>
                    <a:pt x="0" y="1371"/>
                    <a:pt x="0" y="3034"/>
                  </a:cubicBezTo>
                  <a:cubicBezTo>
                    <a:pt x="0" y="4730"/>
                    <a:pt x="1370" y="6100"/>
                    <a:pt x="3034" y="6100"/>
                  </a:cubicBezTo>
                  <a:lnTo>
                    <a:pt x="16636" y="6100"/>
                  </a:lnTo>
                  <a:cubicBezTo>
                    <a:pt x="18332" y="6100"/>
                    <a:pt x="19703" y="4730"/>
                    <a:pt x="19703" y="3034"/>
                  </a:cubicBezTo>
                  <a:cubicBezTo>
                    <a:pt x="19703" y="1371"/>
                    <a:pt x="18332" y="1"/>
                    <a:pt x="16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46"/>
            <p:cNvSpPr/>
            <p:nvPr/>
          </p:nvSpPr>
          <p:spPr>
            <a:xfrm>
              <a:off x="5773505" y="1878733"/>
              <a:ext cx="232242" cy="138345"/>
            </a:xfrm>
            <a:custGeom>
              <a:avLst/>
              <a:gdLst/>
              <a:ahLst/>
              <a:cxnLst/>
              <a:rect l="l" t="t" r="r" b="b"/>
              <a:pathLst>
                <a:path w="17452" h="10396" extrusionOk="0">
                  <a:moveTo>
                    <a:pt x="3496" y="1"/>
                  </a:moveTo>
                  <a:cubicBezTo>
                    <a:pt x="2280" y="1"/>
                    <a:pt x="1125" y="721"/>
                    <a:pt x="653" y="1914"/>
                  </a:cubicBezTo>
                  <a:cubicBezTo>
                    <a:pt x="0" y="3480"/>
                    <a:pt x="751" y="5274"/>
                    <a:pt x="2316" y="5894"/>
                  </a:cubicBezTo>
                  <a:lnTo>
                    <a:pt x="12853" y="10167"/>
                  </a:lnTo>
                  <a:cubicBezTo>
                    <a:pt x="13211" y="10298"/>
                    <a:pt x="13603" y="10395"/>
                    <a:pt x="13994" y="10395"/>
                  </a:cubicBezTo>
                  <a:cubicBezTo>
                    <a:pt x="15201" y="10395"/>
                    <a:pt x="16343" y="9678"/>
                    <a:pt x="16832" y="8471"/>
                  </a:cubicBezTo>
                  <a:cubicBezTo>
                    <a:pt x="17452" y="6905"/>
                    <a:pt x="16702" y="5111"/>
                    <a:pt x="15136" y="4491"/>
                  </a:cubicBezTo>
                  <a:lnTo>
                    <a:pt x="4632" y="218"/>
                  </a:lnTo>
                  <a:cubicBezTo>
                    <a:pt x="4260" y="71"/>
                    <a:pt x="3875" y="1"/>
                    <a:pt x="3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46"/>
            <p:cNvSpPr/>
            <p:nvPr/>
          </p:nvSpPr>
          <p:spPr>
            <a:xfrm>
              <a:off x="5773505" y="2337828"/>
              <a:ext cx="232242" cy="138079"/>
            </a:xfrm>
            <a:custGeom>
              <a:avLst/>
              <a:gdLst/>
              <a:ahLst/>
              <a:cxnLst/>
              <a:rect l="l" t="t" r="r" b="b"/>
              <a:pathLst>
                <a:path w="17452" h="10376" extrusionOk="0">
                  <a:moveTo>
                    <a:pt x="13998" y="0"/>
                  </a:moveTo>
                  <a:cubicBezTo>
                    <a:pt x="13617" y="0"/>
                    <a:pt x="13229" y="74"/>
                    <a:pt x="12853" y="231"/>
                  </a:cubicBezTo>
                  <a:lnTo>
                    <a:pt x="2316" y="4504"/>
                  </a:lnTo>
                  <a:cubicBezTo>
                    <a:pt x="751" y="5124"/>
                    <a:pt x="0" y="6918"/>
                    <a:pt x="653" y="8484"/>
                  </a:cubicBezTo>
                  <a:cubicBezTo>
                    <a:pt x="1109" y="9658"/>
                    <a:pt x="2251" y="10376"/>
                    <a:pt x="3491" y="10376"/>
                  </a:cubicBezTo>
                  <a:cubicBezTo>
                    <a:pt x="3849" y="10376"/>
                    <a:pt x="4241" y="10310"/>
                    <a:pt x="4632" y="10147"/>
                  </a:cubicBezTo>
                  <a:lnTo>
                    <a:pt x="15136" y="5907"/>
                  </a:lnTo>
                  <a:cubicBezTo>
                    <a:pt x="16702" y="5254"/>
                    <a:pt x="17452" y="3493"/>
                    <a:pt x="16832" y="1927"/>
                  </a:cubicBezTo>
                  <a:cubicBezTo>
                    <a:pt x="16337" y="738"/>
                    <a:pt x="15201" y="0"/>
                    <a:pt x="139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46"/>
            <p:cNvSpPr/>
            <p:nvPr/>
          </p:nvSpPr>
          <p:spPr>
            <a:xfrm>
              <a:off x="6102107" y="1617267"/>
              <a:ext cx="2245561" cy="1120398"/>
            </a:xfrm>
            <a:custGeom>
              <a:avLst/>
              <a:gdLst/>
              <a:ahLst/>
              <a:cxnLst/>
              <a:rect l="l" t="t" r="r" b="b"/>
              <a:pathLst>
                <a:path w="168744" h="84193" extrusionOk="0">
                  <a:moveTo>
                    <a:pt x="93359" y="1"/>
                  </a:moveTo>
                  <a:cubicBezTo>
                    <a:pt x="53693" y="1"/>
                    <a:pt x="1" y="18855"/>
                    <a:pt x="1" y="42080"/>
                  </a:cubicBezTo>
                  <a:cubicBezTo>
                    <a:pt x="1" y="65338"/>
                    <a:pt x="53693" y="84192"/>
                    <a:pt x="93359" y="84192"/>
                  </a:cubicBezTo>
                  <a:cubicBezTo>
                    <a:pt x="133057" y="84192"/>
                    <a:pt x="168743" y="74178"/>
                    <a:pt x="168743" y="42080"/>
                  </a:cubicBezTo>
                  <a:cubicBezTo>
                    <a:pt x="168743" y="10015"/>
                    <a:pt x="133057" y="1"/>
                    <a:pt x="93359" y="1"/>
                  </a:cubicBezTo>
                  <a:close/>
                </a:path>
              </a:pathLst>
            </a:custGeom>
            <a:solidFill>
              <a:srgbClr val="E68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46"/>
            <p:cNvSpPr/>
            <p:nvPr/>
          </p:nvSpPr>
          <p:spPr>
            <a:xfrm>
              <a:off x="6102107" y="1617267"/>
              <a:ext cx="2245561" cy="1120398"/>
            </a:xfrm>
            <a:custGeom>
              <a:avLst/>
              <a:gdLst/>
              <a:ahLst/>
              <a:cxnLst/>
              <a:rect l="l" t="t" r="r" b="b"/>
              <a:pathLst>
                <a:path w="168744" h="84193" extrusionOk="0">
                  <a:moveTo>
                    <a:pt x="93359" y="1"/>
                  </a:moveTo>
                  <a:cubicBezTo>
                    <a:pt x="53693" y="1"/>
                    <a:pt x="1" y="18855"/>
                    <a:pt x="1" y="42080"/>
                  </a:cubicBezTo>
                  <a:cubicBezTo>
                    <a:pt x="1" y="65338"/>
                    <a:pt x="53693" y="84192"/>
                    <a:pt x="93359" y="84192"/>
                  </a:cubicBezTo>
                  <a:cubicBezTo>
                    <a:pt x="133057" y="84192"/>
                    <a:pt x="168743" y="74178"/>
                    <a:pt x="168743" y="42080"/>
                  </a:cubicBezTo>
                  <a:cubicBezTo>
                    <a:pt x="168743" y="10015"/>
                    <a:pt x="133057" y="1"/>
                    <a:pt x="93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46"/>
            <p:cNvSpPr/>
            <p:nvPr/>
          </p:nvSpPr>
          <p:spPr>
            <a:xfrm>
              <a:off x="6102107" y="1622909"/>
              <a:ext cx="1896984" cy="1114756"/>
            </a:xfrm>
            <a:custGeom>
              <a:avLst/>
              <a:gdLst/>
              <a:ahLst/>
              <a:cxnLst/>
              <a:rect l="l" t="t" r="r" b="b"/>
              <a:pathLst>
                <a:path w="142550" h="83769" extrusionOk="0">
                  <a:moveTo>
                    <a:pt x="82725" y="1"/>
                  </a:moveTo>
                  <a:lnTo>
                    <a:pt x="82725" y="1"/>
                  </a:lnTo>
                  <a:cubicBezTo>
                    <a:pt x="44755" y="2904"/>
                    <a:pt x="1" y="20453"/>
                    <a:pt x="1" y="41656"/>
                  </a:cubicBezTo>
                  <a:cubicBezTo>
                    <a:pt x="1" y="64914"/>
                    <a:pt x="53693" y="83768"/>
                    <a:pt x="93359" y="83768"/>
                  </a:cubicBezTo>
                  <a:cubicBezTo>
                    <a:pt x="111658" y="83768"/>
                    <a:pt x="129077" y="81616"/>
                    <a:pt x="142549" y="76201"/>
                  </a:cubicBezTo>
                  <a:lnTo>
                    <a:pt x="142549" y="76201"/>
                  </a:lnTo>
                  <a:cubicBezTo>
                    <a:pt x="140395" y="76327"/>
                    <a:pt x="138302" y="76389"/>
                    <a:pt x="136271" y="76389"/>
                  </a:cubicBezTo>
                  <a:cubicBezTo>
                    <a:pt x="75578" y="76389"/>
                    <a:pt x="69058" y="21306"/>
                    <a:pt x="82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46"/>
            <p:cNvSpPr/>
            <p:nvPr/>
          </p:nvSpPr>
          <p:spPr>
            <a:xfrm>
              <a:off x="6694211" y="1827552"/>
              <a:ext cx="530903" cy="660757"/>
            </a:xfrm>
            <a:custGeom>
              <a:avLst/>
              <a:gdLst/>
              <a:ahLst/>
              <a:cxnLst/>
              <a:rect l="l" t="t" r="r" b="b"/>
              <a:pathLst>
                <a:path w="39895" h="49653" extrusionOk="0">
                  <a:moveTo>
                    <a:pt x="12940" y="0"/>
                  </a:moveTo>
                  <a:cubicBezTo>
                    <a:pt x="10391" y="0"/>
                    <a:pt x="7921" y="1389"/>
                    <a:pt x="6687" y="3836"/>
                  </a:cubicBezTo>
                  <a:cubicBezTo>
                    <a:pt x="0" y="17047"/>
                    <a:pt x="0" y="32639"/>
                    <a:pt x="6687" y="45817"/>
                  </a:cubicBezTo>
                  <a:cubicBezTo>
                    <a:pt x="7921" y="48264"/>
                    <a:pt x="10391" y="49653"/>
                    <a:pt x="12940" y="49653"/>
                  </a:cubicBezTo>
                  <a:cubicBezTo>
                    <a:pt x="14164" y="49653"/>
                    <a:pt x="15406" y="49333"/>
                    <a:pt x="16538" y="48655"/>
                  </a:cubicBezTo>
                  <a:lnTo>
                    <a:pt x="31446" y="39718"/>
                  </a:lnTo>
                  <a:cubicBezTo>
                    <a:pt x="36665" y="36586"/>
                    <a:pt x="39894" y="30943"/>
                    <a:pt x="39894" y="24843"/>
                  </a:cubicBezTo>
                  <a:cubicBezTo>
                    <a:pt x="39894" y="18743"/>
                    <a:pt x="36665" y="13100"/>
                    <a:pt x="31446" y="9936"/>
                  </a:cubicBezTo>
                  <a:lnTo>
                    <a:pt x="16538" y="998"/>
                  </a:lnTo>
                  <a:cubicBezTo>
                    <a:pt x="15406" y="321"/>
                    <a:pt x="14164" y="0"/>
                    <a:pt x="12940" y="0"/>
                  </a:cubicBezTo>
                  <a:close/>
                </a:path>
              </a:pathLst>
            </a:custGeom>
            <a:solidFill>
              <a:srgbClr val="F8E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46"/>
            <p:cNvSpPr/>
            <p:nvPr/>
          </p:nvSpPr>
          <p:spPr>
            <a:xfrm>
              <a:off x="6863935" y="1995107"/>
              <a:ext cx="198827" cy="132662"/>
            </a:xfrm>
            <a:custGeom>
              <a:avLst/>
              <a:gdLst/>
              <a:ahLst/>
              <a:cxnLst/>
              <a:rect l="l" t="t" r="r" b="b"/>
              <a:pathLst>
                <a:path w="14941" h="9969" extrusionOk="0">
                  <a:moveTo>
                    <a:pt x="3506" y="1"/>
                  </a:moveTo>
                  <a:cubicBezTo>
                    <a:pt x="2379" y="1"/>
                    <a:pt x="1288" y="640"/>
                    <a:pt x="751" y="1716"/>
                  </a:cubicBezTo>
                  <a:cubicBezTo>
                    <a:pt x="0" y="3249"/>
                    <a:pt x="653" y="5076"/>
                    <a:pt x="2153" y="5793"/>
                  </a:cubicBezTo>
                  <a:lnTo>
                    <a:pt x="10113" y="9675"/>
                  </a:lnTo>
                  <a:cubicBezTo>
                    <a:pt x="10537" y="9871"/>
                    <a:pt x="10993" y="9969"/>
                    <a:pt x="11450" y="9969"/>
                  </a:cubicBezTo>
                  <a:cubicBezTo>
                    <a:pt x="12559" y="9969"/>
                    <a:pt x="13668" y="9349"/>
                    <a:pt x="14190" y="8240"/>
                  </a:cubicBezTo>
                  <a:cubicBezTo>
                    <a:pt x="14940" y="6739"/>
                    <a:pt x="14288" y="4912"/>
                    <a:pt x="12787" y="4162"/>
                  </a:cubicBezTo>
                  <a:lnTo>
                    <a:pt x="4828" y="313"/>
                  </a:lnTo>
                  <a:cubicBezTo>
                    <a:pt x="4403" y="100"/>
                    <a:pt x="3952" y="1"/>
                    <a:pt x="3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46"/>
            <p:cNvSpPr/>
            <p:nvPr/>
          </p:nvSpPr>
          <p:spPr>
            <a:xfrm>
              <a:off x="6863935" y="2188279"/>
              <a:ext cx="198827" cy="132662"/>
            </a:xfrm>
            <a:custGeom>
              <a:avLst/>
              <a:gdLst/>
              <a:ahLst/>
              <a:cxnLst/>
              <a:rect l="l" t="t" r="r" b="b"/>
              <a:pathLst>
                <a:path w="14941" h="9969" extrusionOk="0">
                  <a:moveTo>
                    <a:pt x="11435" y="0"/>
                  </a:moveTo>
                  <a:cubicBezTo>
                    <a:pt x="10989" y="0"/>
                    <a:pt x="10538" y="100"/>
                    <a:pt x="10113" y="313"/>
                  </a:cubicBezTo>
                  <a:lnTo>
                    <a:pt x="2153" y="4162"/>
                  </a:lnTo>
                  <a:cubicBezTo>
                    <a:pt x="653" y="4912"/>
                    <a:pt x="0" y="6739"/>
                    <a:pt x="751" y="8240"/>
                  </a:cubicBezTo>
                  <a:cubicBezTo>
                    <a:pt x="1273" y="9349"/>
                    <a:pt x="2382" y="9968"/>
                    <a:pt x="3491" y="9968"/>
                  </a:cubicBezTo>
                  <a:cubicBezTo>
                    <a:pt x="3947" y="9968"/>
                    <a:pt x="4404" y="9871"/>
                    <a:pt x="4828" y="9675"/>
                  </a:cubicBezTo>
                  <a:lnTo>
                    <a:pt x="12787" y="5826"/>
                  </a:lnTo>
                  <a:cubicBezTo>
                    <a:pt x="14288" y="5075"/>
                    <a:pt x="14940" y="3249"/>
                    <a:pt x="14190" y="1716"/>
                  </a:cubicBezTo>
                  <a:cubicBezTo>
                    <a:pt x="13652" y="640"/>
                    <a:pt x="12562" y="0"/>
                    <a:pt x="11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46"/>
            <p:cNvSpPr/>
            <p:nvPr/>
          </p:nvSpPr>
          <p:spPr>
            <a:xfrm>
              <a:off x="7502482" y="2063947"/>
              <a:ext cx="352050" cy="280429"/>
            </a:xfrm>
            <a:custGeom>
              <a:avLst/>
              <a:gdLst/>
              <a:ahLst/>
              <a:cxnLst/>
              <a:rect l="l" t="t" r="r" b="b"/>
              <a:pathLst>
                <a:path w="26455" h="21073" extrusionOk="0">
                  <a:moveTo>
                    <a:pt x="13211" y="0"/>
                  </a:moveTo>
                  <a:cubicBezTo>
                    <a:pt x="5904" y="0"/>
                    <a:pt x="0" y="4730"/>
                    <a:pt x="0" y="10537"/>
                  </a:cubicBezTo>
                  <a:cubicBezTo>
                    <a:pt x="0" y="16343"/>
                    <a:pt x="5904" y="21073"/>
                    <a:pt x="13211" y="21073"/>
                  </a:cubicBezTo>
                  <a:cubicBezTo>
                    <a:pt x="20518" y="21073"/>
                    <a:pt x="26455" y="16343"/>
                    <a:pt x="26455" y="10537"/>
                  </a:cubicBezTo>
                  <a:cubicBezTo>
                    <a:pt x="26455" y="4730"/>
                    <a:pt x="20518" y="0"/>
                    <a:pt x="13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46"/>
            <p:cNvSpPr/>
            <p:nvPr/>
          </p:nvSpPr>
          <p:spPr>
            <a:xfrm>
              <a:off x="7656583" y="1927212"/>
              <a:ext cx="248744" cy="164960"/>
            </a:xfrm>
            <a:custGeom>
              <a:avLst/>
              <a:gdLst/>
              <a:ahLst/>
              <a:cxnLst/>
              <a:rect l="l" t="t" r="r" b="b"/>
              <a:pathLst>
                <a:path w="18692" h="12396" extrusionOk="0">
                  <a:moveTo>
                    <a:pt x="9362" y="0"/>
                  </a:moveTo>
                  <a:cubicBezTo>
                    <a:pt x="4208" y="0"/>
                    <a:pt x="0" y="4175"/>
                    <a:pt x="0" y="9329"/>
                  </a:cubicBezTo>
                  <a:cubicBezTo>
                    <a:pt x="0" y="11026"/>
                    <a:pt x="1370" y="12396"/>
                    <a:pt x="3067" y="12396"/>
                  </a:cubicBezTo>
                  <a:cubicBezTo>
                    <a:pt x="4730" y="12396"/>
                    <a:pt x="6100" y="11026"/>
                    <a:pt x="6100" y="9329"/>
                  </a:cubicBezTo>
                  <a:cubicBezTo>
                    <a:pt x="6100" y="7568"/>
                    <a:pt x="7568" y="6100"/>
                    <a:pt x="9362" y="6100"/>
                  </a:cubicBezTo>
                  <a:cubicBezTo>
                    <a:pt x="11124" y="6100"/>
                    <a:pt x="12592" y="7568"/>
                    <a:pt x="12592" y="9329"/>
                  </a:cubicBezTo>
                  <a:cubicBezTo>
                    <a:pt x="12592" y="11026"/>
                    <a:pt x="13962" y="12396"/>
                    <a:pt x="15658" y="12396"/>
                  </a:cubicBezTo>
                  <a:cubicBezTo>
                    <a:pt x="17321" y="12396"/>
                    <a:pt x="18691" y="11026"/>
                    <a:pt x="18691" y="9329"/>
                  </a:cubicBezTo>
                  <a:cubicBezTo>
                    <a:pt x="18691" y="4175"/>
                    <a:pt x="14516" y="0"/>
                    <a:pt x="9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46"/>
            <p:cNvSpPr/>
            <p:nvPr/>
          </p:nvSpPr>
          <p:spPr>
            <a:xfrm>
              <a:off x="8021208" y="2108620"/>
              <a:ext cx="268718" cy="122030"/>
            </a:xfrm>
            <a:custGeom>
              <a:avLst/>
              <a:gdLst/>
              <a:ahLst/>
              <a:cxnLst/>
              <a:rect l="l" t="t" r="r" b="b"/>
              <a:pathLst>
                <a:path w="20193" h="9170" extrusionOk="0">
                  <a:moveTo>
                    <a:pt x="3410" y="0"/>
                  </a:moveTo>
                  <a:cubicBezTo>
                    <a:pt x="2698" y="0"/>
                    <a:pt x="1983" y="248"/>
                    <a:pt x="1404" y="754"/>
                  </a:cubicBezTo>
                  <a:cubicBezTo>
                    <a:pt x="131" y="1863"/>
                    <a:pt x="1" y="3820"/>
                    <a:pt x="1110" y="5092"/>
                  </a:cubicBezTo>
                  <a:cubicBezTo>
                    <a:pt x="3361" y="7669"/>
                    <a:pt x="6655" y="9169"/>
                    <a:pt x="10081" y="9169"/>
                  </a:cubicBezTo>
                  <a:cubicBezTo>
                    <a:pt x="13538" y="9169"/>
                    <a:pt x="16800" y="7669"/>
                    <a:pt x="19084" y="5092"/>
                  </a:cubicBezTo>
                  <a:cubicBezTo>
                    <a:pt x="20193" y="3820"/>
                    <a:pt x="20062" y="1863"/>
                    <a:pt x="18790" y="754"/>
                  </a:cubicBezTo>
                  <a:cubicBezTo>
                    <a:pt x="18210" y="248"/>
                    <a:pt x="17496" y="0"/>
                    <a:pt x="16784" y="0"/>
                  </a:cubicBezTo>
                  <a:cubicBezTo>
                    <a:pt x="15934" y="0"/>
                    <a:pt x="15088" y="354"/>
                    <a:pt x="14484" y="1047"/>
                  </a:cubicBezTo>
                  <a:cubicBezTo>
                    <a:pt x="13375" y="2319"/>
                    <a:pt x="11777" y="3070"/>
                    <a:pt x="10081" y="3070"/>
                  </a:cubicBezTo>
                  <a:cubicBezTo>
                    <a:pt x="8417" y="3070"/>
                    <a:pt x="6819" y="2319"/>
                    <a:pt x="5709" y="1047"/>
                  </a:cubicBezTo>
                  <a:cubicBezTo>
                    <a:pt x="5106" y="354"/>
                    <a:pt x="4260" y="0"/>
                    <a:pt x="3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46"/>
            <p:cNvSpPr/>
            <p:nvPr/>
          </p:nvSpPr>
          <p:spPr>
            <a:xfrm>
              <a:off x="6389043" y="1991461"/>
              <a:ext cx="141525" cy="366382"/>
            </a:xfrm>
            <a:custGeom>
              <a:avLst/>
              <a:gdLst/>
              <a:ahLst/>
              <a:cxnLst/>
              <a:rect l="l" t="t" r="r" b="b"/>
              <a:pathLst>
                <a:path w="10635" h="27532" extrusionOk="0">
                  <a:moveTo>
                    <a:pt x="7278" y="1"/>
                  </a:moveTo>
                  <a:cubicBezTo>
                    <a:pt x="7029" y="1"/>
                    <a:pt x="6776" y="32"/>
                    <a:pt x="6524" y="98"/>
                  </a:cubicBezTo>
                  <a:cubicBezTo>
                    <a:pt x="2675" y="1044"/>
                    <a:pt x="0" y="4469"/>
                    <a:pt x="0" y="8416"/>
                  </a:cubicBezTo>
                  <a:cubicBezTo>
                    <a:pt x="0" y="10406"/>
                    <a:pt x="685" y="12298"/>
                    <a:pt x="1860" y="13765"/>
                  </a:cubicBezTo>
                  <a:cubicBezTo>
                    <a:pt x="685" y="15233"/>
                    <a:pt x="0" y="17125"/>
                    <a:pt x="0" y="19115"/>
                  </a:cubicBezTo>
                  <a:cubicBezTo>
                    <a:pt x="0" y="23062"/>
                    <a:pt x="2675" y="26487"/>
                    <a:pt x="6524" y="27433"/>
                  </a:cubicBezTo>
                  <a:cubicBezTo>
                    <a:pt x="6753" y="27498"/>
                    <a:pt x="7014" y="27531"/>
                    <a:pt x="7242" y="27531"/>
                  </a:cubicBezTo>
                  <a:cubicBezTo>
                    <a:pt x="8612" y="27531"/>
                    <a:pt x="9884" y="26585"/>
                    <a:pt x="10210" y="25215"/>
                  </a:cubicBezTo>
                  <a:cubicBezTo>
                    <a:pt x="10634" y="23584"/>
                    <a:pt x="9623" y="21920"/>
                    <a:pt x="7992" y="21496"/>
                  </a:cubicBezTo>
                  <a:cubicBezTo>
                    <a:pt x="6883" y="21235"/>
                    <a:pt x="6133" y="20257"/>
                    <a:pt x="6133" y="19115"/>
                  </a:cubicBezTo>
                  <a:cubicBezTo>
                    <a:pt x="6133" y="17973"/>
                    <a:pt x="6883" y="16995"/>
                    <a:pt x="7992" y="16734"/>
                  </a:cubicBezTo>
                  <a:cubicBezTo>
                    <a:pt x="9362" y="16408"/>
                    <a:pt x="10308" y="15168"/>
                    <a:pt x="10308" y="13765"/>
                  </a:cubicBezTo>
                  <a:cubicBezTo>
                    <a:pt x="10308" y="12363"/>
                    <a:pt x="9362" y="11123"/>
                    <a:pt x="7992" y="10797"/>
                  </a:cubicBezTo>
                  <a:cubicBezTo>
                    <a:pt x="6883" y="10536"/>
                    <a:pt x="6133" y="9558"/>
                    <a:pt x="6133" y="8416"/>
                  </a:cubicBezTo>
                  <a:cubicBezTo>
                    <a:pt x="6133" y="7274"/>
                    <a:pt x="6883" y="6296"/>
                    <a:pt x="7992" y="6035"/>
                  </a:cubicBezTo>
                  <a:cubicBezTo>
                    <a:pt x="9623" y="5611"/>
                    <a:pt x="10634" y="3980"/>
                    <a:pt x="10210" y="2316"/>
                  </a:cubicBezTo>
                  <a:cubicBezTo>
                    <a:pt x="9879" y="937"/>
                    <a:pt x="8639" y="1"/>
                    <a:pt x="7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F5CCE5FF-D678-4F73-B005-234EEBCBA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001319"/>
              </p:ext>
            </p:extLst>
          </p:nvPr>
        </p:nvGraphicFramePr>
        <p:xfrm>
          <a:off x="250257" y="670383"/>
          <a:ext cx="8375563" cy="40114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75563">
                  <a:extLst>
                    <a:ext uri="{9D8B030D-6E8A-4147-A177-3AD203B41FA5}">
                      <a16:colId xmlns:a16="http://schemas.microsoft.com/office/drawing/2014/main" val="2551070831"/>
                    </a:ext>
                  </a:extLst>
                </a:gridCol>
              </a:tblGrid>
              <a:tr h="4011452">
                <a:tc>
                  <a:txBody>
                    <a:bodyPr/>
                    <a:lstStyle/>
                    <a:p>
                      <a:pPr marL="49530" marR="241300" indent="-285750" algn="l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800" b="1" dirty="0">
                          <a:solidFill>
                            <a:schemeClr val="tx1"/>
                          </a:solidFill>
                          <a:effectLst/>
                        </a:rPr>
                        <a:t>Cal portar la roba marcada amb el nom els infants petits.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9530" marR="241300" indent="-285750" algn="l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800" b="1" dirty="0">
                          <a:solidFill>
                            <a:schemeClr val="tx1"/>
                          </a:solidFill>
                          <a:effectLst/>
                        </a:rPr>
                        <a:t>Cal portar una motxilla còmoda els dies d’excursió.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09550" marR="241300" indent="-285750" algn="l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800" b="1" dirty="0">
                          <a:solidFill>
                            <a:schemeClr val="tx1"/>
                          </a:solidFill>
                          <a:effectLst/>
                        </a:rPr>
                        <a:t>Cal portar roba vella durant tot el casal.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09550" marR="241300" indent="-285750" algn="l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800" b="1" dirty="0">
                          <a:solidFill>
                            <a:schemeClr val="tx1"/>
                          </a:solidFill>
                          <a:effectLst/>
                        </a:rPr>
                        <a:t>Cal portar gorra, crema solar i aigua tots els dies.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09550" marR="241300" indent="-285750" algn="l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800" b="1" dirty="0">
                          <a:solidFill>
                            <a:schemeClr val="tx1"/>
                          </a:solidFill>
                          <a:effectLst/>
                        </a:rPr>
                        <a:t>Els que porteu ulleres, cal que les porteu ben lligades amb una cordeta.</a:t>
                      </a:r>
                    </a:p>
                    <a:p>
                      <a:pPr marL="209550" marR="241300" indent="-285750" algn="l">
                        <a:lnSpc>
                          <a:spcPct val="12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a-ES" sz="1800" b="1" dirty="0">
                          <a:solidFill>
                            <a:schemeClr val="tx1"/>
                          </a:solidFill>
                          <a:effectLst/>
                        </a:rPr>
                        <a:t>Cal portar roll on o </a:t>
                      </a:r>
                      <a:r>
                        <a:rPr lang="ca-ES" sz="1800" b="1" dirty="0" err="1">
                          <a:solidFill>
                            <a:schemeClr val="tx1"/>
                          </a:solidFill>
                          <a:effectLst/>
                        </a:rPr>
                        <a:t>Spray</a:t>
                      </a:r>
                      <a:r>
                        <a:rPr lang="ca-ES" sz="1800" b="1" dirty="0">
                          <a:solidFill>
                            <a:schemeClr val="tx1"/>
                          </a:solidFill>
                          <a:effectLst/>
                        </a:rPr>
                        <a:t> per als mosquits.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71450" marR="241300" indent="-171450" algn="l">
                        <a:lnSpc>
                          <a:spcPct val="12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200" b="1" dirty="0">
                          <a:solidFill>
                            <a:schemeClr val="tx1"/>
                          </a:solidFill>
                          <a:effectLst/>
                        </a:rPr>
                        <a:t>No es poden portar diners, telèfons, tablets, joguines o similars. (L’entitat no es farà responsable de danys o pèrdues).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Baloo 2" panose="020B0604020202020204" charset="0"/>
                        <a:ea typeface="Times New Roman" panose="02020603050405020304" pitchFamily="18" charset="0"/>
                        <a:cs typeface="Baloo 2" panose="020B0604020202020204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370847014"/>
                  </a:ext>
                </a:extLst>
              </a:tr>
            </a:tbl>
          </a:graphicData>
        </a:graphic>
      </p:graphicFrame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E3F6611B-CBD5-63AE-186A-EBBFC007E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536566"/>
              </p:ext>
            </p:extLst>
          </p:nvPr>
        </p:nvGraphicFramePr>
        <p:xfrm>
          <a:off x="995209" y="3321556"/>
          <a:ext cx="7543586" cy="139237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43586">
                  <a:extLst>
                    <a:ext uri="{9D8B030D-6E8A-4147-A177-3AD203B41FA5}">
                      <a16:colId xmlns:a16="http://schemas.microsoft.com/office/drawing/2014/main" val="531007610"/>
                    </a:ext>
                  </a:extLst>
                </a:gridCol>
              </a:tblGrid>
              <a:tr h="1392378">
                <a:tc>
                  <a:txBody>
                    <a:bodyPr/>
                    <a:lstStyle/>
                    <a:p>
                      <a:pPr marR="240665" indent="-236220" algn="ctr"/>
                      <a:r>
                        <a:rPr lang="ca-E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Us agraïm la vostra col·laboració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240665" indent="-236220" algn="ctr"/>
                      <a:r>
                        <a:rPr lang="ca-ES" sz="2400" b="1" dirty="0">
                          <a:solidFill>
                            <a:schemeClr val="tx1"/>
                          </a:solidFill>
                          <a:effectLst/>
                        </a:rPr>
                        <a:t>@ </a:t>
                      </a:r>
                      <a:r>
                        <a:rPr lang="ca-ES" sz="2400" b="1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info@elglobus.cat</a:t>
                      </a:r>
                      <a:endParaRPr lang="ca-E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240665" indent="-236220" algn="ctr"/>
                      <a:endParaRPr lang="es-E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indent="-236220" algn="ctr"/>
                      <a:r>
                        <a:rPr lang="ca-ES" sz="2400" b="1" dirty="0">
                          <a:solidFill>
                            <a:schemeClr val="tx1"/>
                          </a:solidFill>
                          <a:effectLst/>
                        </a:rPr>
                        <a:t>⊕ www.elglobus.cat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Baloo 2" panose="020B0604020202020204" charset="0"/>
                        <a:ea typeface="Times New Roman" panose="02020603050405020304" pitchFamily="18" charset="0"/>
                        <a:cs typeface="Baloo 2" panose="020B0604020202020204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189346072"/>
                  </a:ext>
                </a:extLst>
              </a:tr>
            </a:tbl>
          </a:graphicData>
        </a:graphic>
      </p:graphicFrame>
      <p:sp>
        <p:nvSpPr>
          <p:cNvPr id="18" name="Rectangle 2">
            <a:extLst>
              <a:ext uri="{FF2B5EF4-FFF2-40B4-BE49-F238E27FC236}">
                <a16:creationId xmlns:a16="http://schemas.microsoft.com/office/drawing/2014/main" id="{33A6D72D-7F0C-2AFD-23BA-E183DAD69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6666" y="4681835"/>
            <a:ext cx="2950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        </a:t>
            </a:r>
            <a:r>
              <a:rPr kumimoji="0" lang="ca-ES" altLang="es-E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📞 661 068 580</a:t>
            </a: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 </a:t>
            </a:r>
          </a:p>
        </p:txBody>
      </p:sp>
      <p:grpSp>
        <p:nvGrpSpPr>
          <p:cNvPr id="88" name="Google Shape;8155;p73">
            <a:extLst>
              <a:ext uri="{FF2B5EF4-FFF2-40B4-BE49-F238E27FC236}">
                <a16:creationId xmlns:a16="http://schemas.microsoft.com/office/drawing/2014/main" id="{AA8C54FA-18DF-14AE-61BB-1B05DDF3937F}"/>
              </a:ext>
            </a:extLst>
          </p:cNvPr>
          <p:cNvGrpSpPr/>
          <p:nvPr/>
        </p:nvGrpSpPr>
        <p:grpSpPr>
          <a:xfrm>
            <a:off x="6345662" y="1568102"/>
            <a:ext cx="192363" cy="363353"/>
            <a:chOff x="5624075" y="2049300"/>
            <a:chExt cx="186525" cy="352325"/>
          </a:xfrm>
        </p:grpSpPr>
        <p:sp>
          <p:nvSpPr>
            <p:cNvPr id="89" name="Google Shape;8156;p73">
              <a:extLst>
                <a:ext uri="{FF2B5EF4-FFF2-40B4-BE49-F238E27FC236}">
                  <a16:creationId xmlns:a16="http://schemas.microsoft.com/office/drawing/2014/main" id="{4D31EBAE-28F5-6F60-4F17-13AD6100C555}"/>
                </a:ext>
              </a:extLst>
            </p:cNvPr>
            <p:cNvSpPr/>
            <p:nvPr/>
          </p:nvSpPr>
          <p:spPr>
            <a:xfrm>
              <a:off x="5624075" y="2049300"/>
              <a:ext cx="186525" cy="288625"/>
            </a:xfrm>
            <a:custGeom>
              <a:avLst/>
              <a:gdLst/>
              <a:ahLst/>
              <a:cxnLst/>
              <a:rect l="l" t="t" r="r" b="b"/>
              <a:pathLst>
                <a:path w="7461" h="11545" extrusionOk="0">
                  <a:moveTo>
                    <a:pt x="499" y="1"/>
                  </a:moveTo>
                  <a:cubicBezTo>
                    <a:pt x="220" y="1"/>
                    <a:pt x="1" y="240"/>
                    <a:pt x="29" y="518"/>
                  </a:cubicBezTo>
                  <a:lnTo>
                    <a:pt x="1004" y="11100"/>
                  </a:lnTo>
                  <a:cubicBezTo>
                    <a:pt x="1028" y="11352"/>
                    <a:pt x="1239" y="11545"/>
                    <a:pt x="1493" y="11545"/>
                  </a:cubicBezTo>
                  <a:lnTo>
                    <a:pt x="5970" y="11545"/>
                  </a:lnTo>
                  <a:cubicBezTo>
                    <a:pt x="6224" y="11545"/>
                    <a:pt x="6435" y="11352"/>
                    <a:pt x="6459" y="11098"/>
                  </a:cubicBezTo>
                  <a:lnTo>
                    <a:pt x="7436" y="518"/>
                  </a:lnTo>
                  <a:cubicBezTo>
                    <a:pt x="7461" y="240"/>
                    <a:pt x="7243" y="1"/>
                    <a:pt x="6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157;p73">
              <a:extLst>
                <a:ext uri="{FF2B5EF4-FFF2-40B4-BE49-F238E27FC236}">
                  <a16:creationId xmlns:a16="http://schemas.microsoft.com/office/drawing/2014/main" id="{7D9C320A-46A1-9478-E69C-5204621E2074}"/>
                </a:ext>
              </a:extLst>
            </p:cNvPr>
            <p:cNvSpPr/>
            <p:nvPr/>
          </p:nvSpPr>
          <p:spPr>
            <a:xfrm>
              <a:off x="5669750" y="2337900"/>
              <a:ext cx="95275" cy="63725"/>
            </a:xfrm>
            <a:custGeom>
              <a:avLst/>
              <a:gdLst/>
              <a:ahLst/>
              <a:cxnLst/>
              <a:rect l="l" t="t" r="r" b="b"/>
              <a:pathLst>
                <a:path w="3811" h="2549" extrusionOk="0">
                  <a:moveTo>
                    <a:pt x="0" y="1"/>
                  </a:moveTo>
                  <a:lnTo>
                    <a:pt x="0" y="2077"/>
                  </a:lnTo>
                  <a:cubicBezTo>
                    <a:pt x="0" y="2337"/>
                    <a:pt x="212" y="2548"/>
                    <a:pt x="474" y="2548"/>
                  </a:cubicBezTo>
                  <a:lnTo>
                    <a:pt x="3335" y="2548"/>
                  </a:lnTo>
                  <a:cubicBezTo>
                    <a:pt x="3597" y="2548"/>
                    <a:pt x="3809" y="2337"/>
                    <a:pt x="3810" y="2077"/>
                  </a:cubicBezTo>
                  <a:lnTo>
                    <a:pt x="38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158;p73">
              <a:extLst>
                <a:ext uri="{FF2B5EF4-FFF2-40B4-BE49-F238E27FC236}">
                  <a16:creationId xmlns:a16="http://schemas.microsoft.com/office/drawing/2014/main" id="{3B9DC642-9EE0-FEC5-3512-96F36587799A}"/>
                </a:ext>
              </a:extLst>
            </p:cNvPr>
            <p:cNvSpPr/>
            <p:nvPr/>
          </p:nvSpPr>
          <p:spPr>
            <a:xfrm>
              <a:off x="5665300" y="2049350"/>
              <a:ext cx="104125" cy="38500"/>
            </a:xfrm>
            <a:custGeom>
              <a:avLst/>
              <a:gdLst/>
              <a:ahLst/>
              <a:cxnLst/>
              <a:rect l="l" t="t" r="r" b="b"/>
              <a:pathLst>
                <a:path w="4165" h="1540" extrusionOk="0">
                  <a:moveTo>
                    <a:pt x="0" y="0"/>
                  </a:moveTo>
                  <a:lnTo>
                    <a:pt x="71" y="1540"/>
                  </a:lnTo>
                  <a:lnTo>
                    <a:pt x="486" y="1540"/>
                  </a:lnTo>
                  <a:lnTo>
                    <a:pt x="415" y="0"/>
                  </a:lnTo>
                  <a:close/>
                  <a:moveTo>
                    <a:pt x="1876" y="0"/>
                  </a:moveTo>
                  <a:lnTo>
                    <a:pt x="1876" y="1540"/>
                  </a:lnTo>
                  <a:lnTo>
                    <a:pt x="2289" y="1540"/>
                  </a:lnTo>
                  <a:lnTo>
                    <a:pt x="2289" y="0"/>
                  </a:lnTo>
                  <a:close/>
                  <a:moveTo>
                    <a:pt x="3752" y="0"/>
                  </a:moveTo>
                  <a:lnTo>
                    <a:pt x="3681" y="1540"/>
                  </a:lnTo>
                  <a:lnTo>
                    <a:pt x="4094" y="1540"/>
                  </a:lnTo>
                  <a:lnTo>
                    <a:pt x="41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159;p73">
              <a:extLst>
                <a:ext uri="{FF2B5EF4-FFF2-40B4-BE49-F238E27FC236}">
                  <a16:creationId xmlns:a16="http://schemas.microsoft.com/office/drawing/2014/main" id="{0E4B7817-7BF1-3BF4-AF21-1F5E5D95FE9D}"/>
                </a:ext>
              </a:extLst>
            </p:cNvPr>
            <p:cNvSpPr/>
            <p:nvPr/>
          </p:nvSpPr>
          <p:spPr>
            <a:xfrm>
              <a:off x="5669750" y="2337900"/>
              <a:ext cx="95275" cy="31900"/>
            </a:xfrm>
            <a:custGeom>
              <a:avLst/>
              <a:gdLst/>
              <a:ahLst/>
              <a:cxnLst/>
              <a:rect l="l" t="t" r="r" b="b"/>
              <a:pathLst>
                <a:path w="3811" h="1276" extrusionOk="0">
                  <a:moveTo>
                    <a:pt x="0" y="1"/>
                  </a:moveTo>
                  <a:lnTo>
                    <a:pt x="0" y="1275"/>
                  </a:lnTo>
                  <a:lnTo>
                    <a:pt x="1083" y="1275"/>
                  </a:lnTo>
                  <a:cubicBezTo>
                    <a:pt x="1171" y="1274"/>
                    <a:pt x="1250" y="1217"/>
                    <a:pt x="1280" y="1135"/>
                  </a:cubicBezTo>
                  <a:cubicBezTo>
                    <a:pt x="1359" y="920"/>
                    <a:pt x="1610" y="764"/>
                    <a:pt x="1905" y="764"/>
                  </a:cubicBezTo>
                  <a:cubicBezTo>
                    <a:pt x="2201" y="764"/>
                    <a:pt x="2454" y="920"/>
                    <a:pt x="2529" y="1135"/>
                  </a:cubicBezTo>
                  <a:cubicBezTo>
                    <a:pt x="2559" y="1217"/>
                    <a:pt x="2638" y="1274"/>
                    <a:pt x="2726" y="1275"/>
                  </a:cubicBezTo>
                  <a:lnTo>
                    <a:pt x="3810" y="1275"/>
                  </a:lnTo>
                  <a:lnTo>
                    <a:pt x="3810" y="1"/>
                  </a:lnTo>
                  <a:close/>
                </a:path>
              </a:pathLst>
            </a:custGeom>
            <a:solidFill>
              <a:srgbClr val="8B5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160;p73">
              <a:extLst>
                <a:ext uri="{FF2B5EF4-FFF2-40B4-BE49-F238E27FC236}">
                  <a16:creationId xmlns:a16="http://schemas.microsoft.com/office/drawing/2014/main" id="{1346BE10-E2DD-D30D-3270-B5AC78FBD073}"/>
                </a:ext>
              </a:extLst>
            </p:cNvPr>
            <p:cNvSpPr/>
            <p:nvPr/>
          </p:nvSpPr>
          <p:spPr>
            <a:xfrm>
              <a:off x="5653925" y="2108925"/>
              <a:ext cx="126875" cy="125650"/>
            </a:xfrm>
            <a:custGeom>
              <a:avLst/>
              <a:gdLst/>
              <a:ahLst/>
              <a:cxnLst/>
              <a:rect l="l" t="t" r="r" b="b"/>
              <a:pathLst>
                <a:path w="5075" h="5026" extrusionOk="0">
                  <a:moveTo>
                    <a:pt x="2852" y="0"/>
                  </a:moveTo>
                  <a:cubicBezTo>
                    <a:pt x="2807" y="0"/>
                    <a:pt x="2762" y="21"/>
                    <a:pt x="2733" y="62"/>
                  </a:cubicBezTo>
                  <a:cubicBezTo>
                    <a:pt x="2626" y="209"/>
                    <a:pt x="2465" y="450"/>
                    <a:pt x="2279" y="764"/>
                  </a:cubicBezTo>
                  <a:cubicBezTo>
                    <a:pt x="2251" y="809"/>
                    <a:pt x="2203" y="833"/>
                    <a:pt x="2154" y="833"/>
                  </a:cubicBezTo>
                  <a:cubicBezTo>
                    <a:pt x="2133" y="833"/>
                    <a:pt x="2112" y="829"/>
                    <a:pt x="2093" y="819"/>
                  </a:cubicBezTo>
                  <a:cubicBezTo>
                    <a:pt x="1780" y="673"/>
                    <a:pt x="1455" y="558"/>
                    <a:pt x="1122" y="476"/>
                  </a:cubicBezTo>
                  <a:cubicBezTo>
                    <a:pt x="1110" y="473"/>
                    <a:pt x="1098" y="471"/>
                    <a:pt x="1087" y="471"/>
                  </a:cubicBezTo>
                  <a:cubicBezTo>
                    <a:pt x="999" y="471"/>
                    <a:pt x="927" y="549"/>
                    <a:pt x="943" y="641"/>
                  </a:cubicBezTo>
                  <a:cubicBezTo>
                    <a:pt x="971" y="821"/>
                    <a:pt x="1026" y="1107"/>
                    <a:pt x="1118" y="1460"/>
                  </a:cubicBezTo>
                  <a:cubicBezTo>
                    <a:pt x="1137" y="1532"/>
                    <a:pt x="1096" y="1607"/>
                    <a:pt x="1025" y="1632"/>
                  </a:cubicBezTo>
                  <a:cubicBezTo>
                    <a:pt x="701" y="1747"/>
                    <a:pt x="391" y="1895"/>
                    <a:pt x="96" y="2074"/>
                  </a:cubicBezTo>
                  <a:cubicBezTo>
                    <a:pt x="6" y="2127"/>
                    <a:pt x="1" y="2257"/>
                    <a:pt x="86" y="2318"/>
                  </a:cubicBezTo>
                  <a:cubicBezTo>
                    <a:pt x="234" y="2424"/>
                    <a:pt x="473" y="2588"/>
                    <a:pt x="788" y="2772"/>
                  </a:cubicBezTo>
                  <a:cubicBezTo>
                    <a:pt x="853" y="2812"/>
                    <a:pt x="876" y="2892"/>
                    <a:pt x="843" y="2960"/>
                  </a:cubicBezTo>
                  <a:cubicBezTo>
                    <a:pt x="697" y="3271"/>
                    <a:pt x="583" y="3594"/>
                    <a:pt x="501" y="3929"/>
                  </a:cubicBezTo>
                  <a:cubicBezTo>
                    <a:pt x="478" y="4022"/>
                    <a:pt x="549" y="4111"/>
                    <a:pt x="642" y="4111"/>
                  </a:cubicBezTo>
                  <a:cubicBezTo>
                    <a:pt x="650" y="4111"/>
                    <a:pt x="658" y="4110"/>
                    <a:pt x="667" y="4109"/>
                  </a:cubicBezTo>
                  <a:cubicBezTo>
                    <a:pt x="845" y="4079"/>
                    <a:pt x="1132" y="4025"/>
                    <a:pt x="1484" y="3935"/>
                  </a:cubicBezTo>
                  <a:cubicBezTo>
                    <a:pt x="1496" y="3932"/>
                    <a:pt x="1508" y="3930"/>
                    <a:pt x="1520" y="3930"/>
                  </a:cubicBezTo>
                  <a:cubicBezTo>
                    <a:pt x="1580" y="3930"/>
                    <a:pt x="1635" y="3967"/>
                    <a:pt x="1656" y="4025"/>
                  </a:cubicBezTo>
                  <a:cubicBezTo>
                    <a:pt x="1772" y="4348"/>
                    <a:pt x="1921" y="4659"/>
                    <a:pt x="2097" y="4954"/>
                  </a:cubicBezTo>
                  <a:cubicBezTo>
                    <a:pt x="2125" y="5001"/>
                    <a:pt x="2175" y="5025"/>
                    <a:pt x="2224" y="5025"/>
                  </a:cubicBezTo>
                  <a:cubicBezTo>
                    <a:pt x="2268" y="5025"/>
                    <a:pt x="2313" y="5005"/>
                    <a:pt x="2342" y="4964"/>
                  </a:cubicBezTo>
                  <a:cubicBezTo>
                    <a:pt x="2449" y="4815"/>
                    <a:pt x="2610" y="4577"/>
                    <a:pt x="2798" y="4263"/>
                  </a:cubicBezTo>
                  <a:cubicBezTo>
                    <a:pt x="2824" y="4217"/>
                    <a:pt x="2872" y="4191"/>
                    <a:pt x="2921" y="4191"/>
                  </a:cubicBezTo>
                  <a:cubicBezTo>
                    <a:pt x="2943" y="4191"/>
                    <a:pt x="2965" y="4196"/>
                    <a:pt x="2986" y="4206"/>
                  </a:cubicBezTo>
                  <a:cubicBezTo>
                    <a:pt x="3296" y="4353"/>
                    <a:pt x="3620" y="4468"/>
                    <a:pt x="3954" y="4550"/>
                  </a:cubicBezTo>
                  <a:cubicBezTo>
                    <a:pt x="3966" y="4553"/>
                    <a:pt x="3978" y="4555"/>
                    <a:pt x="3989" y="4555"/>
                  </a:cubicBezTo>
                  <a:cubicBezTo>
                    <a:pt x="4076" y="4555"/>
                    <a:pt x="4148" y="4475"/>
                    <a:pt x="4132" y="4385"/>
                  </a:cubicBezTo>
                  <a:cubicBezTo>
                    <a:pt x="4104" y="4205"/>
                    <a:pt x="4050" y="3921"/>
                    <a:pt x="3959" y="3566"/>
                  </a:cubicBezTo>
                  <a:cubicBezTo>
                    <a:pt x="3940" y="3493"/>
                    <a:pt x="3979" y="3419"/>
                    <a:pt x="4050" y="3394"/>
                  </a:cubicBezTo>
                  <a:cubicBezTo>
                    <a:pt x="4374" y="3277"/>
                    <a:pt x="4685" y="3131"/>
                    <a:pt x="4980" y="2952"/>
                  </a:cubicBezTo>
                  <a:cubicBezTo>
                    <a:pt x="5069" y="2899"/>
                    <a:pt x="5074" y="2769"/>
                    <a:pt x="4989" y="2708"/>
                  </a:cubicBezTo>
                  <a:cubicBezTo>
                    <a:pt x="4841" y="2600"/>
                    <a:pt x="4603" y="2440"/>
                    <a:pt x="4289" y="2253"/>
                  </a:cubicBezTo>
                  <a:cubicBezTo>
                    <a:pt x="4224" y="2217"/>
                    <a:pt x="4199" y="2135"/>
                    <a:pt x="4232" y="2067"/>
                  </a:cubicBezTo>
                  <a:cubicBezTo>
                    <a:pt x="4379" y="1756"/>
                    <a:pt x="4494" y="1432"/>
                    <a:pt x="4574" y="1097"/>
                  </a:cubicBezTo>
                  <a:cubicBezTo>
                    <a:pt x="4597" y="1003"/>
                    <a:pt x="4526" y="915"/>
                    <a:pt x="4433" y="915"/>
                  </a:cubicBezTo>
                  <a:cubicBezTo>
                    <a:pt x="4425" y="915"/>
                    <a:pt x="4417" y="916"/>
                    <a:pt x="4408" y="917"/>
                  </a:cubicBezTo>
                  <a:cubicBezTo>
                    <a:pt x="4230" y="947"/>
                    <a:pt x="3946" y="1002"/>
                    <a:pt x="3591" y="1092"/>
                  </a:cubicBezTo>
                  <a:cubicBezTo>
                    <a:pt x="3580" y="1095"/>
                    <a:pt x="3568" y="1096"/>
                    <a:pt x="3557" y="1096"/>
                  </a:cubicBezTo>
                  <a:cubicBezTo>
                    <a:pt x="3496" y="1096"/>
                    <a:pt x="3441" y="1059"/>
                    <a:pt x="3419" y="1001"/>
                  </a:cubicBezTo>
                  <a:cubicBezTo>
                    <a:pt x="3303" y="676"/>
                    <a:pt x="3154" y="365"/>
                    <a:pt x="2978" y="72"/>
                  </a:cubicBezTo>
                  <a:cubicBezTo>
                    <a:pt x="2950" y="24"/>
                    <a:pt x="2901" y="0"/>
                    <a:pt x="2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161;p73">
              <a:extLst>
                <a:ext uri="{FF2B5EF4-FFF2-40B4-BE49-F238E27FC236}">
                  <a16:creationId xmlns:a16="http://schemas.microsoft.com/office/drawing/2014/main" id="{542FC26B-798A-28D8-DBB1-B41519D2753D}"/>
                </a:ext>
              </a:extLst>
            </p:cNvPr>
            <p:cNvSpPr/>
            <p:nvPr/>
          </p:nvSpPr>
          <p:spPr>
            <a:xfrm>
              <a:off x="5682475" y="2136850"/>
              <a:ext cx="69775" cy="69750"/>
            </a:xfrm>
            <a:custGeom>
              <a:avLst/>
              <a:gdLst/>
              <a:ahLst/>
              <a:cxnLst/>
              <a:rect l="l" t="t" r="r" b="b"/>
              <a:pathLst>
                <a:path w="2791" h="2790" extrusionOk="0">
                  <a:moveTo>
                    <a:pt x="1396" y="1"/>
                  </a:moveTo>
                  <a:cubicBezTo>
                    <a:pt x="626" y="1"/>
                    <a:pt x="1" y="625"/>
                    <a:pt x="1" y="1395"/>
                  </a:cubicBezTo>
                  <a:cubicBezTo>
                    <a:pt x="1" y="2165"/>
                    <a:pt x="626" y="2790"/>
                    <a:pt x="1396" y="2790"/>
                  </a:cubicBezTo>
                  <a:cubicBezTo>
                    <a:pt x="2165" y="2790"/>
                    <a:pt x="2790" y="2165"/>
                    <a:pt x="2790" y="1395"/>
                  </a:cubicBezTo>
                  <a:cubicBezTo>
                    <a:pt x="2790" y="625"/>
                    <a:pt x="2165" y="1"/>
                    <a:pt x="1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162;p73">
              <a:extLst>
                <a:ext uri="{FF2B5EF4-FFF2-40B4-BE49-F238E27FC236}">
                  <a16:creationId xmlns:a16="http://schemas.microsoft.com/office/drawing/2014/main" id="{01B391A4-F944-3D9B-920D-DBF1396C0C5F}"/>
                </a:ext>
              </a:extLst>
            </p:cNvPr>
            <p:cNvSpPr/>
            <p:nvPr/>
          </p:nvSpPr>
          <p:spPr>
            <a:xfrm>
              <a:off x="5672300" y="2256775"/>
              <a:ext cx="90150" cy="21525"/>
            </a:xfrm>
            <a:custGeom>
              <a:avLst/>
              <a:gdLst/>
              <a:ahLst/>
              <a:cxnLst/>
              <a:rect l="l" t="t" r="r" b="b"/>
              <a:pathLst>
                <a:path w="3606" h="861" extrusionOk="0">
                  <a:moveTo>
                    <a:pt x="223" y="1"/>
                  </a:moveTo>
                  <a:cubicBezTo>
                    <a:pt x="100" y="1"/>
                    <a:pt x="1" y="100"/>
                    <a:pt x="1" y="223"/>
                  </a:cubicBezTo>
                  <a:lnTo>
                    <a:pt x="1" y="637"/>
                  </a:lnTo>
                  <a:cubicBezTo>
                    <a:pt x="1" y="760"/>
                    <a:pt x="100" y="859"/>
                    <a:pt x="223" y="861"/>
                  </a:cubicBezTo>
                  <a:lnTo>
                    <a:pt x="3382" y="861"/>
                  </a:lnTo>
                  <a:cubicBezTo>
                    <a:pt x="3505" y="859"/>
                    <a:pt x="3604" y="760"/>
                    <a:pt x="3606" y="637"/>
                  </a:cubicBezTo>
                  <a:lnTo>
                    <a:pt x="3606" y="223"/>
                  </a:lnTo>
                  <a:cubicBezTo>
                    <a:pt x="3604" y="100"/>
                    <a:pt x="3505" y="1"/>
                    <a:pt x="3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163;p73">
              <a:extLst>
                <a:ext uri="{FF2B5EF4-FFF2-40B4-BE49-F238E27FC236}">
                  <a16:creationId xmlns:a16="http://schemas.microsoft.com/office/drawing/2014/main" id="{85E9D5A1-2EFB-57AB-92CB-F58BB02A0A44}"/>
                </a:ext>
              </a:extLst>
            </p:cNvPr>
            <p:cNvSpPr/>
            <p:nvPr/>
          </p:nvSpPr>
          <p:spPr>
            <a:xfrm>
              <a:off x="5682250" y="2294875"/>
              <a:ext cx="70225" cy="10375"/>
            </a:xfrm>
            <a:custGeom>
              <a:avLst/>
              <a:gdLst/>
              <a:ahLst/>
              <a:cxnLst/>
              <a:rect l="l" t="t" r="r" b="b"/>
              <a:pathLst>
                <a:path w="2809" h="415" extrusionOk="0">
                  <a:moveTo>
                    <a:pt x="207" y="1"/>
                  </a:moveTo>
                  <a:cubicBezTo>
                    <a:pt x="94" y="1"/>
                    <a:pt x="1" y="94"/>
                    <a:pt x="1" y="207"/>
                  </a:cubicBezTo>
                  <a:cubicBezTo>
                    <a:pt x="1" y="321"/>
                    <a:pt x="94" y="414"/>
                    <a:pt x="207" y="414"/>
                  </a:cubicBezTo>
                  <a:lnTo>
                    <a:pt x="2602" y="414"/>
                  </a:lnTo>
                  <a:cubicBezTo>
                    <a:pt x="2715" y="414"/>
                    <a:pt x="2809" y="321"/>
                    <a:pt x="2809" y="207"/>
                  </a:cubicBezTo>
                  <a:cubicBezTo>
                    <a:pt x="2809" y="94"/>
                    <a:pt x="2715" y="1"/>
                    <a:pt x="2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8258;p73">
            <a:extLst>
              <a:ext uri="{FF2B5EF4-FFF2-40B4-BE49-F238E27FC236}">
                <a16:creationId xmlns:a16="http://schemas.microsoft.com/office/drawing/2014/main" id="{99241C16-BFF5-B879-F29D-2DF33717F6EF}"/>
              </a:ext>
            </a:extLst>
          </p:cNvPr>
          <p:cNvGrpSpPr/>
          <p:nvPr/>
        </p:nvGrpSpPr>
        <p:grpSpPr>
          <a:xfrm>
            <a:off x="7221117" y="651685"/>
            <a:ext cx="364307" cy="268551"/>
            <a:chOff x="7022825" y="1581925"/>
            <a:chExt cx="353250" cy="260400"/>
          </a:xfrm>
        </p:grpSpPr>
        <p:sp>
          <p:nvSpPr>
            <p:cNvPr id="98" name="Google Shape;8259;p73">
              <a:extLst>
                <a:ext uri="{FF2B5EF4-FFF2-40B4-BE49-F238E27FC236}">
                  <a16:creationId xmlns:a16="http://schemas.microsoft.com/office/drawing/2014/main" id="{BFC0EC56-F02C-7352-913D-5A9B96BB79FF}"/>
                </a:ext>
              </a:extLst>
            </p:cNvPr>
            <p:cNvSpPr/>
            <p:nvPr/>
          </p:nvSpPr>
          <p:spPr>
            <a:xfrm>
              <a:off x="7022825" y="1581925"/>
              <a:ext cx="353250" cy="260400"/>
            </a:xfrm>
            <a:custGeom>
              <a:avLst/>
              <a:gdLst/>
              <a:ahLst/>
              <a:cxnLst/>
              <a:rect l="l" t="t" r="r" b="b"/>
              <a:pathLst>
                <a:path w="14130" h="10416" extrusionOk="0">
                  <a:moveTo>
                    <a:pt x="824" y="0"/>
                  </a:moveTo>
                  <a:cubicBezTo>
                    <a:pt x="367" y="0"/>
                    <a:pt x="1" y="381"/>
                    <a:pt x="20" y="836"/>
                  </a:cubicBezTo>
                  <a:lnTo>
                    <a:pt x="384" y="9858"/>
                  </a:lnTo>
                  <a:cubicBezTo>
                    <a:pt x="398" y="10169"/>
                    <a:pt x="654" y="10414"/>
                    <a:pt x="965" y="10415"/>
                  </a:cubicBezTo>
                  <a:lnTo>
                    <a:pt x="5300" y="10415"/>
                  </a:lnTo>
                  <a:cubicBezTo>
                    <a:pt x="5563" y="10414"/>
                    <a:pt x="5792" y="10238"/>
                    <a:pt x="5860" y="9984"/>
                  </a:cubicBezTo>
                  <a:lnTo>
                    <a:pt x="6893" y="6157"/>
                  </a:lnTo>
                  <a:cubicBezTo>
                    <a:pt x="6917" y="6071"/>
                    <a:pt x="6991" y="6027"/>
                    <a:pt x="7065" y="6027"/>
                  </a:cubicBezTo>
                  <a:cubicBezTo>
                    <a:pt x="7139" y="6027"/>
                    <a:pt x="7213" y="6071"/>
                    <a:pt x="7237" y="6157"/>
                  </a:cubicBezTo>
                  <a:lnTo>
                    <a:pt x="8270" y="9984"/>
                  </a:lnTo>
                  <a:cubicBezTo>
                    <a:pt x="8338" y="10238"/>
                    <a:pt x="8567" y="10414"/>
                    <a:pt x="8830" y="10415"/>
                  </a:cubicBezTo>
                  <a:lnTo>
                    <a:pt x="13167" y="10415"/>
                  </a:lnTo>
                  <a:cubicBezTo>
                    <a:pt x="13478" y="10415"/>
                    <a:pt x="13733" y="10169"/>
                    <a:pt x="13746" y="9858"/>
                  </a:cubicBezTo>
                  <a:lnTo>
                    <a:pt x="14110" y="836"/>
                  </a:lnTo>
                  <a:cubicBezTo>
                    <a:pt x="14129" y="381"/>
                    <a:pt x="13763" y="0"/>
                    <a:pt x="13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260;p73">
              <a:extLst>
                <a:ext uri="{FF2B5EF4-FFF2-40B4-BE49-F238E27FC236}">
                  <a16:creationId xmlns:a16="http://schemas.microsoft.com/office/drawing/2014/main" id="{8F4448CA-414F-86AD-ECA8-5CBE9FC3F054}"/>
                </a:ext>
              </a:extLst>
            </p:cNvPr>
            <p:cNvSpPr/>
            <p:nvPr/>
          </p:nvSpPr>
          <p:spPr>
            <a:xfrm>
              <a:off x="7031275" y="1799475"/>
              <a:ext cx="146250" cy="21525"/>
            </a:xfrm>
            <a:custGeom>
              <a:avLst/>
              <a:gdLst/>
              <a:ahLst/>
              <a:cxnLst/>
              <a:rect l="l" t="t" r="r" b="b"/>
              <a:pathLst>
                <a:path w="5850" h="861" extrusionOk="0">
                  <a:moveTo>
                    <a:pt x="2818" y="0"/>
                  </a:moveTo>
                  <a:cubicBezTo>
                    <a:pt x="2543" y="0"/>
                    <a:pt x="2269" y="89"/>
                    <a:pt x="2040" y="267"/>
                  </a:cubicBezTo>
                  <a:cubicBezTo>
                    <a:pt x="1886" y="387"/>
                    <a:pt x="1700" y="448"/>
                    <a:pt x="1514" y="448"/>
                  </a:cubicBezTo>
                  <a:cubicBezTo>
                    <a:pt x="1329" y="448"/>
                    <a:pt x="1143" y="387"/>
                    <a:pt x="990" y="267"/>
                  </a:cubicBezTo>
                  <a:cubicBezTo>
                    <a:pt x="765" y="94"/>
                    <a:pt x="491" y="1"/>
                    <a:pt x="211" y="1"/>
                  </a:cubicBezTo>
                  <a:cubicBezTo>
                    <a:pt x="141" y="1"/>
                    <a:pt x="70" y="7"/>
                    <a:pt x="0" y="19"/>
                  </a:cubicBezTo>
                  <a:lnTo>
                    <a:pt x="16" y="437"/>
                  </a:lnTo>
                  <a:cubicBezTo>
                    <a:pt x="80" y="422"/>
                    <a:pt x="146" y="415"/>
                    <a:pt x="210" y="415"/>
                  </a:cubicBezTo>
                  <a:cubicBezTo>
                    <a:pt x="399" y="415"/>
                    <a:pt x="584" y="477"/>
                    <a:pt x="737" y="595"/>
                  </a:cubicBezTo>
                  <a:cubicBezTo>
                    <a:pt x="966" y="772"/>
                    <a:pt x="1240" y="861"/>
                    <a:pt x="1514" y="861"/>
                  </a:cubicBezTo>
                  <a:cubicBezTo>
                    <a:pt x="1789" y="861"/>
                    <a:pt x="2063" y="772"/>
                    <a:pt x="2293" y="595"/>
                  </a:cubicBezTo>
                  <a:cubicBezTo>
                    <a:pt x="2447" y="474"/>
                    <a:pt x="2633" y="414"/>
                    <a:pt x="2818" y="414"/>
                  </a:cubicBezTo>
                  <a:cubicBezTo>
                    <a:pt x="3003" y="414"/>
                    <a:pt x="3189" y="474"/>
                    <a:pt x="3343" y="595"/>
                  </a:cubicBezTo>
                  <a:cubicBezTo>
                    <a:pt x="3572" y="772"/>
                    <a:pt x="3846" y="861"/>
                    <a:pt x="4121" y="861"/>
                  </a:cubicBezTo>
                  <a:cubicBezTo>
                    <a:pt x="4395" y="861"/>
                    <a:pt x="4670" y="772"/>
                    <a:pt x="4899" y="595"/>
                  </a:cubicBezTo>
                  <a:cubicBezTo>
                    <a:pt x="5051" y="476"/>
                    <a:pt x="5236" y="415"/>
                    <a:pt x="5423" y="415"/>
                  </a:cubicBezTo>
                  <a:cubicBezTo>
                    <a:pt x="5530" y="415"/>
                    <a:pt x="5638" y="435"/>
                    <a:pt x="5741" y="476"/>
                  </a:cubicBezTo>
                  <a:lnTo>
                    <a:pt x="5850" y="74"/>
                  </a:lnTo>
                  <a:cubicBezTo>
                    <a:pt x="5711" y="25"/>
                    <a:pt x="5567" y="1"/>
                    <a:pt x="5423" y="1"/>
                  </a:cubicBezTo>
                  <a:cubicBezTo>
                    <a:pt x="5145" y="1"/>
                    <a:pt x="4871" y="92"/>
                    <a:pt x="4645" y="267"/>
                  </a:cubicBezTo>
                  <a:cubicBezTo>
                    <a:pt x="4491" y="387"/>
                    <a:pt x="4305" y="448"/>
                    <a:pt x="4120" y="448"/>
                  </a:cubicBezTo>
                  <a:cubicBezTo>
                    <a:pt x="3935" y="448"/>
                    <a:pt x="3749" y="387"/>
                    <a:pt x="3596" y="267"/>
                  </a:cubicBezTo>
                  <a:cubicBezTo>
                    <a:pt x="3367" y="89"/>
                    <a:pt x="3092" y="0"/>
                    <a:pt x="28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261;p73">
              <a:extLst>
                <a:ext uri="{FF2B5EF4-FFF2-40B4-BE49-F238E27FC236}">
                  <a16:creationId xmlns:a16="http://schemas.microsoft.com/office/drawing/2014/main" id="{761C9610-98B5-D58F-CF59-CE766A425B9E}"/>
                </a:ext>
              </a:extLst>
            </p:cNvPr>
            <p:cNvSpPr/>
            <p:nvPr/>
          </p:nvSpPr>
          <p:spPr>
            <a:xfrm>
              <a:off x="7221375" y="1799475"/>
              <a:ext cx="146250" cy="21525"/>
            </a:xfrm>
            <a:custGeom>
              <a:avLst/>
              <a:gdLst/>
              <a:ahLst/>
              <a:cxnLst/>
              <a:rect l="l" t="t" r="r" b="b"/>
              <a:pathLst>
                <a:path w="5850" h="861" extrusionOk="0">
                  <a:moveTo>
                    <a:pt x="3032" y="0"/>
                  </a:moveTo>
                  <a:cubicBezTo>
                    <a:pt x="2758" y="0"/>
                    <a:pt x="2483" y="89"/>
                    <a:pt x="2254" y="267"/>
                  </a:cubicBezTo>
                  <a:cubicBezTo>
                    <a:pt x="2101" y="387"/>
                    <a:pt x="1915" y="448"/>
                    <a:pt x="1730" y="448"/>
                  </a:cubicBezTo>
                  <a:cubicBezTo>
                    <a:pt x="1544" y="448"/>
                    <a:pt x="1359" y="387"/>
                    <a:pt x="1205" y="267"/>
                  </a:cubicBezTo>
                  <a:cubicBezTo>
                    <a:pt x="979" y="92"/>
                    <a:pt x="705" y="1"/>
                    <a:pt x="427" y="1"/>
                  </a:cubicBezTo>
                  <a:cubicBezTo>
                    <a:pt x="283" y="1"/>
                    <a:pt x="139" y="25"/>
                    <a:pt x="0" y="74"/>
                  </a:cubicBezTo>
                  <a:lnTo>
                    <a:pt x="109" y="476"/>
                  </a:lnTo>
                  <a:cubicBezTo>
                    <a:pt x="212" y="435"/>
                    <a:pt x="320" y="415"/>
                    <a:pt x="427" y="415"/>
                  </a:cubicBezTo>
                  <a:cubicBezTo>
                    <a:pt x="614" y="415"/>
                    <a:pt x="799" y="476"/>
                    <a:pt x="951" y="595"/>
                  </a:cubicBezTo>
                  <a:cubicBezTo>
                    <a:pt x="1180" y="772"/>
                    <a:pt x="1455" y="861"/>
                    <a:pt x="1730" y="861"/>
                  </a:cubicBezTo>
                  <a:cubicBezTo>
                    <a:pt x="2005" y="861"/>
                    <a:pt x="2280" y="772"/>
                    <a:pt x="2508" y="595"/>
                  </a:cubicBezTo>
                  <a:cubicBezTo>
                    <a:pt x="2663" y="474"/>
                    <a:pt x="2848" y="414"/>
                    <a:pt x="3033" y="414"/>
                  </a:cubicBezTo>
                  <a:cubicBezTo>
                    <a:pt x="3219" y="414"/>
                    <a:pt x="3404" y="474"/>
                    <a:pt x="3557" y="595"/>
                  </a:cubicBezTo>
                  <a:cubicBezTo>
                    <a:pt x="3787" y="772"/>
                    <a:pt x="4061" y="861"/>
                    <a:pt x="4336" y="861"/>
                  </a:cubicBezTo>
                  <a:cubicBezTo>
                    <a:pt x="4610" y="861"/>
                    <a:pt x="4885" y="772"/>
                    <a:pt x="5114" y="595"/>
                  </a:cubicBezTo>
                  <a:cubicBezTo>
                    <a:pt x="5266" y="477"/>
                    <a:pt x="5451" y="415"/>
                    <a:pt x="5640" y="415"/>
                  </a:cubicBezTo>
                  <a:cubicBezTo>
                    <a:pt x="5704" y="415"/>
                    <a:pt x="5769" y="422"/>
                    <a:pt x="5834" y="437"/>
                  </a:cubicBezTo>
                  <a:lnTo>
                    <a:pt x="5850" y="19"/>
                  </a:lnTo>
                  <a:cubicBezTo>
                    <a:pt x="5780" y="7"/>
                    <a:pt x="5709" y="1"/>
                    <a:pt x="5639" y="1"/>
                  </a:cubicBezTo>
                  <a:cubicBezTo>
                    <a:pt x="5359" y="1"/>
                    <a:pt x="5085" y="94"/>
                    <a:pt x="4860" y="267"/>
                  </a:cubicBezTo>
                  <a:cubicBezTo>
                    <a:pt x="4707" y="387"/>
                    <a:pt x="4521" y="448"/>
                    <a:pt x="4336" y="448"/>
                  </a:cubicBezTo>
                  <a:cubicBezTo>
                    <a:pt x="4150" y="448"/>
                    <a:pt x="3964" y="387"/>
                    <a:pt x="3810" y="267"/>
                  </a:cubicBezTo>
                  <a:cubicBezTo>
                    <a:pt x="3581" y="89"/>
                    <a:pt x="3307" y="0"/>
                    <a:pt x="3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262;p73">
              <a:extLst>
                <a:ext uri="{FF2B5EF4-FFF2-40B4-BE49-F238E27FC236}">
                  <a16:creationId xmlns:a16="http://schemas.microsoft.com/office/drawing/2014/main" id="{C5CF540D-C740-EC52-1B45-26724D8A3E55}"/>
                </a:ext>
              </a:extLst>
            </p:cNvPr>
            <p:cNvSpPr/>
            <p:nvPr/>
          </p:nvSpPr>
          <p:spPr>
            <a:xfrm>
              <a:off x="7213400" y="1765700"/>
              <a:ext cx="155600" cy="21475"/>
            </a:xfrm>
            <a:custGeom>
              <a:avLst/>
              <a:gdLst/>
              <a:ahLst/>
              <a:cxnLst/>
              <a:rect l="l" t="t" r="r" b="b"/>
              <a:pathLst>
                <a:path w="6224" h="859" extrusionOk="0">
                  <a:moveTo>
                    <a:pt x="5957" y="1"/>
                  </a:moveTo>
                  <a:cubicBezTo>
                    <a:pt x="5678" y="1"/>
                    <a:pt x="5405" y="93"/>
                    <a:pt x="5181" y="267"/>
                  </a:cubicBezTo>
                  <a:cubicBezTo>
                    <a:pt x="5026" y="386"/>
                    <a:pt x="4840" y="446"/>
                    <a:pt x="4655" y="446"/>
                  </a:cubicBezTo>
                  <a:cubicBezTo>
                    <a:pt x="4470" y="446"/>
                    <a:pt x="4284" y="386"/>
                    <a:pt x="4129" y="267"/>
                  </a:cubicBezTo>
                  <a:cubicBezTo>
                    <a:pt x="3900" y="90"/>
                    <a:pt x="3626" y="1"/>
                    <a:pt x="3351" y="1"/>
                  </a:cubicBezTo>
                  <a:cubicBezTo>
                    <a:pt x="3077" y="1"/>
                    <a:pt x="2802" y="90"/>
                    <a:pt x="2573" y="267"/>
                  </a:cubicBezTo>
                  <a:cubicBezTo>
                    <a:pt x="2419" y="386"/>
                    <a:pt x="2234" y="446"/>
                    <a:pt x="2049" y="446"/>
                  </a:cubicBezTo>
                  <a:cubicBezTo>
                    <a:pt x="1864" y="446"/>
                    <a:pt x="1679" y="386"/>
                    <a:pt x="1524" y="267"/>
                  </a:cubicBezTo>
                  <a:cubicBezTo>
                    <a:pt x="1295" y="90"/>
                    <a:pt x="1020" y="1"/>
                    <a:pt x="745" y="1"/>
                  </a:cubicBezTo>
                  <a:cubicBezTo>
                    <a:pt x="484" y="1"/>
                    <a:pt x="223" y="81"/>
                    <a:pt x="0" y="242"/>
                  </a:cubicBezTo>
                  <a:lnTo>
                    <a:pt x="114" y="666"/>
                  </a:lnTo>
                  <a:cubicBezTo>
                    <a:pt x="152" y="644"/>
                    <a:pt x="187" y="619"/>
                    <a:pt x="221" y="592"/>
                  </a:cubicBezTo>
                  <a:cubicBezTo>
                    <a:pt x="376" y="473"/>
                    <a:pt x="561" y="414"/>
                    <a:pt x="746" y="414"/>
                  </a:cubicBezTo>
                  <a:cubicBezTo>
                    <a:pt x="931" y="414"/>
                    <a:pt x="1116" y="473"/>
                    <a:pt x="1270" y="592"/>
                  </a:cubicBezTo>
                  <a:cubicBezTo>
                    <a:pt x="1499" y="770"/>
                    <a:pt x="1774" y="858"/>
                    <a:pt x="2049" y="858"/>
                  </a:cubicBezTo>
                  <a:cubicBezTo>
                    <a:pt x="2324" y="858"/>
                    <a:pt x="2599" y="770"/>
                    <a:pt x="2827" y="592"/>
                  </a:cubicBezTo>
                  <a:cubicBezTo>
                    <a:pt x="2982" y="473"/>
                    <a:pt x="3167" y="414"/>
                    <a:pt x="3352" y="414"/>
                  </a:cubicBezTo>
                  <a:cubicBezTo>
                    <a:pt x="3537" y="414"/>
                    <a:pt x="3722" y="473"/>
                    <a:pt x="3876" y="592"/>
                  </a:cubicBezTo>
                  <a:cubicBezTo>
                    <a:pt x="4106" y="770"/>
                    <a:pt x="4380" y="858"/>
                    <a:pt x="4655" y="858"/>
                  </a:cubicBezTo>
                  <a:cubicBezTo>
                    <a:pt x="4929" y="858"/>
                    <a:pt x="5204" y="770"/>
                    <a:pt x="5433" y="592"/>
                  </a:cubicBezTo>
                  <a:cubicBezTo>
                    <a:pt x="5584" y="474"/>
                    <a:pt x="5768" y="413"/>
                    <a:pt x="5956" y="413"/>
                  </a:cubicBezTo>
                  <a:cubicBezTo>
                    <a:pt x="6040" y="413"/>
                    <a:pt x="6124" y="425"/>
                    <a:pt x="6206" y="450"/>
                  </a:cubicBezTo>
                  <a:lnTo>
                    <a:pt x="6224" y="29"/>
                  </a:lnTo>
                  <a:cubicBezTo>
                    <a:pt x="6135" y="10"/>
                    <a:pt x="6046" y="1"/>
                    <a:pt x="5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263;p73">
              <a:extLst>
                <a:ext uri="{FF2B5EF4-FFF2-40B4-BE49-F238E27FC236}">
                  <a16:creationId xmlns:a16="http://schemas.microsoft.com/office/drawing/2014/main" id="{FC38D25D-A60C-856C-D81E-6C2A983E670F}"/>
                </a:ext>
              </a:extLst>
            </p:cNvPr>
            <p:cNvSpPr/>
            <p:nvPr/>
          </p:nvSpPr>
          <p:spPr>
            <a:xfrm>
              <a:off x="7029900" y="1765700"/>
              <a:ext cx="155600" cy="21475"/>
            </a:xfrm>
            <a:custGeom>
              <a:avLst/>
              <a:gdLst/>
              <a:ahLst/>
              <a:cxnLst/>
              <a:rect l="l" t="t" r="r" b="b"/>
              <a:pathLst>
                <a:path w="6224" h="859" extrusionOk="0">
                  <a:moveTo>
                    <a:pt x="267" y="1"/>
                  </a:moveTo>
                  <a:cubicBezTo>
                    <a:pt x="178" y="1"/>
                    <a:pt x="89" y="10"/>
                    <a:pt x="0" y="29"/>
                  </a:cubicBezTo>
                  <a:lnTo>
                    <a:pt x="19" y="450"/>
                  </a:lnTo>
                  <a:cubicBezTo>
                    <a:pt x="101" y="425"/>
                    <a:pt x="185" y="413"/>
                    <a:pt x="269" y="413"/>
                  </a:cubicBezTo>
                  <a:cubicBezTo>
                    <a:pt x="456" y="413"/>
                    <a:pt x="641" y="474"/>
                    <a:pt x="792" y="592"/>
                  </a:cubicBezTo>
                  <a:cubicBezTo>
                    <a:pt x="1021" y="770"/>
                    <a:pt x="1295" y="858"/>
                    <a:pt x="1569" y="858"/>
                  </a:cubicBezTo>
                  <a:cubicBezTo>
                    <a:pt x="1844" y="858"/>
                    <a:pt x="2118" y="770"/>
                    <a:pt x="2348" y="592"/>
                  </a:cubicBezTo>
                  <a:cubicBezTo>
                    <a:pt x="2502" y="473"/>
                    <a:pt x="2688" y="414"/>
                    <a:pt x="2873" y="414"/>
                  </a:cubicBezTo>
                  <a:cubicBezTo>
                    <a:pt x="3058" y="414"/>
                    <a:pt x="3244" y="473"/>
                    <a:pt x="3398" y="592"/>
                  </a:cubicBezTo>
                  <a:cubicBezTo>
                    <a:pt x="3627" y="770"/>
                    <a:pt x="3901" y="858"/>
                    <a:pt x="4176" y="858"/>
                  </a:cubicBezTo>
                  <a:cubicBezTo>
                    <a:pt x="4450" y="858"/>
                    <a:pt x="4725" y="770"/>
                    <a:pt x="4954" y="592"/>
                  </a:cubicBezTo>
                  <a:cubicBezTo>
                    <a:pt x="5108" y="473"/>
                    <a:pt x="5293" y="414"/>
                    <a:pt x="5478" y="414"/>
                  </a:cubicBezTo>
                  <a:cubicBezTo>
                    <a:pt x="5663" y="414"/>
                    <a:pt x="5848" y="473"/>
                    <a:pt x="6003" y="592"/>
                  </a:cubicBezTo>
                  <a:cubicBezTo>
                    <a:pt x="6037" y="619"/>
                    <a:pt x="6072" y="644"/>
                    <a:pt x="6110" y="665"/>
                  </a:cubicBezTo>
                  <a:lnTo>
                    <a:pt x="6224" y="242"/>
                  </a:lnTo>
                  <a:cubicBezTo>
                    <a:pt x="6001" y="81"/>
                    <a:pt x="5740" y="1"/>
                    <a:pt x="5479" y="1"/>
                  </a:cubicBezTo>
                  <a:cubicBezTo>
                    <a:pt x="5204" y="1"/>
                    <a:pt x="4929" y="90"/>
                    <a:pt x="4700" y="267"/>
                  </a:cubicBezTo>
                  <a:cubicBezTo>
                    <a:pt x="4545" y="386"/>
                    <a:pt x="4360" y="446"/>
                    <a:pt x="4175" y="446"/>
                  </a:cubicBezTo>
                  <a:cubicBezTo>
                    <a:pt x="3990" y="446"/>
                    <a:pt x="3805" y="386"/>
                    <a:pt x="3651" y="267"/>
                  </a:cubicBezTo>
                  <a:cubicBezTo>
                    <a:pt x="3422" y="90"/>
                    <a:pt x="3147" y="1"/>
                    <a:pt x="2873" y="1"/>
                  </a:cubicBezTo>
                  <a:cubicBezTo>
                    <a:pt x="2598" y="1"/>
                    <a:pt x="2324" y="90"/>
                    <a:pt x="2095" y="267"/>
                  </a:cubicBezTo>
                  <a:cubicBezTo>
                    <a:pt x="1940" y="386"/>
                    <a:pt x="1754" y="446"/>
                    <a:pt x="1569" y="446"/>
                  </a:cubicBezTo>
                  <a:cubicBezTo>
                    <a:pt x="1384" y="446"/>
                    <a:pt x="1199" y="386"/>
                    <a:pt x="1045" y="267"/>
                  </a:cubicBezTo>
                  <a:cubicBezTo>
                    <a:pt x="820" y="93"/>
                    <a:pt x="546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264;p73">
              <a:extLst>
                <a:ext uri="{FF2B5EF4-FFF2-40B4-BE49-F238E27FC236}">
                  <a16:creationId xmlns:a16="http://schemas.microsoft.com/office/drawing/2014/main" id="{0F003B05-BA39-779E-3FB7-ADDD0A45FC24}"/>
                </a:ext>
              </a:extLst>
            </p:cNvPr>
            <p:cNvSpPr/>
            <p:nvPr/>
          </p:nvSpPr>
          <p:spPr>
            <a:xfrm>
              <a:off x="7022825" y="1581925"/>
              <a:ext cx="353250" cy="48500"/>
            </a:xfrm>
            <a:custGeom>
              <a:avLst/>
              <a:gdLst/>
              <a:ahLst/>
              <a:cxnLst/>
              <a:rect l="l" t="t" r="r" b="b"/>
              <a:pathLst>
                <a:path w="14130" h="1940" extrusionOk="0">
                  <a:moveTo>
                    <a:pt x="824" y="0"/>
                  </a:moveTo>
                  <a:cubicBezTo>
                    <a:pt x="367" y="0"/>
                    <a:pt x="1" y="381"/>
                    <a:pt x="20" y="836"/>
                  </a:cubicBezTo>
                  <a:lnTo>
                    <a:pt x="65" y="1939"/>
                  </a:lnTo>
                  <a:lnTo>
                    <a:pt x="14066" y="1939"/>
                  </a:lnTo>
                  <a:lnTo>
                    <a:pt x="14110" y="836"/>
                  </a:lnTo>
                  <a:cubicBezTo>
                    <a:pt x="14129" y="381"/>
                    <a:pt x="13763" y="0"/>
                    <a:pt x="13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265;p73">
              <a:extLst>
                <a:ext uri="{FF2B5EF4-FFF2-40B4-BE49-F238E27FC236}">
                  <a16:creationId xmlns:a16="http://schemas.microsoft.com/office/drawing/2014/main" id="{0158DC96-4EB3-9B4F-730A-6631F22AB586}"/>
                </a:ext>
              </a:extLst>
            </p:cNvPr>
            <p:cNvSpPr/>
            <p:nvPr/>
          </p:nvSpPr>
          <p:spPr>
            <a:xfrm>
              <a:off x="7169075" y="1601275"/>
              <a:ext cx="19850" cy="62550"/>
            </a:xfrm>
            <a:custGeom>
              <a:avLst/>
              <a:gdLst/>
              <a:ahLst/>
              <a:cxnLst/>
              <a:rect l="l" t="t" r="r" b="b"/>
              <a:pathLst>
                <a:path w="794" h="2502" extrusionOk="0">
                  <a:moveTo>
                    <a:pt x="562" y="0"/>
                  </a:moveTo>
                  <a:cubicBezTo>
                    <a:pt x="484" y="0"/>
                    <a:pt x="410" y="45"/>
                    <a:pt x="376" y="119"/>
                  </a:cubicBezTo>
                  <a:cubicBezTo>
                    <a:pt x="204" y="558"/>
                    <a:pt x="0" y="1604"/>
                    <a:pt x="0" y="2295"/>
                  </a:cubicBezTo>
                  <a:cubicBezTo>
                    <a:pt x="0" y="2410"/>
                    <a:pt x="93" y="2501"/>
                    <a:pt x="207" y="2501"/>
                  </a:cubicBezTo>
                  <a:cubicBezTo>
                    <a:pt x="322" y="2501"/>
                    <a:pt x="415" y="2410"/>
                    <a:pt x="415" y="2295"/>
                  </a:cubicBezTo>
                  <a:cubicBezTo>
                    <a:pt x="415" y="1657"/>
                    <a:pt x="604" y="667"/>
                    <a:pt x="759" y="272"/>
                  </a:cubicBezTo>
                  <a:cubicBezTo>
                    <a:pt x="794" y="168"/>
                    <a:pt x="740" y="55"/>
                    <a:pt x="639" y="15"/>
                  </a:cubicBezTo>
                  <a:cubicBezTo>
                    <a:pt x="614" y="5"/>
                    <a:pt x="588" y="0"/>
                    <a:pt x="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266;p73">
              <a:extLst>
                <a:ext uri="{FF2B5EF4-FFF2-40B4-BE49-F238E27FC236}">
                  <a16:creationId xmlns:a16="http://schemas.microsoft.com/office/drawing/2014/main" id="{4EC27B91-D9E7-BB1F-3779-16CB88DA2C73}"/>
                </a:ext>
              </a:extLst>
            </p:cNvPr>
            <p:cNvSpPr/>
            <p:nvPr/>
          </p:nvSpPr>
          <p:spPr>
            <a:xfrm>
              <a:off x="7209575" y="1600725"/>
              <a:ext cx="20250" cy="63100"/>
            </a:xfrm>
            <a:custGeom>
              <a:avLst/>
              <a:gdLst/>
              <a:ahLst/>
              <a:cxnLst/>
              <a:rect l="l" t="t" r="r" b="b"/>
              <a:pathLst>
                <a:path w="810" h="2524" extrusionOk="0">
                  <a:moveTo>
                    <a:pt x="239" y="0"/>
                  </a:moveTo>
                  <a:cubicBezTo>
                    <a:pt x="214" y="0"/>
                    <a:pt x="188" y="5"/>
                    <a:pt x="163" y="15"/>
                  </a:cubicBezTo>
                  <a:cubicBezTo>
                    <a:pt x="51" y="58"/>
                    <a:pt x="0" y="185"/>
                    <a:pt x="51" y="294"/>
                  </a:cubicBezTo>
                  <a:cubicBezTo>
                    <a:pt x="207" y="690"/>
                    <a:pt x="396" y="1679"/>
                    <a:pt x="396" y="2317"/>
                  </a:cubicBezTo>
                  <a:cubicBezTo>
                    <a:pt x="396" y="2432"/>
                    <a:pt x="488" y="2523"/>
                    <a:pt x="603" y="2523"/>
                  </a:cubicBezTo>
                  <a:cubicBezTo>
                    <a:pt x="717" y="2523"/>
                    <a:pt x="810" y="2432"/>
                    <a:pt x="810" y="2317"/>
                  </a:cubicBezTo>
                  <a:cubicBezTo>
                    <a:pt x="810" y="1626"/>
                    <a:pt x="609" y="580"/>
                    <a:pt x="436" y="143"/>
                  </a:cubicBezTo>
                  <a:cubicBezTo>
                    <a:pt x="407" y="55"/>
                    <a:pt x="325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267;p73">
              <a:extLst>
                <a:ext uri="{FF2B5EF4-FFF2-40B4-BE49-F238E27FC236}">
                  <a16:creationId xmlns:a16="http://schemas.microsoft.com/office/drawing/2014/main" id="{B6E1EB41-F497-B37E-5A31-0F1BCBFB2675}"/>
                </a:ext>
              </a:extLst>
            </p:cNvPr>
            <p:cNvSpPr/>
            <p:nvPr/>
          </p:nvSpPr>
          <p:spPr>
            <a:xfrm>
              <a:off x="7297000" y="1656375"/>
              <a:ext cx="74975" cy="95825"/>
            </a:xfrm>
            <a:custGeom>
              <a:avLst/>
              <a:gdLst/>
              <a:ahLst/>
              <a:cxnLst/>
              <a:rect l="l" t="t" r="r" b="b"/>
              <a:pathLst>
                <a:path w="2999" h="3833" extrusionOk="0">
                  <a:moveTo>
                    <a:pt x="322" y="0"/>
                  </a:moveTo>
                  <a:cubicBezTo>
                    <a:pt x="310" y="0"/>
                    <a:pt x="298" y="1"/>
                    <a:pt x="286" y="1"/>
                  </a:cubicBezTo>
                  <a:cubicBezTo>
                    <a:pt x="133" y="2"/>
                    <a:pt x="9" y="127"/>
                    <a:pt x="7" y="280"/>
                  </a:cubicBezTo>
                  <a:cubicBezTo>
                    <a:pt x="1" y="726"/>
                    <a:pt x="133" y="1695"/>
                    <a:pt x="1195" y="2757"/>
                  </a:cubicBezTo>
                  <a:cubicBezTo>
                    <a:pt x="1829" y="3391"/>
                    <a:pt x="2425" y="3692"/>
                    <a:pt x="2900" y="3833"/>
                  </a:cubicBezTo>
                  <a:lnTo>
                    <a:pt x="2998" y="1439"/>
                  </a:lnTo>
                  <a:cubicBezTo>
                    <a:pt x="2926" y="1357"/>
                    <a:pt x="2848" y="1272"/>
                    <a:pt x="2763" y="1187"/>
                  </a:cubicBezTo>
                  <a:cubicBezTo>
                    <a:pt x="1728" y="153"/>
                    <a:pt x="783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268;p73">
              <a:extLst>
                <a:ext uri="{FF2B5EF4-FFF2-40B4-BE49-F238E27FC236}">
                  <a16:creationId xmlns:a16="http://schemas.microsoft.com/office/drawing/2014/main" id="{E39C6747-15A3-E804-C32B-4BC075DB7191}"/>
                </a:ext>
              </a:extLst>
            </p:cNvPr>
            <p:cNvSpPr/>
            <p:nvPr/>
          </p:nvSpPr>
          <p:spPr>
            <a:xfrm>
              <a:off x="7321175" y="1681025"/>
              <a:ext cx="50150" cy="49025"/>
            </a:xfrm>
            <a:custGeom>
              <a:avLst/>
              <a:gdLst/>
              <a:ahLst/>
              <a:cxnLst/>
              <a:rect l="l" t="t" r="r" b="b"/>
              <a:pathLst>
                <a:path w="2006" h="1961" extrusionOk="0">
                  <a:moveTo>
                    <a:pt x="232" y="0"/>
                  </a:moveTo>
                  <a:cubicBezTo>
                    <a:pt x="179" y="0"/>
                    <a:pt x="126" y="20"/>
                    <a:pt x="86" y="61"/>
                  </a:cubicBezTo>
                  <a:cubicBezTo>
                    <a:pt x="1" y="146"/>
                    <a:pt x="6" y="286"/>
                    <a:pt x="99" y="365"/>
                  </a:cubicBezTo>
                  <a:lnTo>
                    <a:pt x="1632" y="1900"/>
                  </a:lnTo>
                  <a:cubicBezTo>
                    <a:pt x="1671" y="1938"/>
                    <a:pt x="1723" y="1960"/>
                    <a:pt x="1779" y="1960"/>
                  </a:cubicBezTo>
                  <a:cubicBezTo>
                    <a:pt x="1781" y="1960"/>
                    <a:pt x="1782" y="1960"/>
                    <a:pt x="1784" y="1960"/>
                  </a:cubicBezTo>
                  <a:cubicBezTo>
                    <a:pt x="1837" y="1960"/>
                    <a:pt x="1887" y="1938"/>
                    <a:pt x="1924" y="1900"/>
                  </a:cubicBezTo>
                  <a:cubicBezTo>
                    <a:pt x="2006" y="1820"/>
                    <a:pt x="2006" y="1687"/>
                    <a:pt x="1924" y="1607"/>
                  </a:cubicBezTo>
                  <a:lnTo>
                    <a:pt x="390" y="73"/>
                  </a:lnTo>
                  <a:cubicBezTo>
                    <a:pt x="349" y="25"/>
                    <a:pt x="290" y="0"/>
                    <a:pt x="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269;p73">
              <a:extLst>
                <a:ext uri="{FF2B5EF4-FFF2-40B4-BE49-F238E27FC236}">
                  <a16:creationId xmlns:a16="http://schemas.microsoft.com/office/drawing/2014/main" id="{C8076F03-42E6-0AA1-4F22-F1EC98329BAA}"/>
                </a:ext>
              </a:extLst>
            </p:cNvPr>
            <p:cNvSpPr/>
            <p:nvPr/>
          </p:nvSpPr>
          <p:spPr>
            <a:xfrm>
              <a:off x="7065975" y="1581925"/>
              <a:ext cx="10350" cy="48525"/>
            </a:xfrm>
            <a:custGeom>
              <a:avLst/>
              <a:gdLst/>
              <a:ahLst/>
              <a:cxnLst/>
              <a:rect l="l" t="t" r="r" b="b"/>
              <a:pathLst>
                <a:path w="414" h="1941" extrusionOk="0">
                  <a:moveTo>
                    <a:pt x="1" y="0"/>
                  </a:moveTo>
                  <a:lnTo>
                    <a:pt x="1" y="1941"/>
                  </a:lnTo>
                  <a:lnTo>
                    <a:pt x="414" y="1941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270;p73">
              <a:extLst>
                <a:ext uri="{FF2B5EF4-FFF2-40B4-BE49-F238E27FC236}">
                  <a16:creationId xmlns:a16="http://schemas.microsoft.com/office/drawing/2014/main" id="{09AB3ECC-E060-2931-0640-835FD03A6F5A}"/>
                </a:ext>
              </a:extLst>
            </p:cNvPr>
            <p:cNvSpPr/>
            <p:nvPr/>
          </p:nvSpPr>
          <p:spPr>
            <a:xfrm>
              <a:off x="7125050" y="1581925"/>
              <a:ext cx="10325" cy="48525"/>
            </a:xfrm>
            <a:custGeom>
              <a:avLst/>
              <a:gdLst/>
              <a:ahLst/>
              <a:cxnLst/>
              <a:rect l="l" t="t" r="r" b="b"/>
              <a:pathLst>
                <a:path w="413" h="1941" extrusionOk="0">
                  <a:moveTo>
                    <a:pt x="1" y="0"/>
                  </a:moveTo>
                  <a:lnTo>
                    <a:pt x="1" y="1941"/>
                  </a:lnTo>
                  <a:lnTo>
                    <a:pt x="412" y="1941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271;p73">
              <a:extLst>
                <a:ext uri="{FF2B5EF4-FFF2-40B4-BE49-F238E27FC236}">
                  <a16:creationId xmlns:a16="http://schemas.microsoft.com/office/drawing/2014/main" id="{ECB4EA97-7848-C915-D592-6230657093A5}"/>
                </a:ext>
              </a:extLst>
            </p:cNvPr>
            <p:cNvSpPr/>
            <p:nvPr/>
          </p:nvSpPr>
          <p:spPr>
            <a:xfrm>
              <a:off x="7322600" y="1581925"/>
              <a:ext cx="10325" cy="48525"/>
            </a:xfrm>
            <a:custGeom>
              <a:avLst/>
              <a:gdLst/>
              <a:ahLst/>
              <a:cxnLst/>
              <a:rect l="l" t="t" r="r" b="b"/>
              <a:pathLst>
                <a:path w="413" h="1941" extrusionOk="0">
                  <a:moveTo>
                    <a:pt x="1" y="0"/>
                  </a:moveTo>
                  <a:lnTo>
                    <a:pt x="1" y="1941"/>
                  </a:lnTo>
                  <a:lnTo>
                    <a:pt x="412" y="1941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272;p73">
              <a:extLst>
                <a:ext uri="{FF2B5EF4-FFF2-40B4-BE49-F238E27FC236}">
                  <a16:creationId xmlns:a16="http://schemas.microsoft.com/office/drawing/2014/main" id="{B4309EF7-2C51-74BC-9A0D-D81F5FE7EAAB}"/>
                </a:ext>
              </a:extLst>
            </p:cNvPr>
            <p:cNvSpPr/>
            <p:nvPr/>
          </p:nvSpPr>
          <p:spPr>
            <a:xfrm>
              <a:off x="7263525" y="1581925"/>
              <a:ext cx="10325" cy="48525"/>
            </a:xfrm>
            <a:custGeom>
              <a:avLst/>
              <a:gdLst/>
              <a:ahLst/>
              <a:cxnLst/>
              <a:rect l="l" t="t" r="r" b="b"/>
              <a:pathLst>
                <a:path w="413" h="1941" extrusionOk="0">
                  <a:moveTo>
                    <a:pt x="0" y="0"/>
                  </a:moveTo>
                  <a:lnTo>
                    <a:pt x="0" y="1941"/>
                  </a:lnTo>
                  <a:lnTo>
                    <a:pt x="412" y="1941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7934;p73">
            <a:extLst>
              <a:ext uri="{FF2B5EF4-FFF2-40B4-BE49-F238E27FC236}">
                <a16:creationId xmlns:a16="http://schemas.microsoft.com/office/drawing/2014/main" id="{DED7D8C2-4AD4-5CE4-FC0F-489EE8F23AC7}"/>
              </a:ext>
            </a:extLst>
          </p:cNvPr>
          <p:cNvGrpSpPr/>
          <p:nvPr/>
        </p:nvGrpSpPr>
        <p:grpSpPr>
          <a:xfrm>
            <a:off x="5211842" y="1358568"/>
            <a:ext cx="366369" cy="301513"/>
            <a:chOff x="2525175" y="3209750"/>
            <a:chExt cx="355250" cy="292363"/>
          </a:xfrm>
        </p:grpSpPr>
        <p:sp>
          <p:nvSpPr>
            <p:cNvPr id="113" name="Google Shape;7935;p73">
              <a:extLst>
                <a:ext uri="{FF2B5EF4-FFF2-40B4-BE49-F238E27FC236}">
                  <a16:creationId xmlns:a16="http://schemas.microsoft.com/office/drawing/2014/main" id="{7FA3D06F-2E0A-4BC9-7DF3-521E9BF7623C}"/>
                </a:ext>
              </a:extLst>
            </p:cNvPr>
            <p:cNvSpPr/>
            <p:nvPr/>
          </p:nvSpPr>
          <p:spPr>
            <a:xfrm>
              <a:off x="2525175" y="3233075"/>
              <a:ext cx="355250" cy="268500"/>
            </a:xfrm>
            <a:custGeom>
              <a:avLst/>
              <a:gdLst/>
              <a:ahLst/>
              <a:cxnLst/>
              <a:rect l="l" t="t" r="r" b="b"/>
              <a:pathLst>
                <a:path w="14210" h="10740" extrusionOk="0">
                  <a:moveTo>
                    <a:pt x="4764" y="0"/>
                  </a:moveTo>
                  <a:lnTo>
                    <a:pt x="249" y="2938"/>
                  </a:lnTo>
                  <a:cubicBezTo>
                    <a:pt x="56" y="3064"/>
                    <a:pt x="1" y="3322"/>
                    <a:pt x="127" y="3515"/>
                  </a:cubicBezTo>
                  <a:lnTo>
                    <a:pt x="1353" y="5398"/>
                  </a:lnTo>
                  <a:cubicBezTo>
                    <a:pt x="1433" y="5522"/>
                    <a:pt x="1567" y="5589"/>
                    <a:pt x="1704" y="5589"/>
                  </a:cubicBezTo>
                  <a:cubicBezTo>
                    <a:pt x="1782" y="5589"/>
                    <a:pt x="1861" y="5567"/>
                    <a:pt x="1932" y="5522"/>
                  </a:cubicBezTo>
                  <a:lnTo>
                    <a:pt x="3598" y="4435"/>
                  </a:lnTo>
                  <a:lnTo>
                    <a:pt x="3598" y="10099"/>
                  </a:lnTo>
                  <a:cubicBezTo>
                    <a:pt x="3598" y="10453"/>
                    <a:pt x="3885" y="10740"/>
                    <a:pt x="4238" y="10740"/>
                  </a:cubicBezTo>
                  <a:lnTo>
                    <a:pt x="9972" y="10740"/>
                  </a:lnTo>
                  <a:cubicBezTo>
                    <a:pt x="10326" y="10740"/>
                    <a:pt x="10613" y="10453"/>
                    <a:pt x="10611" y="10099"/>
                  </a:cubicBezTo>
                  <a:lnTo>
                    <a:pt x="10611" y="4435"/>
                  </a:lnTo>
                  <a:lnTo>
                    <a:pt x="12280" y="5522"/>
                  </a:lnTo>
                  <a:cubicBezTo>
                    <a:pt x="12350" y="5567"/>
                    <a:pt x="12428" y="5588"/>
                    <a:pt x="12506" y="5588"/>
                  </a:cubicBezTo>
                  <a:cubicBezTo>
                    <a:pt x="12643" y="5588"/>
                    <a:pt x="12777" y="5521"/>
                    <a:pt x="12858" y="5398"/>
                  </a:cubicBezTo>
                  <a:lnTo>
                    <a:pt x="14082" y="3515"/>
                  </a:lnTo>
                  <a:cubicBezTo>
                    <a:pt x="14210" y="3322"/>
                    <a:pt x="14155" y="3064"/>
                    <a:pt x="13962" y="2938"/>
                  </a:cubicBezTo>
                  <a:lnTo>
                    <a:pt x="9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936;p73">
              <a:extLst>
                <a:ext uri="{FF2B5EF4-FFF2-40B4-BE49-F238E27FC236}">
                  <a16:creationId xmlns:a16="http://schemas.microsoft.com/office/drawing/2014/main" id="{EAD2BE1B-8A08-C881-A8E3-E9B1F31E9A3A}"/>
                </a:ext>
              </a:extLst>
            </p:cNvPr>
            <p:cNvSpPr/>
            <p:nvPr/>
          </p:nvSpPr>
          <p:spPr>
            <a:xfrm>
              <a:off x="2728775" y="3387075"/>
              <a:ext cx="61700" cy="99475"/>
            </a:xfrm>
            <a:custGeom>
              <a:avLst/>
              <a:gdLst/>
              <a:ahLst/>
              <a:cxnLst/>
              <a:rect l="l" t="t" r="r" b="b"/>
              <a:pathLst>
                <a:path w="2468" h="3979" extrusionOk="0">
                  <a:moveTo>
                    <a:pt x="1989" y="1"/>
                  </a:moveTo>
                  <a:cubicBezTo>
                    <a:pt x="1719" y="1"/>
                    <a:pt x="1454" y="161"/>
                    <a:pt x="1349" y="447"/>
                  </a:cubicBezTo>
                  <a:cubicBezTo>
                    <a:pt x="1258" y="405"/>
                    <a:pt x="1161" y="384"/>
                    <a:pt x="1064" y="384"/>
                  </a:cubicBezTo>
                  <a:cubicBezTo>
                    <a:pt x="887" y="384"/>
                    <a:pt x="713" y="453"/>
                    <a:pt x="582" y="584"/>
                  </a:cubicBezTo>
                  <a:cubicBezTo>
                    <a:pt x="380" y="786"/>
                    <a:pt x="327" y="1092"/>
                    <a:pt x="447" y="1351"/>
                  </a:cubicBezTo>
                  <a:cubicBezTo>
                    <a:pt x="178" y="1449"/>
                    <a:pt x="0" y="1704"/>
                    <a:pt x="0" y="1990"/>
                  </a:cubicBezTo>
                  <a:cubicBezTo>
                    <a:pt x="0" y="2275"/>
                    <a:pt x="178" y="2531"/>
                    <a:pt x="447" y="2629"/>
                  </a:cubicBezTo>
                  <a:cubicBezTo>
                    <a:pt x="327" y="2887"/>
                    <a:pt x="380" y="3193"/>
                    <a:pt x="582" y="3395"/>
                  </a:cubicBezTo>
                  <a:cubicBezTo>
                    <a:pt x="713" y="3526"/>
                    <a:pt x="886" y="3594"/>
                    <a:pt x="1063" y="3594"/>
                  </a:cubicBezTo>
                  <a:cubicBezTo>
                    <a:pt x="1159" y="3594"/>
                    <a:pt x="1257" y="3573"/>
                    <a:pt x="1349" y="3531"/>
                  </a:cubicBezTo>
                  <a:cubicBezTo>
                    <a:pt x="1453" y="3817"/>
                    <a:pt x="1719" y="3978"/>
                    <a:pt x="1990" y="3978"/>
                  </a:cubicBezTo>
                  <a:cubicBezTo>
                    <a:pt x="2160" y="3978"/>
                    <a:pt x="2332" y="3914"/>
                    <a:pt x="2467" y="3779"/>
                  </a:cubicBezTo>
                  <a:lnTo>
                    <a:pt x="2467" y="199"/>
                  </a:lnTo>
                  <a:cubicBezTo>
                    <a:pt x="2332" y="64"/>
                    <a:pt x="2160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937;p73">
              <a:extLst>
                <a:ext uri="{FF2B5EF4-FFF2-40B4-BE49-F238E27FC236}">
                  <a16:creationId xmlns:a16="http://schemas.microsoft.com/office/drawing/2014/main" id="{3B9B3740-DBF7-0C74-E3A9-72DF0371CB8A}"/>
                </a:ext>
              </a:extLst>
            </p:cNvPr>
            <p:cNvSpPr/>
            <p:nvPr/>
          </p:nvSpPr>
          <p:spPr>
            <a:xfrm>
              <a:off x="2758100" y="3416450"/>
              <a:ext cx="32375" cy="40675"/>
            </a:xfrm>
            <a:custGeom>
              <a:avLst/>
              <a:gdLst/>
              <a:ahLst/>
              <a:cxnLst/>
              <a:rect l="l" t="t" r="r" b="b"/>
              <a:pathLst>
                <a:path w="1295" h="1627" extrusionOk="0">
                  <a:moveTo>
                    <a:pt x="817" y="1"/>
                  </a:moveTo>
                  <a:cubicBezTo>
                    <a:pt x="395" y="1"/>
                    <a:pt x="1" y="334"/>
                    <a:pt x="1" y="815"/>
                  </a:cubicBezTo>
                  <a:cubicBezTo>
                    <a:pt x="1" y="1121"/>
                    <a:pt x="173" y="1401"/>
                    <a:pt x="446" y="1539"/>
                  </a:cubicBezTo>
                  <a:cubicBezTo>
                    <a:pt x="562" y="1598"/>
                    <a:pt x="689" y="1627"/>
                    <a:pt x="814" y="1627"/>
                  </a:cubicBezTo>
                  <a:cubicBezTo>
                    <a:pt x="984" y="1627"/>
                    <a:pt x="1153" y="1574"/>
                    <a:pt x="1294" y="1469"/>
                  </a:cubicBezTo>
                  <a:lnTo>
                    <a:pt x="1294" y="160"/>
                  </a:lnTo>
                  <a:cubicBezTo>
                    <a:pt x="1145" y="50"/>
                    <a:pt x="979" y="1"/>
                    <a:pt x="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938;p73">
              <a:extLst>
                <a:ext uri="{FF2B5EF4-FFF2-40B4-BE49-F238E27FC236}">
                  <a16:creationId xmlns:a16="http://schemas.microsoft.com/office/drawing/2014/main" id="{EBCF3FEA-A7DC-C346-A299-C942FE954499}"/>
                </a:ext>
              </a:extLst>
            </p:cNvPr>
            <p:cNvSpPr/>
            <p:nvPr/>
          </p:nvSpPr>
          <p:spPr>
            <a:xfrm>
              <a:off x="2584275" y="3313600"/>
              <a:ext cx="99400" cy="99325"/>
            </a:xfrm>
            <a:custGeom>
              <a:avLst/>
              <a:gdLst/>
              <a:ahLst/>
              <a:cxnLst/>
              <a:rect l="l" t="t" r="r" b="b"/>
              <a:pathLst>
                <a:path w="3976" h="3973" extrusionOk="0">
                  <a:moveTo>
                    <a:pt x="1988" y="1"/>
                  </a:moveTo>
                  <a:cubicBezTo>
                    <a:pt x="1702" y="1"/>
                    <a:pt x="1448" y="177"/>
                    <a:pt x="1350" y="444"/>
                  </a:cubicBezTo>
                  <a:cubicBezTo>
                    <a:pt x="1259" y="402"/>
                    <a:pt x="1161" y="381"/>
                    <a:pt x="1065" y="381"/>
                  </a:cubicBezTo>
                  <a:cubicBezTo>
                    <a:pt x="887" y="381"/>
                    <a:pt x="713" y="450"/>
                    <a:pt x="582" y="581"/>
                  </a:cubicBezTo>
                  <a:cubicBezTo>
                    <a:pt x="382" y="783"/>
                    <a:pt x="327" y="1089"/>
                    <a:pt x="447" y="1348"/>
                  </a:cubicBezTo>
                  <a:cubicBezTo>
                    <a:pt x="178" y="1446"/>
                    <a:pt x="0" y="1701"/>
                    <a:pt x="2" y="1987"/>
                  </a:cubicBezTo>
                  <a:lnTo>
                    <a:pt x="2" y="2017"/>
                  </a:lnTo>
                  <a:lnTo>
                    <a:pt x="1234" y="1214"/>
                  </a:lnTo>
                  <a:lnTo>
                    <a:pt x="1234" y="3567"/>
                  </a:lnTo>
                  <a:cubicBezTo>
                    <a:pt x="1273" y="3558"/>
                    <a:pt x="1313" y="3544"/>
                    <a:pt x="1350" y="3528"/>
                  </a:cubicBezTo>
                  <a:cubicBezTo>
                    <a:pt x="1448" y="3794"/>
                    <a:pt x="1702" y="3973"/>
                    <a:pt x="1988" y="3973"/>
                  </a:cubicBezTo>
                  <a:cubicBezTo>
                    <a:pt x="2272" y="3973"/>
                    <a:pt x="2527" y="3794"/>
                    <a:pt x="2625" y="3528"/>
                  </a:cubicBezTo>
                  <a:cubicBezTo>
                    <a:pt x="2717" y="3570"/>
                    <a:pt x="2815" y="3591"/>
                    <a:pt x="2911" y="3591"/>
                  </a:cubicBezTo>
                  <a:cubicBezTo>
                    <a:pt x="3088" y="3591"/>
                    <a:pt x="3261" y="3522"/>
                    <a:pt x="3392" y="3392"/>
                  </a:cubicBezTo>
                  <a:cubicBezTo>
                    <a:pt x="3594" y="3190"/>
                    <a:pt x="3649" y="2884"/>
                    <a:pt x="3529" y="2625"/>
                  </a:cubicBezTo>
                  <a:cubicBezTo>
                    <a:pt x="3797" y="2528"/>
                    <a:pt x="3975" y="2272"/>
                    <a:pt x="3975" y="1987"/>
                  </a:cubicBezTo>
                  <a:cubicBezTo>
                    <a:pt x="3975" y="1701"/>
                    <a:pt x="3797" y="1446"/>
                    <a:pt x="3529" y="1348"/>
                  </a:cubicBezTo>
                  <a:cubicBezTo>
                    <a:pt x="3649" y="1089"/>
                    <a:pt x="3594" y="783"/>
                    <a:pt x="3392" y="581"/>
                  </a:cubicBezTo>
                  <a:cubicBezTo>
                    <a:pt x="3261" y="450"/>
                    <a:pt x="3087" y="381"/>
                    <a:pt x="2910" y="381"/>
                  </a:cubicBezTo>
                  <a:cubicBezTo>
                    <a:pt x="2813" y="381"/>
                    <a:pt x="2716" y="402"/>
                    <a:pt x="2625" y="444"/>
                  </a:cubicBezTo>
                  <a:cubicBezTo>
                    <a:pt x="2527" y="177"/>
                    <a:pt x="2272" y="1"/>
                    <a:pt x="19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939;p73">
              <a:extLst>
                <a:ext uri="{FF2B5EF4-FFF2-40B4-BE49-F238E27FC236}">
                  <a16:creationId xmlns:a16="http://schemas.microsoft.com/office/drawing/2014/main" id="{50458785-978E-B6D5-A82D-1CCDB4555005}"/>
                </a:ext>
              </a:extLst>
            </p:cNvPr>
            <p:cNvSpPr/>
            <p:nvPr/>
          </p:nvSpPr>
          <p:spPr>
            <a:xfrm>
              <a:off x="2615100" y="3342875"/>
              <a:ext cx="44875" cy="40675"/>
            </a:xfrm>
            <a:custGeom>
              <a:avLst/>
              <a:gdLst/>
              <a:ahLst/>
              <a:cxnLst/>
              <a:rect l="l" t="t" r="r" b="b"/>
              <a:pathLst>
                <a:path w="1795" h="1627" extrusionOk="0">
                  <a:moveTo>
                    <a:pt x="757" y="0"/>
                  </a:moveTo>
                  <a:cubicBezTo>
                    <a:pt x="444" y="0"/>
                    <a:pt x="133" y="178"/>
                    <a:pt x="1" y="514"/>
                  </a:cubicBezTo>
                  <a:lnTo>
                    <a:pt x="1" y="1117"/>
                  </a:lnTo>
                  <a:cubicBezTo>
                    <a:pt x="125" y="1425"/>
                    <a:pt x="423" y="1626"/>
                    <a:pt x="756" y="1626"/>
                  </a:cubicBezTo>
                  <a:cubicBezTo>
                    <a:pt x="1408" y="1625"/>
                    <a:pt x="1794" y="896"/>
                    <a:pt x="1427" y="357"/>
                  </a:cubicBezTo>
                  <a:cubicBezTo>
                    <a:pt x="1263" y="116"/>
                    <a:pt x="1010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940;p73">
              <a:extLst>
                <a:ext uri="{FF2B5EF4-FFF2-40B4-BE49-F238E27FC236}">
                  <a16:creationId xmlns:a16="http://schemas.microsoft.com/office/drawing/2014/main" id="{E64D36A1-FF0A-8776-B6B0-0A300DF020A7}"/>
                </a:ext>
              </a:extLst>
            </p:cNvPr>
            <p:cNvSpPr/>
            <p:nvPr/>
          </p:nvSpPr>
          <p:spPr>
            <a:xfrm>
              <a:off x="2700663" y="3237938"/>
              <a:ext cx="10325" cy="264175"/>
            </a:xfrm>
            <a:custGeom>
              <a:avLst/>
              <a:gdLst/>
              <a:ahLst/>
              <a:cxnLst/>
              <a:rect l="l" t="t" r="r" b="b"/>
              <a:pathLst>
                <a:path w="413" h="10567" extrusionOk="0">
                  <a:moveTo>
                    <a:pt x="1" y="0"/>
                  </a:moveTo>
                  <a:lnTo>
                    <a:pt x="1" y="10566"/>
                  </a:lnTo>
                  <a:lnTo>
                    <a:pt x="413" y="10566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941;p73">
              <a:extLst>
                <a:ext uri="{FF2B5EF4-FFF2-40B4-BE49-F238E27FC236}">
                  <a16:creationId xmlns:a16="http://schemas.microsoft.com/office/drawing/2014/main" id="{6F2FF2BE-867E-4903-D004-2C7A420554B7}"/>
                </a:ext>
              </a:extLst>
            </p:cNvPr>
            <p:cNvSpPr/>
            <p:nvPr/>
          </p:nvSpPr>
          <p:spPr>
            <a:xfrm>
              <a:off x="2634350" y="3213625"/>
              <a:ext cx="68500" cy="62275"/>
            </a:xfrm>
            <a:custGeom>
              <a:avLst/>
              <a:gdLst/>
              <a:ahLst/>
              <a:cxnLst/>
              <a:rect l="l" t="t" r="r" b="b"/>
              <a:pathLst>
                <a:path w="2740" h="2491" extrusionOk="0">
                  <a:moveTo>
                    <a:pt x="570" y="1"/>
                  </a:moveTo>
                  <a:lnTo>
                    <a:pt x="105" y="1745"/>
                  </a:lnTo>
                  <a:cubicBezTo>
                    <a:pt x="0" y="2137"/>
                    <a:pt x="306" y="2491"/>
                    <a:pt x="673" y="2491"/>
                  </a:cubicBezTo>
                  <a:cubicBezTo>
                    <a:pt x="744" y="2491"/>
                    <a:pt x="817" y="2477"/>
                    <a:pt x="890" y="2449"/>
                  </a:cubicBezTo>
                  <a:lnTo>
                    <a:pt x="2739" y="173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942;p73">
              <a:extLst>
                <a:ext uri="{FF2B5EF4-FFF2-40B4-BE49-F238E27FC236}">
                  <a16:creationId xmlns:a16="http://schemas.microsoft.com/office/drawing/2014/main" id="{33369969-5D46-A72B-616A-AFCFFDBEF98A}"/>
                </a:ext>
              </a:extLst>
            </p:cNvPr>
            <p:cNvSpPr/>
            <p:nvPr/>
          </p:nvSpPr>
          <p:spPr>
            <a:xfrm>
              <a:off x="2702825" y="3213625"/>
              <a:ext cx="68400" cy="62275"/>
            </a:xfrm>
            <a:custGeom>
              <a:avLst/>
              <a:gdLst/>
              <a:ahLst/>
              <a:cxnLst/>
              <a:rect l="l" t="t" r="r" b="b"/>
              <a:pathLst>
                <a:path w="2736" h="2491" extrusionOk="0">
                  <a:moveTo>
                    <a:pt x="2169" y="1"/>
                  </a:moveTo>
                  <a:lnTo>
                    <a:pt x="0" y="1734"/>
                  </a:lnTo>
                  <a:lnTo>
                    <a:pt x="1847" y="2449"/>
                  </a:lnTo>
                  <a:cubicBezTo>
                    <a:pt x="1920" y="2477"/>
                    <a:pt x="1993" y="2491"/>
                    <a:pt x="2064" y="2491"/>
                  </a:cubicBezTo>
                  <a:cubicBezTo>
                    <a:pt x="2430" y="2491"/>
                    <a:pt x="2736" y="2137"/>
                    <a:pt x="2631" y="1745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943;p73">
              <a:extLst>
                <a:ext uri="{FF2B5EF4-FFF2-40B4-BE49-F238E27FC236}">
                  <a16:creationId xmlns:a16="http://schemas.microsoft.com/office/drawing/2014/main" id="{1E9BCEB3-76F7-815B-8C6A-2CCA6814A96A}"/>
                </a:ext>
              </a:extLst>
            </p:cNvPr>
            <p:cNvSpPr/>
            <p:nvPr/>
          </p:nvSpPr>
          <p:spPr>
            <a:xfrm>
              <a:off x="2646425" y="3209750"/>
              <a:ext cx="112800" cy="47250"/>
            </a:xfrm>
            <a:custGeom>
              <a:avLst/>
              <a:gdLst/>
              <a:ahLst/>
              <a:cxnLst/>
              <a:rect l="l" t="t" r="r" b="b"/>
              <a:pathLst>
                <a:path w="4512" h="1890" extrusionOk="0">
                  <a:moveTo>
                    <a:pt x="287" y="1"/>
                  </a:moveTo>
                  <a:cubicBezTo>
                    <a:pt x="84" y="1"/>
                    <a:pt x="0" y="264"/>
                    <a:pt x="166" y="383"/>
                  </a:cubicBezTo>
                  <a:lnTo>
                    <a:pt x="2256" y="1889"/>
                  </a:lnTo>
                  <a:lnTo>
                    <a:pt x="4343" y="383"/>
                  </a:lnTo>
                  <a:cubicBezTo>
                    <a:pt x="4512" y="264"/>
                    <a:pt x="4427" y="2"/>
                    <a:pt x="4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944;p73">
              <a:extLst>
                <a:ext uri="{FF2B5EF4-FFF2-40B4-BE49-F238E27FC236}">
                  <a16:creationId xmlns:a16="http://schemas.microsoft.com/office/drawing/2014/main" id="{820BC6AE-9A31-0577-F1C7-190E42463FF3}"/>
                </a:ext>
              </a:extLst>
            </p:cNvPr>
            <p:cNvSpPr/>
            <p:nvPr/>
          </p:nvSpPr>
          <p:spPr>
            <a:xfrm>
              <a:off x="2727975" y="3287975"/>
              <a:ext cx="58525" cy="58300"/>
            </a:xfrm>
            <a:custGeom>
              <a:avLst/>
              <a:gdLst/>
              <a:ahLst/>
              <a:cxnLst/>
              <a:rect l="l" t="t" r="r" b="b"/>
              <a:pathLst>
                <a:path w="2341" h="2332" extrusionOk="0">
                  <a:moveTo>
                    <a:pt x="2154" y="0"/>
                  </a:moveTo>
                  <a:cubicBezTo>
                    <a:pt x="1886" y="0"/>
                    <a:pt x="1325" y="85"/>
                    <a:pt x="707" y="702"/>
                  </a:cubicBezTo>
                  <a:cubicBezTo>
                    <a:pt x="78" y="1332"/>
                    <a:pt x="1" y="1903"/>
                    <a:pt x="5" y="2166"/>
                  </a:cubicBezTo>
                  <a:cubicBezTo>
                    <a:pt x="5" y="2256"/>
                    <a:pt x="79" y="2330"/>
                    <a:pt x="171" y="2332"/>
                  </a:cubicBezTo>
                  <a:cubicBezTo>
                    <a:pt x="176" y="2332"/>
                    <a:pt x="181" y="2332"/>
                    <a:pt x="186" y="2332"/>
                  </a:cubicBezTo>
                  <a:cubicBezTo>
                    <a:pt x="454" y="2332"/>
                    <a:pt x="1017" y="2245"/>
                    <a:pt x="1633" y="1630"/>
                  </a:cubicBezTo>
                  <a:cubicBezTo>
                    <a:pt x="2263" y="1002"/>
                    <a:pt x="2340" y="428"/>
                    <a:pt x="2335" y="166"/>
                  </a:cubicBezTo>
                  <a:cubicBezTo>
                    <a:pt x="2335" y="74"/>
                    <a:pt x="2261" y="2"/>
                    <a:pt x="2170" y="0"/>
                  </a:cubicBezTo>
                  <a:cubicBezTo>
                    <a:pt x="2165" y="0"/>
                    <a:pt x="2160" y="0"/>
                    <a:pt x="2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945;p73">
              <a:extLst>
                <a:ext uri="{FF2B5EF4-FFF2-40B4-BE49-F238E27FC236}">
                  <a16:creationId xmlns:a16="http://schemas.microsoft.com/office/drawing/2014/main" id="{56EAD66C-758E-E634-B03E-B4E268546A09}"/>
                </a:ext>
              </a:extLst>
            </p:cNvPr>
            <p:cNvSpPr/>
            <p:nvPr/>
          </p:nvSpPr>
          <p:spPr>
            <a:xfrm>
              <a:off x="2740200" y="3300900"/>
              <a:ext cx="33775" cy="32750"/>
            </a:xfrm>
            <a:custGeom>
              <a:avLst/>
              <a:gdLst/>
              <a:ahLst/>
              <a:cxnLst/>
              <a:rect l="l" t="t" r="r" b="b"/>
              <a:pathLst>
                <a:path w="1351" h="1310" extrusionOk="0">
                  <a:moveTo>
                    <a:pt x="1124" y="0"/>
                  </a:moveTo>
                  <a:cubicBezTo>
                    <a:pt x="1076" y="0"/>
                    <a:pt x="1029" y="17"/>
                    <a:pt x="990" y="49"/>
                  </a:cubicBezTo>
                  <a:lnTo>
                    <a:pt x="83" y="957"/>
                  </a:lnTo>
                  <a:cubicBezTo>
                    <a:pt x="1" y="1037"/>
                    <a:pt x="1" y="1168"/>
                    <a:pt x="83" y="1248"/>
                  </a:cubicBezTo>
                  <a:cubicBezTo>
                    <a:pt x="121" y="1288"/>
                    <a:pt x="173" y="1310"/>
                    <a:pt x="228" y="1310"/>
                  </a:cubicBezTo>
                  <a:cubicBezTo>
                    <a:pt x="283" y="1310"/>
                    <a:pt x="335" y="1288"/>
                    <a:pt x="374" y="1248"/>
                  </a:cubicBezTo>
                  <a:lnTo>
                    <a:pt x="1282" y="341"/>
                  </a:lnTo>
                  <a:cubicBezTo>
                    <a:pt x="1351" y="259"/>
                    <a:pt x="1346" y="136"/>
                    <a:pt x="1269" y="60"/>
                  </a:cubicBezTo>
                  <a:cubicBezTo>
                    <a:pt x="1229" y="21"/>
                    <a:pt x="1176" y="0"/>
                    <a:pt x="1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946;p73">
              <a:extLst>
                <a:ext uri="{FF2B5EF4-FFF2-40B4-BE49-F238E27FC236}">
                  <a16:creationId xmlns:a16="http://schemas.microsoft.com/office/drawing/2014/main" id="{57EC4D75-80E8-881F-5F4E-8BA4B900F9BF}"/>
                </a:ext>
              </a:extLst>
            </p:cNvPr>
            <p:cNvSpPr/>
            <p:nvPr/>
          </p:nvSpPr>
          <p:spPr>
            <a:xfrm>
              <a:off x="2636475" y="3425350"/>
              <a:ext cx="58525" cy="58325"/>
            </a:xfrm>
            <a:custGeom>
              <a:avLst/>
              <a:gdLst/>
              <a:ahLst/>
              <a:cxnLst/>
              <a:rect l="l" t="t" r="r" b="b"/>
              <a:pathLst>
                <a:path w="2341" h="2333" extrusionOk="0">
                  <a:moveTo>
                    <a:pt x="192" y="1"/>
                  </a:moveTo>
                  <a:cubicBezTo>
                    <a:pt x="185" y="1"/>
                    <a:pt x="178" y="1"/>
                    <a:pt x="171" y="1"/>
                  </a:cubicBezTo>
                  <a:cubicBezTo>
                    <a:pt x="80" y="1"/>
                    <a:pt x="5" y="75"/>
                    <a:pt x="5" y="167"/>
                  </a:cubicBezTo>
                  <a:cubicBezTo>
                    <a:pt x="1" y="429"/>
                    <a:pt x="80" y="1001"/>
                    <a:pt x="707" y="1629"/>
                  </a:cubicBezTo>
                  <a:cubicBezTo>
                    <a:pt x="1322" y="2247"/>
                    <a:pt x="1887" y="2333"/>
                    <a:pt x="2155" y="2333"/>
                  </a:cubicBezTo>
                  <a:cubicBezTo>
                    <a:pt x="2160" y="2333"/>
                    <a:pt x="2165" y="2333"/>
                    <a:pt x="2170" y="2333"/>
                  </a:cubicBezTo>
                  <a:cubicBezTo>
                    <a:pt x="2261" y="2331"/>
                    <a:pt x="2335" y="2257"/>
                    <a:pt x="2335" y="2166"/>
                  </a:cubicBezTo>
                  <a:cubicBezTo>
                    <a:pt x="2340" y="1904"/>
                    <a:pt x="2263" y="1329"/>
                    <a:pt x="1633" y="703"/>
                  </a:cubicBezTo>
                  <a:cubicBezTo>
                    <a:pt x="1022" y="92"/>
                    <a:pt x="463" y="1"/>
                    <a:pt x="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947;p73">
              <a:extLst>
                <a:ext uri="{FF2B5EF4-FFF2-40B4-BE49-F238E27FC236}">
                  <a16:creationId xmlns:a16="http://schemas.microsoft.com/office/drawing/2014/main" id="{7BA015F9-AB83-C98D-A59F-FB73ADA50748}"/>
                </a:ext>
              </a:extLst>
            </p:cNvPr>
            <p:cNvSpPr/>
            <p:nvPr/>
          </p:nvSpPr>
          <p:spPr>
            <a:xfrm>
              <a:off x="2648975" y="3438275"/>
              <a:ext cx="33800" cy="32750"/>
            </a:xfrm>
            <a:custGeom>
              <a:avLst/>
              <a:gdLst/>
              <a:ahLst/>
              <a:cxnLst/>
              <a:rect l="l" t="t" r="r" b="b"/>
              <a:pathLst>
                <a:path w="1352" h="1310" extrusionOk="0">
                  <a:moveTo>
                    <a:pt x="228" y="0"/>
                  </a:moveTo>
                  <a:cubicBezTo>
                    <a:pt x="175" y="0"/>
                    <a:pt x="123" y="21"/>
                    <a:pt x="83" y="62"/>
                  </a:cubicBezTo>
                  <a:cubicBezTo>
                    <a:pt x="6" y="137"/>
                    <a:pt x="1" y="259"/>
                    <a:pt x="72" y="342"/>
                  </a:cubicBezTo>
                  <a:lnTo>
                    <a:pt x="979" y="1249"/>
                  </a:lnTo>
                  <a:cubicBezTo>
                    <a:pt x="1015" y="1288"/>
                    <a:pt x="1065" y="1309"/>
                    <a:pt x="1118" y="1309"/>
                  </a:cubicBezTo>
                  <a:cubicBezTo>
                    <a:pt x="1120" y="1309"/>
                    <a:pt x="1122" y="1309"/>
                    <a:pt x="1124" y="1309"/>
                  </a:cubicBezTo>
                  <a:cubicBezTo>
                    <a:pt x="1179" y="1309"/>
                    <a:pt x="1231" y="1287"/>
                    <a:pt x="1271" y="1249"/>
                  </a:cubicBezTo>
                  <a:cubicBezTo>
                    <a:pt x="1351" y="1169"/>
                    <a:pt x="1351" y="1036"/>
                    <a:pt x="1271" y="958"/>
                  </a:cubicBezTo>
                  <a:lnTo>
                    <a:pt x="364" y="51"/>
                  </a:lnTo>
                  <a:cubicBezTo>
                    <a:pt x="324" y="17"/>
                    <a:pt x="276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Gráfico 19" descr="Gafas contorno">
            <a:extLst>
              <a:ext uri="{FF2B5EF4-FFF2-40B4-BE49-F238E27FC236}">
                <a16:creationId xmlns:a16="http://schemas.microsoft.com/office/drawing/2014/main" id="{E8AEFD72-2491-7566-52EE-DAB84C8E27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6227" y="1962951"/>
            <a:ext cx="587829" cy="587829"/>
          </a:xfrm>
          <a:prstGeom prst="rect">
            <a:avLst/>
          </a:prstGeom>
        </p:spPr>
      </p:pic>
      <p:pic>
        <p:nvPicPr>
          <p:cNvPr id="22" name="Gráfico 21" descr="Mochila contorno">
            <a:extLst>
              <a:ext uri="{FF2B5EF4-FFF2-40B4-BE49-F238E27FC236}">
                <a16:creationId xmlns:a16="http://schemas.microsoft.com/office/drawing/2014/main" id="{514F3F41-3FFD-DDE1-9C1F-A17004072B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1844" y="953289"/>
            <a:ext cx="457200" cy="457200"/>
          </a:xfrm>
          <a:prstGeom prst="rect">
            <a:avLst/>
          </a:prstGeom>
        </p:spPr>
      </p:pic>
      <p:pic>
        <p:nvPicPr>
          <p:cNvPr id="130" name="Imagen 12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08A45BD-747D-1342-3D59-F6C26F947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093" y="3878961"/>
            <a:ext cx="1326028" cy="126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D9C7BBF-A37E-5749-2355-0D655116D4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0" y="3840847"/>
            <a:ext cx="2258105" cy="126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E839699-A28B-7109-BB40-45D335945C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430981" y="2447183"/>
            <a:ext cx="2670409" cy="1495429"/>
          </a:xfrm>
          <a:prstGeom prst="rect">
            <a:avLst/>
          </a:prstGeom>
        </p:spPr>
      </p:pic>
      <p:sp>
        <p:nvSpPr>
          <p:cNvPr id="6152" name="Google Shape;6152;p39"/>
          <p:cNvSpPr txBox="1">
            <a:spLocks noGrp="1"/>
          </p:cNvSpPr>
          <p:nvPr>
            <p:ph type="body" idx="1"/>
          </p:nvPr>
        </p:nvSpPr>
        <p:spPr>
          <a:xfrm>
            <a:off x="720000" y="1077700"/>
            <a:ext cx="8009062" cy="384008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r>
              <a:rPr lang="ca-ES" sz="1800" dirty="0"/>
              <a:t>El Globus és una entitat infantil i juvenil d'educació en el lleure, sense ànim de lucre, que es va crear l'any 1984. Eduquem a través d'activitats lúdiques i fomentant un seguit de valors que creiem importants dins la dinàmica del conjunt de la nostra societat, tals com: </a:t>
            </a:r>
          </a:p>
          <a:p>
            <a:pPr marL="0" indent="0">
              <a:buNone/>
            </a:pPr>
            <a:r>
              <a:rPr lang="ca-ES" sz="1800" dirty="0"/>
              <a:t>- L‘Amistat                                                  - Tolerància</a:t>
            </a:r>
          </a:p>
          <a:p>
            <a:pPr marL="0" indent="0">
              <a:buNone/>
            </a:pPr>
            <a:r>
              <a:rPr lang="ca-ES" sz="1800" dirty="0"/>
              <a:t>- Companyerisme                                    - Respecte per la diversitat</a:t>
            </a:r>
          </a:p>
          <a:p>
            <a:pPr marL="0" indent="0">
              <a:buNone/>
            </a:pPr>
            <a:r>
              <a:rPr lang="ca-ES" sz="1800" dirty="0"/>
              <a:t>- Convivència                                            - Natura i el nostre entorn</a:t>
            </a:r>
          </a:p>
          <a:p>
            <a:pPr marL="0" indent="0">
              <a:buNone/>
            </a:pPr>
            <a:r>
              <a:rPr lang="ca-ES" sz="1800" dirty="0"/>
              <a:t>- Cooperació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6153" name="Google Shape;6153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Qui som?</a:t>
            </a:r>
            <a:endParaRPr lang="ca-ES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0D5019C-D45A-AE32-8BA8-666118600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61" y="3274927"/>
            <a:ext cx="1958054" cy="1868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930E257-EC76-D842-998F-82A4373160E4}"/>
              </a:ext>
            </a:extLst>
          </p:cNvPr>
          <p:cNvSpPr txBox="1"/>
          <p:nvPr/>
        </p:nvSpPr>
        <p:spPr>
          <a:xfrm>
            <a:off x="952819" y="4764101"/>
            <a:ext cx="48241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ighlight>
                  <a:srgbClr val="800000"/>
                </a:highlight>
                <a:latin typeface="Baloo 2" panose="020B0604020202020204" charset="0"/>
                <a:cs typeface="Baloo 2" panose="020B0604020202020204" charset="0"/>
              </a:rPr>
              <a:t>+info: info@elglobus.cat; insta: elglobusprat </a:t>
            </a:r>
            <a:endParaRPr lang="ca-ES" sz="16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highlight>
                <a:srgbClr val="800000"/>
              </a:highlight>
              <a:latin typeface="Baloo 2" panose="020B0604020202020204" charset="0"/>
              <a:cs typeface="Baloo 2" panose="020B0604020202020204" charset="0"/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Google Shape;6158;p40"/>
          <p:cNvSpPr txBox="1">
            <a:spLocks noGrp="1"/>
          </p:cNvSpPr>
          <p:nvPr>
            <p:ph type="title"/>
          </p:nvPr>
        </p:nvSpPr>
        <p:spPr>
          <a:xfrm>
            <a:off x="-141744" y="0"/>
            <a:ext cx="8958485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0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CENTRE D’INTERÈS: SÚPER GLOBUS MARIO EDITION</a:t>
            </a:r>
            <a:endParaRPr sz="3000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9" name="Google Shape;6159;p40"/>
          <p:cNvSpPr txBox="1">
            <a:spLocks noGrp="1"/>
          </p:cNvSpPr>
          <p:nvPr>
            <p:ph type="subTitle" idx="1"/>
          </p:nvPr>
        </p:nvSpPr>
        <p:spPr>
          <a:xfrm>
            <a:off x="567891" y="914400"/>
            <a:ext cx="7536594" cy="385010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ca-ES" sz="1800" b="1" dirty="0">
                <a:solidFill>
                  <a:schemeClr val="tx1"/>
                </a:solidFill>
                <a:latin typeface="+mj-lt"/>
              </a:rPr>
              <a:t>Benvinguts al casal d’estiu Súper Globus: Mario Edition, on el Regne del Bolet cobra vida amb colors, aventures i reptes que faran bategar el cor.</a:t>
            </a:r>
          </a:p>
          <a:p>
            <a:pPr marL="0" indent="0"/>
            <a:r>
              <a:rPr lang="ca-ES" sz="1800" b="1" dirty="0">
                <a:solidFill>
                  <a:schemeClr val="tx1"/>
                </a:solidFill>
                <a:latin typeface="+mj-lt"/>
              </a:rPr>
              <a:t>Aquest estiu, els infants es convertiran en veritables herois i heroïnes, corrent per boscos, saltant sobre ponts, nedant a la piscina i explorant la platja en missions plenes d’emoció.</a:t>
            </a:r>
          </a:p>
          <a:p>
            <a:pPr marL="0" indent="0"/>
            <a:r>
              <a:rPr lang="ca-ES" sz="1800" b="1" dirty="0">
                <a:solidFill>
                  <a:schemeClr val="tx1"/>
                </a:solidFill>
                <a:latin typeface="+mj-lt"/>
              </a:rPr>
              <a:t>Hauran de superar proves i gimcanes per aconseguir les monedes del món Xampinyó i, amb coratge i enginy, alliberar la Princesa </a:t>
            </a:r>
            <a:r>
              <a:rPr lang="ca-ES" sz="1800" b="1" dirty="0" err="1">
                <a:solidFill>
                  <a:schemeClr val="tx1"/>
                </a:solidFill>
                <a:latin typeface="+mj-lt"/>
              </a:rPr>
              <a:t>Peach</a:t>
            </a:r>
            <a:r>
              <a:rPr lang="ca-ES" sz="1800" b="1" dirty="0">
                <a:solidFill>
                  <a:schemeClr val="tx1"/>
                </a:solidFill>
                <a:latin typeface="+mj-lt"/>
              </a:rPr>
              <a:t> i els </a:t>
            </a:r>
            <a:r>
              <a:rPr lang="ca-ES" sz="1800" b="1" dirty="0" err="1">
                <a:solidFill>
                  <a:schemeClr val="tx1"/>
                </a:solidFill>
                <a:latin typeface="+mj-lt"/>
              </a:rPr>
              <a:t>Toads</a:t>
            </a:r>
            <a:r>
              <a:rPr lang="ca-ES" sz="1800" b="1" dirty="0">
                <a:solidFill>
                  <a:schemeClr val="tx1"/>
                </a:solidFill>
                <a:latin typeface="+mj-lt"/>
              </a:rPr>
              <a:t> del malvat </a:t>
            </a:r>
            <a:r>
              <a:rPr lang="ca-ES" sz="1800" b="1" dirty="0" err="1">
                <a:solidFill>
                  <a:schemeClr val="tx1"/>
                </a:solidFill>
                <a:latin typeface="+mj-lt"/>
              </a:rPr>
              <a:t>Bowser</a:t>
            </a:r>
            <a:r>
              <a:rPr lang="ca-ES" sz="18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indent="0"/>
            <a:r>
              <a:rPr lang="ca-ES" sz="1800" b="1" dirty="0">
                <a:solidFill>
                  <a:schemeClr val="tx1"/>
                </a:solidFill>
                <a:latin typeface="+mj-lt"/>
              </a:rPr>
              <a:t>Un estiu ple d’emocions, rialles i aprenentatges, on divertir-se junts i créixer com a grup és el veritable poder estrella. ⭐🍄🎮</a:t>
            </a: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AD5CFE5-5393-7046-43E1-751A1B89C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678" y="3907856"/>
            <a:ext cx="1417322" cy="135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E5D243-E77C-6951-9079-986B904308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74608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6D1697C-02F0-ADDF-FF45-D008B5C8B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147" y="804363"/>
            <a:ext cx="7704000" cy="4502844"/>
          </a:xfrm>
        </p:spPr>
        <p:txBody>
          <a:bodyPr/>
          <a:lstStyle/>
          <a:p>
            <a:pPr marL="0" indent="0">
              <a:buNone/>
            </a:pPr>
            <a:endParaRPr lang="ca-ES" dirty="0"/>
          </a:p>
          <a:p>
            <a:pPr marL="0" indent="0">
              <a:buNone/>
            </a:pPr>
            <a:r>
              <a:rPr lang="ca-ES" sz="2400" b="1" dirty="0">
                <a:solidFill>
                  <a:schemeClr val="accent1">
                    <a:lumMod val="75000"/>
                  </a:schemeClr>
                </a:solidFill>
              </a:rPr>
              <a:t>-Lloc: </a:t>
            </a:r>
            <a:r>
              <a:rPr lang="ca-ES" sz="1800" b="1" dirty="0"/>
              <a:t>Escola del Parc.</a:t>
            </a:r>
          </a:p>
          <a:p>
            <a:pPr marL="0" indent="0">
              <a:buNone/>
            </a:pPr>
            <a:r>
              <a:rPr lang="ca-ES" sz="18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ca-ES" sz="2400" b="1" dirty="0">
                <a:solidFill>
                  <a:schemeClr val="accent1">
                    <a:lumMod val="75000"/>
                  </a:schemeClr>
                </a:solidFill>
              </a:rPr>
              <a:t>Hora esmorzar</a:t>
            </a:r>
            <a:r>
              <a:rPr lang="ca-ES" sz="18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ca-ES" sz="1800" b="1" dirty="0"/>
              <a:t>Serà entre les 11:15h i 11:45h</a:t>
            </a:r>
          </a:p>
          <a:p>
            <a:pPr marL="0" indent="0">
              <a:buNone/>
            </a:pPr>
            <a:r>
              <a:rPr lang="ca-ES" sz="2400" b="1" dirty="0">
                <a:solidFill>
                  <a:schemeClr val="accent1">
                    <a:lumMod val="75000"/>
                  </a:schemeClr>
                </a:solidFill>
              </a:rPr>
              <a:t>-Entrades Casal: </a:t>
            </a:r>
            <a:r>
              <a:rPr lang="ca-ES" sz="1800" b="1" dirty="0"/>
              <a:t>L’entrada s'efectuarà per la porta que dona accés a la pista de futbol (avinguda del canal). L'entrada dels infants es farà esglaonadament per grups el primer dia. No hi haurà servei d’acollida.</a:t>
            </a:r>
          </a:p>
          <a:p>
            <a:pPr marL="0" indent="0">
              <a:buNone/>
            </a:pPr>
            <a:r>
              <a:rPr lang="ca-ES" sz="2400" b="1" dirty="0">
                <a:solidFill>
                  <a:schemeClr val="accent1">
                    <a:lumMod val="75000"/>
                  </a:schemeClr>
                </a:solidFill>
              </a:rPr>
              <a:t>-Sortides Casal: </a:t>
            </a:r>
            <a:r>
              <a:rPr lang="ca-ES" sz="1800" b="1" dirty="0"/>
              <a:t>Cada grup sortirà individualment i en ordre per on s’ha efectuat l’entrada.</a:t>
            </a:r>
          </a:p>
          <a:p>
            <a:pPr marL="0" indent="0">
              <a:buNone/>
            </a:pPr>
            <a:r>
              <a:rPr lang="ca-ES" sz="2400" b="1" dirty="0">
                <a:solidFill>
                  <a:schemeClr val="accent1">
                    <a:lumMod val="75000"/>
                  </a:schemeClr>
                </a:solidFill>
              </a:rPr>
              <a:t>-Entrega de papers: </a:t>
            </a:r>
            <a:r>
              <a:rPr lang="ca-ES" sz="1800" b="1" dirty="0"/>
              <a:t>En cas d’entregar algun paper necessari, l’horari de secretaria serà de 9h a 13h(entrada principal de l’escola). També es pot posar el paper a la motxilla de l’infant i que ell li entregui al monitor/a.</a:t>
            </a:r>
            <a:endParaRPr lang="ca-ES" sz="1200" b="1" dirty="0"/>
          </a:p>
          <a:p>
            <a:pPr marL="0" indent="0">
              <a:buNone/>
            </a:pPr>
            <a:endParaRPr lang="ca-ES" sz="1200" b="1" dirty="0"/>
          </a:p>
          <a:p>
            <a:pPr marL="0" indent="0">
              <a:buNone/>
            </a:pPr>
            <a:r>
              <a:rPr lang="ca-ES" sz="1300" b="1" dirty="0">
                <a:solidFill>
                  <a:schemeClr val="accent6">
                    <a:lumMod val="75000"/>
                  </a:schemeClr>
                </a:solidFill>
              </a:rPr>
              <a:t>       *En cap cas es permetrà l’entrada al recinte a cap familiar si no es per un cas específic.</a:t>
            </a:r>
          </a:p>
          <a:p>
            <a:pPr marL="152400" indent="0">
              <a:buNone/>
            </a:pPr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627D123-9981-4B36-BB1B-85CB008B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90" y="61473"/>
            <a:ext cx="7988310" cy="900967"/>
          </a:xfrm>
        </p:spPr>
        <p:txBody>
          <a:bodyPr/>
          <a:lstStyle/>
          <a:p>
            <a:pPr algn="ctr"/>
            <a:r>
              <a:rPr lang="ca-ES" sz="54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Informació</a:t>
            </a:r>
            <a:r>
              <a:rPr lang="ca-ES" sz="5400" b="1" dirty="0">
                <a:solidFill>
                  <a:schemeClr val="accent6">
                    <a:lumMod val="75000"/>
                  </a:schemeClr>
                </a:solidFill>
              </a:rPr>
              <a:t> General:</a:t>
            </a:r>
            <a:endParaRPr lang="es-ES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Imagen 2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53082FC-7851-2986-5B4B-77D6816C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150" y="4197065"/>
            <a:ext cx="1103083" cy="105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BA1FA1CA-68F6-9FB9-F916-C8E3ED135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293281">
            <a:off x="8458300" y="3502408"/>
            <a:ext cx="500021" cy="634947"/>
          </a:xfrm>
          <a:prstGeom prst="rect">
            <a:avLst/>
          </a:prstGeom>
        </p:spPr>
      </p:pic>
      <p:pic>
        <p:nvPicPr>
          <p:cNvPr id="27" name="Imagen 26" descr="Icono&#10;&#10;El contenido generado por IA puede ser incorrecto.">
            <a:extLst>
              <a:ext uri="{FF2B5EF4-FFF2-40B4-BE49-F238E27FC236}">
                <a16:creationId xmlns:a16="http://schemas.microsoft.com/office/drawing/2014/main" id="{483905EF-8BE6-18A9-5B20-FA6A111CC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1005" y="87542"/>
            <a:ext cx="848828" cy="8488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651BD7-F84D-3975-76DF-38135ED822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7207925" y="0"/>
            <a:ext cx="2302443" cy="230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611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3" name="Google Shape;6193;p42"/>
          <p:cNvSpPr txBox="1">
            <a:spLocks noGrp="1"/>
          </p:cNvSpPr>
          <p:nvPr>
            <p:ph type="title"/>
          </p:nvPr>
        </p:nvSpPr>
        <p:spPr>
          <a:xfrm>
            <a:off x="2524539" y="200480"/>
            <a:ext cx="5941509" cy="9722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Horaris:</a:t>
            </a:r>
            <a:endParaRPr sz="7200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94" name="Google Shape;6194;p42"/>
          <p:cNvSpPr txBox="1">
            <a:spLocks noGrp="1"/>
          </p:cNvSpPr>
          <p:nvPr>
            <p:ph type="subTitle" idx="1"/>
          </p:nvPr>
        </p:nvSpPr>
        <p:spPr>
          <a:xfrm>
            <a:off x="2692853" y="958212"/>
            <a:ext cx="6193532" cy="385307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ca-E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ca-ES" sz="2400" dirty="0"/>
              <a:t> </a:t>
            </a:r>
            <a:r>
              <a:rPr lang="ca-ES" sz="2400" b="1" dirty="0">
                <a:solidFill>
                  <a:schemeClr val="accent6">
                    <a:lumMod val="50000"/>
                  </a:schemeClr>
                </a:solidFill>
              </a:rPr>
              <a:t>8:55h a 9:10h:  </a:t>
            </a:r>
            <a:r>
              <a:rPr lang="ca-ES" sz="2400" b="1" dirty="0"/>
              <a:t>Entrada al Casal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a-ES" sz="2400" b="1" dirty="0"/>
              <a:t> </a:t>
            </a:r>
            <a:r>
              <a:rPr lang="ca-ES" sz="2400" b="1" dirty="0">
                <a:solidFill>
                  <a:schemeClr val="accent6">
                    <a:lumMod val="50000"/>
                  </a:schemeClr>
                </a:solidFill>
              </a:rPr>
              <a:t>9:00h a 11h: </a:t>
            </a:r>
            <a:r>
              <a:rPr lang="ca-ES" sz="2400" b="1" dirty="0"/>
              <a:t>Primera activitat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a-ES" sz="2400" b="1" dirty="0"/>
              <a:t> </a:t>
            </a:r>
            <a:r>
              <a:rPr lang="ca-ES" sz="2400" b="1" dirty="0">
                <a:solidFill>
                  <a:schemeClr val="accent6">
                    <a:lumMod val="50000"/>
                  </a:schemeClr>
                </a:solidFill>
              </a:rPr>
              <a:t>11:15h a 11:45h: </a:t>
            </a:r>
            <a:r>
              <a:rPr lang="ca-ES" sz="2400" b="1" dirty="0"/>
              <a:t>Esmorzar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a-ES" sz="2400" b="1" dirty="0"/>
              <a:t> </a:t>
            </a:r>
            <a:r>
              <a:rPr lang="ca-ES" sz="2400" b="1" dirty="0">
                <a:solidFill>
                  <a:schemeClr val="accent6">
                    <a:lumMod val="50000"/>
                  </a:schemeClr>
                </a:solidFill>
              </a:rPr>
              <a:t>12:00h a 13:50h: </a:t>
            </a:r>
            <a:r>
              <a:rPr lang="ca-ES" sz="2400" b="1" dirty="0"/>
              <a:t>Segona activitat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a-ES" sz="2400" b="1" dirty="0"/>
              <a:t> </a:t>
            </a:r>
            <a:r>
              <a:rPr lang="ca-ES" sz="2400" b="1" dirty="0">
                <a:solidFill>
                  <a:schemeClr val="accent6">
                    <a:lumMod val="50000"/>
                  </a:schemeClr>
                </a:solidFill>
              </a:rPr>
              <a:t>13:55h a 14:00h: </a:t>
            </a:r>
            <a:r>
              <a:rPr lang="ca-ES" sz="2400" b="1" dirty="0"/>
              <a:t>Sortida Casal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a-ES" sz="2400" b="1" dirty="0">
                <a:solidFill>
                  <a:schemeClr val="accent6">
                    <a:lumMod val="50000"/>
                  </a:schemeClr>
                </a:solidFill>
              </a:rPr>
              <a:t>14:00h a 15:30h: </a:t>
            </a:r>
            <a:r>
              <a:rPr lang="ca-ES" sz="2400" b="1" dirty="0"/>
              <a:t>Menjador</a:t>
            </a:r>
          </a:p>
          <a:p>
            <a:pPr marL="0" indent="0">
              <a:lnSpc>
                <a:spcPct val="150000"/>
              </a:lnSpc>
              <a:buNone/>
            </a:pPr>
            <a:endParaRPr lang="ca-ES" sz="2400" dirty="0"/>
          </a:p>
          <a:p>
            <a:pPr marL="0" indent="0">
              <a:lnSpc>
                <a:spcPct val="150000"/>
              </a:lnSpc>
              <a:buNone/>
            </a:pPr>
            <a:endParaRPr lang="ca-ES" sz="2400" dirty="0"/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</a:pPr>
            <a:endParaRPr dirty="0"/>
          </a:p>
        </p:txBody>
      </p:sp>
      <p:pic>
        <p:nvPicPr>
          <p:cNvPr id="3" name="Gráfico 2" descr="Reloj con relleno sólido">
            <a:extLst>
              <a:ext uri="{FF2B5EF4-FFF2-40B4-BE49-F238E27FC236}">
                <a16:creationId xmlns:a16="http://schemas.microsoft.com/office/drawing/2014/main" id="{BA04B424-64C1-FDB6-5428-D3F68C6111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8559" y="2594853"/>
            <a:ext cx="457200" cy="457200"/>
          </a:xfrm>
          <a:prstGeom prst="rect">
            <a:avLst/>
          </a:prstGeom>
        </p:spPr>
      </p:pic>
      <p:pic>
        <p:nvPicPr>
          <p:cNvPr id="6" name="Gráfico 5" descr="Reloj con relleno sólido">
            <a:extLst>
              <a:ext uri="{FF2B5EF4-FFF2-40B4-BE49-F238E27FC236}">
                <a16:creationId xmlns:a16="http://schemas.microsoft.com/office/drawing/2014/main" id="{4EC06496-2270-BF74-029E-9DC7C6A604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5653" y="1478828"/>
            <a:ext cx="457200" cy="457200"/>
          </a:xfrm>
          <a:prstGeom prst="rect">
            <a:avLst/>
          </a:prstGeom>
        </p:spPr>
      </p:pic>
      <p:pic>
        <p:nvPicPr>
          <p:cNvPr id="7" name="Gráfico 6" descr="Reloj con relleno sólido">
            <a:extLst>
              <a:ext uri="{FF2B5EF4-FFF2-40B4-BE49-F238E27FC236}">
                <a16:creationId xmlns:a16="http://schemas.microsoft.com/office/drawing/2014/main" id="{622BD006-BB64-B038-A71B-8FF25AE848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5653" y="2032192"/>
            <a:ext cx="457200" cy="457200"/>
          </a:xfrm>
          <a:prstGeom prst="rect">
            <a:avLst/>
          </a:prstGeom>
        </p:spPr>
      </p:pic>
      <p:pic>
        <p:nvPicPr>
          <p:cNvPr id="8" name="Gráfico 7" descr="Reloj con relleno sólido">
            <a:extLst>
              <a:ext uri="{FF2B5EF4-FFF2-40B4-BE49-F238E27FC236}">
                <a16:creationId xmlns:a16="http://schemas.microsoft.com/office/drawing/2014/main" id="{F4C82E8F-FD59-2803-A320-5598B5FC59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5653" y="3146331"/>
            <a:ext cx="457200" cy="457200"/>
          </a:xfrm>
          <a:prstGeom prst="rect">
            <a:avLst/>
          </a:prstGeom>
        </p:spPr>
      </p:pic>
      <p:pic>
        <p:nvPicPr>
          <p:cNvPr id="9" name="Gráfico 8" descr="Reloj con relleno sólido">
            <a:extLst>
              <a:ext uri="{FF2B5EF4-FFF2-40B4-BE49-F238E27FC236}">
                <a16:creationId xmlns:a16="http://schemas.microsoft.com/office/drawing/2014/main" id="{805734C8-95FB-4AE7-8737-B29B7B9A9F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5653" y="3708992"/>
            <a:ext cx="457200" cy="457200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DF6EFF2-6E1C-4E81-7EFD-3B9DBCA5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027" y="4133765"/>
            <a:ext cx="1167973" cy="111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áfico 1" descr="Reloj con relleno sólido">
            <a:extLst>
              <a:ext uri="{FF2B5EF4-FFF2-40B4-BE49-F238E27FC236}">
                <a16:creationId xmlns:a16="http://schemas.microsoft.com/office/drawing/2014/main" id="{D71E8635-CB5F-E315-CBC3-AC59805647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9200" y="4260137"/>
            <a:ext cx="457200" cy="4572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AE85BE-2944-D9CD-62F1-EA19F5E026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78A86-0364-59A7-EE90-5F27C07C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960" y="255255"/>
            <a:ext cx="2787000" cy="999300"/>
          </a:xfrm>
        </p:spPr>
        <p:txBody>
          <a:bodyPr/>
          <a:lstStyle/>
          <a:p>
            <a:r>
              <a:rPr lang="ca-ES" sz="40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Menjador: </a:t>
            </a:r>
            <a:endParaRPr lang="ca-ES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93CB73-4F0F-7F87-E681-951D26523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7984" y="1580864"/>
            <a:ext cx="5850005" cy="2181541"/>
          </a:xfrm>
        </p:spPr>
        <p:txBody>
          <a:bodyPr/>
          <a:lstStyle/>
          <a:p>
            <a:pPr marL="0" indent="0">
              <a:buNone/>
            </a:pPr>
            <a:r>
              <a:rPr lang="ca-ES" sz="1800" b="1" dirty="0"/>
              <a:t>Aquest any tornem a  contractar l’empresa de càtering Fundació </a:t>
            </a:r>
            <a:r>
              <a:rPr lang="ca-ES" sz="1800" b="1" dirty="0" err="1"/>
              <a:t>Rubricatus</a:t>
            </a:r>
            <a:r>
              <a:rPr lang="ca-ES" sz="1800" b="1" dirty="0"/>
              <a:t> “Es </a:t>
            </a:r>
            <a:r>
              <a:rPr lang="ca-ES" sz="1800" b="1" dirty="0" err="1"/>
              <a:t>bó</a:t>
            </a:r>
            <a:r>
              <a:rPr lang="ca-ES" sz="1800" b="1" dirty="0"/>
              <a:t>”, amb </a:t>
            </a:r>
            <a:r>
              <a:rPr lang="ca-ES" sz="1800" b="1" dirty="0" err="1"/>
              <a:t>sede</a:t>
            </a:r>
            <a:r>
              <a:rPr lang="ca-ES" sz="1800" b="1" dirty="0"/>
              <a:t> al Prat de Llobregat.</a:t>
            </a:r>
          </a:p>
          <a:p>
            <a:pPr marL="0" indent="0">
              <a:buNone/>
            </a:pPr>
            <a:endParaRPr lang="ca-ES" sz="1800" b="1" dirty="0"/>
          </a:p>
          <a:p>
            <a:pPr marL="0" indent="0">
              <a:buNone/>
            </a:pPr>
            <a:r>
              <a:rPr lang="ca-ES" sz="1800" b="1" dirty="0"/>
              <a:t>Els seus menús que segueixen les pautes de la nostra dieta mediterrània, sans i equilibrats, elaborats per dietistes especialitzats.</a:t>
            </a:r>
          </a:p>
          <a:p>
            <a:pPr marL="0" indent="0">
              <a:buNone/>
            </a:pPr>
            <a:endParaRPr lang="ca-ES" sz="1800" b="1" dirty="0"/>
          </a:p>
          <a:p>
            <a:endParaRPr lang="ca-E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C9DAA7-F502-D844-30C6-80D63F05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" y="175623"/>
            <a:ext cx="1931827" cy="103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896660-8330-02F1-52D2-828E999E9C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38830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87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05D37-48FC-4359-B1CF-8664B464C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B84D0-1166-D880-430E-2543D25FD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963" y="-65009"/>
            <a:ext cx="2787000" cy="999300"/>
          </a:xfrm>
        </p:spPr>
        <p:txBody>
          <a:bodyPr/>
          <a:lstStyle/>
          <a:p>
            <a:r>
              <a:rPr lang="ca-ES" sz="40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Menú: </a:t>
            </a:r>
            <a:endParaRPr lang="ca-ES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A04243-D9B1-CDEE-4AB6-67DE78B32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7984" y="1580864"/>
            <a:ext cx="5850005" cy="2181541"/>
          </a:xfrm>
        </p:spPr>
        <p:txBody>
          <a:bodyPr/>
          <a:lstStyle/>
          <a:p>
            <a:pPr marL="0" indent="0">
              <a:buNone/>
            </a:pPr>
            <a:endParaRPr lang="ca-ES" sz="1800" b="1" dirty="0"/>
          </a:p>
          <a:p>
            <a:pPr marL="0" indent="0">
              <a:buNone/>
            </a:pPr>
            <a:endParaRPr lang="ca-ES" sz="1800" b="1" dirty="0"/>
          </a:p>
          <a:p>
            <a:endParaRPr lang="ca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AF7776-FE0C-3506-A020-AD59BC6E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14" y="443322"/>
            <a:ext cx="6325902" cy="470017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E15BF6F-39AB-670B-FC57-99AA89F3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1" y="0"/>
            <a:ext cx="1354931" cy="72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4D2B3D-23FC-88E5-84B3-5BEE79D8B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215" y="-194575"/>
            <a:ext cx="2267342" cy="1275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E50A11-781A-9E31-AFD9-FF1554B60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444" y="4112328"/>
            <a:ext cx="2040556" cy="1147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766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D4FA5-69F1-538F-D6C3-D98693D0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3050" y="54650"/>
            <a:ext cx="12368893" cy="509082"/>
          </a:xfrm>
        </p:spPr>
        <p:txBody>
          <a:bodyPr/>
          <a:lstStyle/>
          <a:p>
            <a:r>
              <a:rPr lang="ca-ES" sz="5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Equip de monitors/es</a:t>
            </a:r>
          </a:p>
        </p:txBody>
      </p:sp>
      <p:pic>
        <p:nvPicPr>
          <p:cNvPr id="12" name="Imagen 11" descr="Imagen que contiene interior, puesto, tabla, computer&#10;&#10;Descripción generada automáticamente">
            <a:extLst>
              <a:ext uri="{FF2B5EF4-FFF2-40B4-BE49-F238E27FC236}">
                <a16:creationId xmlns:a16="http://schemas.microsoft.com/office/drawing/2014/main" id="{2A97EBC1-BCF0-506E-481C-88F95EC8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12692" y="3176276"/>
            <a:ext cx="1608844" cy="1206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9CAA999-180E-D4FD-16D0-6D6B53157521}"/>
              </a:ext>
            </a:extLst>
          </p:cNvPr>
          <p:cNvSpPr txBox="1"/>
          <p:nvPr/>
        </p:nvSpPr>
        <p:spPr>
          <a:xfrm>
            <a:off x="841729" y="2420473"/>
            <a:ext cx="1906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</a:t>
            </a:r>
            <a:r>
              <a:rPr lang="ca-ES" sz="1600" b="1" dirty="0">
                <a:latin typeface="Baloo 2" panose="020B0604020202020204" charset="0"/>
                <a:cs typeface="Baloo 2" panose="020B0604020202020204" charset="0"/>
              </a:rPr>
              <a:t>Eva</a:t>
            </a:r>
            <a:endParaRPr lang="ca-ES" sz="1600" b="1" dirty="0">
              <a:solidFill>
                <a:schemeClr val="tx1"/>
              </a:solidFill>
              <a:latin typeface="Baloo 2" panose="020B0604020202020204" charset="0"/>
              <a:cs typeface="Baloo 2" panose="020B0604020202020204" charset="0"/>
            </a:endParaRPr>
          </a:p>
          <a:p>
            <a:pPr algn="ctr"/>
            <a:r>
              <a:rPr lang="ca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Referent d’EI3-EI</a:t>
            </a:r>
            <a:r>
              <a:rPr lang="ca-ES" sz="1600" b="1" dirty="0">
                <a:latin typeface="Baloo 2" panose="020B0604020202020204" charset="0"/>
                <a:cs typeface="Baloo 2" panose="020B0604020202020204" charset="0"/>
              </a:rPr>
              <a:t>4</a:t>
            </a:r>
            <a:endParaRPr lang="ca-ES" sz="1600" b="1" dirty="0">
              <a:solidFill>
                <a:schemeClr val="tx1"/>
              </a:solidFill>
              <a:latin typeface="Baloo 2" panose="020B0604020202020204" charset="0"/>
              <a:cs typeface="Baloo 2" panose="020B060402020202020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2A8A13-FE69-59C7-24C2-3D39CD7EEBA8}"/>
              </a:ext>
            </a:extLst>
          </p:cNvPr>
          <p:cNvSpPr txBox="1"/>
          <p:nvPr/>
        </p:nvSpPr>
        <p:spPr>
          <a:xfrm>
            <a:off x="3190229" y="2420860"/>
            <a:ext cx="2028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             Laura</a:t>
            </a:r>
          </a:p>
          <a:p>
            <a:r>
              <a:rPr lang="ca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Referent</a:t>
            </a:r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d’EI5-1er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303B9FA-C56C-657B-1213-E66DDBC4FFEC}"/>
              </a:ext>
            </a:extLst>
          </p:cNvPr>
          <p:cNvSpPr txBox="1"/>
          <p:nvPr/>
        </p:nvSpPr>
        <p:spPr>
          <a:xfrm>
            <a:off x="5409541" y="2400600"/>
            <a:ext cx="263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           Luna</a:t>
            </a:r>
          </a:p>
          <a:p>
            <a:r>
              <a:rPr lang="ca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Referent de 2n-3er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781B90B-8B5E-A949-8E79-834EBF7AC84A}"/>
              </a:ext>
            </a:extLst>
          </p:cNvPr>
          <p:cNvSpPr txBox="1"/>
          <p:nvPr/>
        </p:nvSpPr>
        <p:spPr>
          <a:xfrm>
            <a:off x="2186772" y="4614468"/>
            <a:ext cx="477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                  </a:t>
            </a:r>
            <a:r>
              <a:rPr lang="es-ES" sz="1600" b="1" dirty="0">
                <a:latin typeface="Baloo 2" panose="020B0604020202020204" charset="0"/>
                <a:cs typeface="Baloo 2" panose="020B0604020202020204" charset="0"/>
              </a:rPr>
              <a:t>Tesla</a:t>
            </a:r>
            <a:endParaRPr lang="es-ES" sz="1600" b="1" dirty="0">
              <a:solidFill>
                <a:schemeClr val="tx1"/>
              </a:solidFill>
              <a:latin typeface="Baloo 2" panose="020B0604020202020204" charset="0"/>
              <a:cs typeface="Baloo 2" panose="020B060402020202020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Referent de 6è -ESO       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B14A9C7-D99C-6A3B-5FEC-A787D91ACEE7}"/>
              </a:ext>
            </a:extLst>
          </p:cNvPr>
          <p:cNvSpPr txBox="1"/>
          <p:nvPr/>
        </p:nvSpPr>
        <p:spPr>
          <a:xfrm>
            <a:off x="4346052" y="4644921"/>
            <a:ext cx="229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                </a:t>
            </a:r>
            <a:r>
              <a:rPr lang="es-ES" sz="1600" b="1" dirty="0">
                <a:latin typeface="Baloo 2" panose="020B0604020202020204" charset="0"/>
                <a:cs typeface="Baloo 2" panose="020B0604020202020204" charset="0"/>
              </a:rPr>
              <a:t>Sonia</a:t>
            </a:r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    </a:t>
            </a:r>
          </a:p>
          <a:p>
            <a:r>
              <a:rPr lang="es-ES" sz="1600" b="1" dirty="0">
                <a:latin typeface="Baloo 2" panose="020B0604020202020204" charset="0"/>
                <a:cs typeface="Baloo 2" panose="020B0604020202020204" charset="0"/>
              </a:rPr>
              <a:t>    Monitora/ Referent</a:t>
            </a:r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                                               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E31660-0045-C004-0A12-3F9A731BB5EB}"/>
              </a:ext>
            </a:extLst>
          </p:cNvPr>
          <p:cNvSpPr txBox="1"/>
          <p:nvPr/>
        </p:nvSpPr>
        <p:spPr>
          <a:xfrm>
            <a:off x="210749" y="4603528"/>
            <a:ext cx="289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                 </a:t>
            </a:r>
            <a:r>
              <a:rPr lang="es-ES" sz="1600" b="1" dirty="0">
                <a:latin typeface="Baloo 2" panose="020B0604020202020204" charset="0"/>
                <a:cs typeface="Baloo 2" panose="020B0604020202020204" charset="0"/>
              </a:rPr>
              <a:t>Judith</a:t>
            </a:r>
            <a:endParaRPr lang="es-ES" sz="1600" b="1" dirty="0">
              <a:solidFill>
                <a:schemeClr val="tx1"/>
              </a:solidFill>
              <a:latin typeface="Baloo 2" panose="020B0604020202020204" charset="0"/>
              <a:cs typeface="Baloo 2" panose="020B0604020202020204" charset="0"/>
            </a:endParaRPr>
          </a:p>
          <a:p>
            <a:r>
              <a:rPr lang="es-ES" sz="16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Referent de 4rt-5è</a:t>
            </a:r>
          </a:p>
        </p:txBody>
      </p:sp>
      <p:grpSp>
        <p:nvGrpSpPr>
          <p:cNvPr id="18" name="Google Shape;8164;p73">
            <a:extLst>
              <a:ext uri="{FF2B5EF4-FFF2-40B4-BE49-F238E27FC236}">
                <a16:creationId xmlns:a16="http://schemas.microsoft.com/office/drawing/2014/main" id="{245C727D-C64A-EAFE-FCAC-044BC29580DB}"/>
              </a:ext>
            </a:extLst>
          </p:cNvPr>
          <p:cNvGrpSpPr/>
          <p:nvPr/>
        </p:nvGrpSpPr>
        <p:grpSpPr>
          <a:xfrm rot="20523765">
            <a:off x="161726" y="1835872"/>
            <a:ext cx="795063" cy="692210"/>
            <a:chOff x="4786975" y="2060175"/>
            <a:chExt cx="352325" cy="330650"/>
          </a:xfrm>
        </p:grpSpPr>
        <p:sp>
          <p:nvSpPr>
            <p:cNvPr id="19" name="Google Shape;8165;p73">
              <a:extLst>
                <a:ext uri="{FF2B5EF4-FFF2-40B4-BE49-F238E27FC236}">
                  <a16:creationId xmlns:a16="http://schemas.microsoft.com/office/drawing/2014/main" id="{04F5742C-592F-3860-6BB2-EA22EA0BBC28}"/>
                </a:ext>
              </a:extLst>
            </p:cNvPr>
            <p:cNvSpPr/>
            <p:nvPr/>
          </p:nvSpPr>
          <p:spPr>
            <a:xfrm>
              <a:off x="4786975" y="2127100"/>
              <a:ext cx="352325" cy="263725"/>
            </a:xfrm>
            <a:custGeom>
              <a:avLst/>
              <a:gdLst/>
              <a:ahLst/>
              <a:cxnLst/>
              <a:rect l="l" t="t" r="r" b="b"/>
              <a:pathLst>
                <a:path w="14093" h="10549" extrusionOk="0">
                  <a:moveTo>
                    <a:pt x="2365" y="1"/>
                  </a:moveTo>
                  <a:cubicBezTo>
                    <a:pt x="1059" y="1"/>
                    <a:pt x="0" y="1059"/>
                    <a:pt x="0" y="2366"/>
                  </a:cubicBezTo>
                  <a:lnTo>
                    <a:pt x="0" y="8184"/>
                  </a:lnTo>
                  <a:cubicBezTo>
                    <a:pt x="0" y="9490"/>
                    <a:pt x="1059" y="10548"/>
                    <a:pt x="2365" y="10548"/>
                  </a:cubicBezTo>
                  <a:lnTo>
                    <a:pt x="11729" y="10548"/>
                  </a:lnTo>
                  <a:cubicBezTo>
                    <a:pt x="13034" y="10548"/>
                    <a:pt x="14092" y="9490"/>
                    <a:pt x="14091" y="8184"/>
                  </a:cubicBezTo>
                  <a:lnTo>
                    <a:pt x="14091" y="2366"/>
                  </a:lnTo>
                  <a:cubicBezTo>
                    <a:pt x="14092" y="1059"/>
                    <a:pt x="13034" y="1"/>
                    <a:pt x="11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6;p73">
              <a:extLst>
                <a:ext uri="{FF2B5EF4-FFF2-40B4-BE49-F238E27FC236}">
                  <a16:creationId xmlns:a16="http://schemas.microsoft.com/office/drawing/2014/main" id="{B3FD42A2-5D94-3DD1-4D6D-B0A17865EA13}"/>
                </a:ext>
              </a:extLst>
            </p:cNvPr>
            <p:cNvSpPr/>
            <p:nvPr/>
          </p:nvSpPr>
          <p:spPr>
            <a:xfrm>
              <a:off x="4904300" y="2313650"/>
              <a:ext cx="117650" cy="77175"/>
            </a:xfrm>
            <a:custGeom>
              <a:avLst/>
              <a:gdLst/>
              <a:ahLst/>
              <a:cxnLst/>
              <a:rect l="l" t="t" r="r" b="b"/>
              <a:pathLst>
                <a:path w="4706" h="3087" extrusionOk="0">
                  <a:moveTo>
                    <a:pt x="0" y="1"/>
                  </a:moveTo>
                  <a:lnTo>
                    <a:pt x="0" y="3086"/>
                  </a:lnTo>
                  <a:lnTo>
                    <a:pt x="4706" y="3086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7;p73">
              <a:extLst>
                <a:ext uri="{FF2B5EF4-FFF2-40B4-BE49-F238E27FC236}">
                  <a16:creationId xmlns:a16="http://schemas.microsoft.com/office/drawing/2014/main" id="{FEE61E6F-9D4E-9C29-CBD3-768EE9704B71}"/>
                </a:ext>
              </a:extLst>
            </p:cNvPr>
            <p:cNvSpPr/>
            <p:nvPr/>
          </p:nvSpPr>
          <p:spPr>
            <a:xfrm>
              <a:off x="4882325" y="2060175"/>
              <a:ext cx="161600" cy="66950"/>
            </a:xfrm>
            <a:custGeom>
              <a:avLst/>
              <a:gdLst/>
              <a:ahLst/>
              <a:cxnLst/>
              <a:rect l="l" t="t" r="r" b="b"/>
              <a:pathLst>
                <a:path w="6464" h="2678" extrusionOk="0">
                  <a:moveTo>
                    <a:pt x="1451" y="1"/>
                  </a:moveTo>
                  <a:cubicBezTo>
                    <a:pt x="649" y="1"/>
                    <a:pt x="1" y="650"/>
                    <a:pt x="2" y="1452"/>
                  </a:cubicBezTo>
                  <a:lnTo>
                    <a:pt x="2" y="2678"/>
                  </a:lnTo>
                  <a:lnTo>
                    <a:pt x="6464" y="2678"/>
                  </a:lnTo>
                  <a:lnTo>
                    <a:pt x="6464" y="1452"/>
                  </a:lnTo>
                  <a:cubicBezTo>
                    <a:pt x="6464" y="650"/>
                    <a:pt x="5814" y="1"/>
                    <a:pt x="5014" y="1"/>
                  </a:cubicBezTo>
                  <a:cubicBezTo>
                    <a:pt x="5013" y="1"/>
                    <a:pt x="5012" y="1"/>
                    <a:pt x="5011" y="1"/>
                  </a:cubicBezTo>
                  <a:lnTo>
                    <a:pt x="1453" y="1"/>
                  </a:lnTo>
                  <a:cubicBezTo>
                    <a:pt x="1452" y="1"/>
                    <a:pt x="1452" y="1"/>
                    <a:pt x="1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68;p73">
              <a:extLst>
                <a:ext uri="{FF2B5EF4-FFF2-40B4-BE49-F238E27FC236}">
                  <a16:creationId xmlns:a16="http://schemas.microsoft.com/office/drawing/2014/main" id="{D3362E57-6733-F885-B8C3-963A2EB90697}"/>
                </a:ext>
              </a:extLst>
            </p:cNvPr>
            <p:cNvSpPr/>
            <p:nvPr/>
          </p:nvSpPr>
          <p:spPr>
            <a:xfrm>
              <a:off x="4913200" y="2085625"/>
              <a:ext cx="99800" cy="41500"/>
            </a:xfrm>
            <a:custGeom>
              <a:avLst/>
              <a:gdLst/>
              <a:ahLst/>
              <a:cxnLst/>
              <a:rect l="l" t="t" r="r" b="b"/>
              <a:pathLst>
                <a:path w="3992" h="1660" extrusionOk="0">
                  <a:moveTo>
                    <a:pt x="446" y="0"/>
                  </a:moveTo>
                  <a:cubicBezTo>
                    <a:pt x="201" y="0"/>
                    <a:pt x="2" y="200"/>
                    <a:pt x="1" y="445"/>
                  </a:cubicBezTo>
                  <a:lnTo>
                    <a:pt x="1" y="1660"/>
                  </a:lnTo>
                  <a:lnTo>
                    <a:pt x="3992" y="1660"/>
                  </a:lnTo>
                  <a:lnTo>
                    <a:pt x="3992" y="445"/>
                  </a:lnTo>
                  <a:cubicBezTo>
                    <a:pt x="3992" y="199"/>
                    <a:pt x="3793" y="0"/>
                    <a:pt x="3547" y="0"/>
                  </a:cubicBezTo>
                  <a:lnTo>
                    <a:pt x="449" y="0"/>
                  </a:lnTo>
                  <a:cubicBezTo>
                    <a:pt x="448" y="0"/>
                    <a:pt x="447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169;p73">
              <a:extLst>
                <a:ext uri="{FF2B5EF4-FFF2-40B4-BE49-F238E27FC236}">
                  <a16:creationId xmlns:a16="http://schemas.microsoft.com/office/drawing/2014/main" id="{AE215681-824E-BE9A-694E-40EB0048A692}"/>
                </a:ext>
              </a:extLst>
            </p:cNvPr>
            <p:cNvSpPr/>
            <p:nvPr/>
          </p:nvSpPr>
          <p:spPr>
            <a:xfrm>
              <a:off x="4786975" y="2331725"/>
              <a:ext cx="59100" cy="59100"/>
            </a:xfrm>
            <a:custGeom>
              <a:avLst/>
              <a:gdLst/>
              <a:ahLst/>
              <a:cxnLst/>
              <a:rect l="l" t="t" r="r" b="b"/>
              <a:pathLst>
                <a:path w="2364" h="2364" extrusionOk="0">
                  <a:moveTo>
                    <a:pt x="0" y="0"/>
                  </a:moveTo>
                  <a:cubicBezTo>
                    <a:pt x="0" y="1305"/>
                    <a:pt x="1059" y="2363"/>
                    <a:pt x="2363" y="2363"/>
                  </a:cubicBezTo>
                  <a:lnTo>
                    <a:pt x="2363" y="1743"/>
                  </a:lnTo>
                  <a:cubicBezTo>
                    <a:pt x="2363" y="779"/>
                    <a:pt x="1584" y="0"/>
                    <a:pt x="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170;p73">
              <a:extLst>
                <a:ext uri="{FF2B5EF4-FFF2-40B4-BE49-F238E27FC236}">
                  <a16:creationId xmlns:a16="http://schemas.microsoft.com/office/drawing/2014/main" id="{44C75BB8-4735-81E8-8042-1BBF2553585D}"/>
                </a:ext>
              </a:extLst>
            </p:cNvPr>
            <p:cNvSpPr/>
            <p:nvPr/>
          </p:nvSpPr>
          <p:spPr>
            <a:xfrm>
              <a:off x="5080150" y="2331725"/>
              <a:ext cx="59150" cy="59100"/>
            </a:xfrm>
            <a:custGeom>
              <a:avLst/>
              <a:gdLst/>
              <a:ahLst/>
              <a:cxnLst/>
              <a:rect l="l" t="t" r="r" b="b"/>
              <a:pathLst>
                <a:path w="2366" h="2364" extrusionOk="0">
                  <a:moveTo>
                    <a:pt x="1741" y="0"/>
                  </a:moveTo>
                  <a:cubicBezTo>
                    <a:pt x="778" y="0"/>
                    <a:pt x="0" y="780"/>
                    <a:pt x="2" y="1743"/>
                  </a:cubicBezTo>
                  <a:lnTo>
                    <a:pt x="2" y="2363"/>
                  </a:lnTo>
                  <a:cubicBezTo>
                    <a:pt x="1307" y="2363"/>
                    <a:pt x="2365" y="1305"/>
                    <a:pt x="2364" y="0"/>
                  </a:cubicBezTo>
                  <a:lnTo>
                    <a:pt x="1744" y="0"/>
                  </a:lnTo>
                  <a:cubicBezTo>
                    <a:pt x="1743" y="0"/>
                    <a:pt x="1742" y="0"/>
                    <a:pt x="1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171;p73">
              <a:extLst>
                <a:ext uri="{FF2B5EF4-FFF2-40B4-BE49-F238E27FC236}">
                  <a16:creationId xmlns:a16="http://schemas.microsoft.com/office/drawing/2014/main" id="{5564AA5A-7950-84AB-EFFC-696EF8346920}"/>
                </a:ext>
              </a:extLst>
            </p:cNvPr>
            <p:cNvSpPr/>
            <p:nvPr/>
          </p:nvSpPr>
          <p:spPr>
            <a:xfrm>
              <a:off x="5050225" y="2164300"/>
              <a:ext cx="63400" cy="24950"/>
            </a:xfrm>
            <a:custGeom>
              <a:avLst/>
              <a:gdLst/>
              <a:ahLst/>
              <a:cxnLst/>
              <a:rect l="l" t="t" r="r" b="b"/>
              <a:pathLst>
                <a:path w="2536" h="998" extrusionOk="0">
                  <a:moveTo>
                    <a:pt x="358" y="1"/>
                  </a:moveTo>
                  <a:cubicBezTo>
                    <a:pt x="161" y="1"/>
                    <a:pt x="0" y="161"/>
                    <a:pt x="0" y="359"/>
                  </a:cubicBezTo>
                  <a:lnTo>
                    <a:pt x="0" y="641"/>
                  </a:lnTo>
                  <a:cubicBezTo>
                    <a:pt x="0" y="838"/>
                    <a:pt x="161" y="998"/>
                    <a:pt x="358" y="998"/>
                  </a:cubicBezTo>
                  <a:lnTo>
                    <a:pt x="2177" y="998"/>
                  </a:lnTo>
                  <a:cubicBezTo>
                    <a:pt x="2374" y="998"/>
                    <a:pt x="2535" y="838"/>
                    <a:pt x="2535" y="641"/>
                  </a:cubicBezTo>
                  <a:lnTo>
                    <a:pt x="2535" y="359"/>
                  </a:lnTo>
                  <a:cubicBezTo>
                    <a:pt x="2535" y="161"/>
                    <a:pt x="2374" y="1"/>
                    <a:pt x="2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172;p73">
              <a:extLst>
                <a:ext uri="{FF2B5EF4-FFF2-40B4-BE49-F238E27FC236}">
                  <a16:creationId xmlns:a16="http://schemas.microsoft.com/office/drawing/2014/main" id="{4C972369-EA61-6797-2CC5-123765E9A5EB}"/>
                </a:ext>
              </a:extLst>
            </p:cNvPr>
            <p:cNvSpPr/>
            <p:nvPr/>
          </p:nvSpPr>
          <p:spPr>
            <a:xfrm>
              <a:off x="5077550" y="2212500"/>
              <a:ext cx="32450" cy="10425"/>
            </a:xfrm>
            <a:custGeom>
              <a:avLst/>
              <a:gdLst/>
              <a:ahLst/>
              <a:cxnLst/>
              <a:rect l="l" t="t" r="r" b="b"/>
              <a:pathLst>
                <a:path w="1298" h="417" extrusionOk="0">
                  <a:moveTo>
                    <a:pt x="1089" y="1"/>
                  </a:moveTo>
                  <a:cubicBezTo>
                    <a:pt x="1083" y="1"/>
                    <a:pt x="1076" y="1"/>
                    <a:pt x="1070" y="2"/>
                  </a:cubicBezTo>
                  <a:lnTo>
                    <a:pt x="186" y="2"/>
                  </a:lnTo>
                  <a:cubicBezTo>
                    <a:pt x="81" y="13"/>
                    <a:pt x="0" y="101"/>
                    <a:pt x="0" y="209"/>
                  </a:cubicBezTo>
                  <a:cubicBezTo>
                    <a:pt x="0" y="314"/>
                    <a:pt x="81" y="404"/>
                    <a:pt x="186" y="415"/>
                  </a:cubicBezTo>
                  <a:lnTo>
                    <a:pt x="1070" y="415"/>
                  </a:lnTo>
                  <a:cubicBezTo>
                    <a:pt x="1076" y="416"/>
                    <a:pt x="1083" y="416"/>
                    <a:pt x="1089" y="416"/>
                  </a:cubicBezTo>
                  <a:cubicBezTo>
                    <a:pt x="1202" y="416"/>
                    <a:pt x="1297" y="324"/>
                    <a:pt x="1297" y="209"/>
                  </a:cubicBezTo>
                  <a:cubicBezTo>
                    <a:pt x="1297" y="92"/>
                    <a:pt x="1202" y="1"/>
                    <a:pt x="1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173;p73">
              <a:extLst>
                <a:ext uri="{FF2B5EF4-FFF2-40B4-BE49-F238E27FC236}">
                  <a16:creationId xmlns:a16="http://schemas.microsoft.com/office/drawing/2014/main" id="{C5CD1AE2-A2B7-EF86-30A3-3E90EC3E6C2D}"/>
                </a:ext>
              </a:extLst>
            </p:cNvPr>
            <p:cNvSpPr/>
            <p:nvPr/>
          </p:nvSpPr>
          <p:spPr>
            <a:xfrm>
              <a:off x="4821050" y="2158100"/>
              <a:ext cx="44850" cy="44925"/>
            </a:xfrm>
            <a:custGeom>
              <a:avLst/>
              <a:gdLst/>
              <a:ahLst/>
              <a:cxnLst/>
              <a:rect l="l" t="t" r="r" b="b"/>
              <a:pathLst>
                <a:path w="1794" h="1797" extrusionOk="0">
                  <a:moveTo>
                    <a:pt x="896" y="1"/>
                  </a:moveTo>
                  <a:cubicBezTo>
                    <a:pt x="401" y="1"/>
                    <a:pt x="0" y="403"/>
                    <a:pt x="0" y="898"/>
                  </a:cubicBezTo>
                  <a:cubicBezTo>
                    <a:pt x="0" y="1394"/>
                    <a:pt x="401" y="1796"/>
                    <a:pt x="896" y="1796"/>
                  </a:cubicBezTo>
                  <a:cubicBezTo>
                    <a:pt x="1391" y="1796"/>
                    <a:pt x="1794" y="1394"/>
                    <a:pt x="1794" y="898"/>
                  </a:cubicBezTo>
                  <a:cubicBezTo>
                    <a:pt x="1794" y="403"/>
                    <a:pt x="1391" y="1"/>
                    <a:pt x="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174;p73">
              <a:extLst>
                <a:ext uri="{FF2B5EF4-FFF2-40B4-BE49-F238E27FC236}">
                  <a16:creationId xmlns:a16="http://schemas.microsoft.com/office/drawing/2014/main" id="{4DBBA2EB-7AF2-FB67-6F46-B8F162E7A1FA}"/>
                </a:ext>
              </a:extLst>
            </p:cNvPr>
            <p:cNvSpPr/>
            <p:nvPr/>
          </p:nvSpPr>
          <p:spPr>
            <a:xfrm>
              <a:off x="4871175" y="2167025"/>
              <a:ext cx="183875" cy="183925"/>
            </a:xfrm>
            <a:custGeom>
              <a:avLst/>
              <a:gdLst/>
              <a:ahLst/>
              <a:cxnLst/>
              <a:rect l="l" t="t" r="r" b="b"/>
              <a:pathLst>
                <a:path w="7355" h="7357" extrusionOk="0">
                  <a:moveTo>
                    <a:pt x="3677" y="0"/>
                  </a:moveTo>
                  <a:cubicBezTo>
                    <a:pt x="1645" y="0"/>
                    <a:pt x="0" y="1647"/>
                    <a:pt x="0" y="3679"/>
                  </a:cubicBezTo>
                  <a:cubicBezTo>
                    <a:pt x="0" y="5709"/>
                    <a:pt x="1645" y="7356"/>
                    <a:pt x="3677" y="7356"/>
                  </a:cubicBezTo>
                  <a:cubicBezTo>
                    <a:pt x="5709" y="7356"/>
                    <a:pt x="7355" y="5709"/>
                    <a:pt x="7355" y="3679"/>
                  </a:cubicBezTo>
                  <a:cubicBezTo>
                    <a:pt x="7355" y="1647"/>
                    <a:pt x="5709" y="0"/>
                    <a:pt x="36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175;p73">
              <a:extLst>
                <a:ext uri="{FF2B5EF4-FFF2-40B4-BE49-F238E27FC236}">
                  <a16:creationId xmlns:a16="http://schemas.microsoft.com/office/drawing/2014/main" id="{3D3F293D-E053-00B7-4F4B-51544B4A2590}"/>
                </a:ext>
              </a:extLst>
            </p:cNvPr>
            <p:cNvSpPr/>
            <p:nvPr/>
          </p:nvSpPr>
          <p:spPr>
            <a:xfrm>
              <a:off x="4904250" y="2200100"/>
              <a:ext cx="117750" cy="117750"/>
            </a:xfrm>
            <a:custGeom>
              <a:avLst/>
              <a:gdLst/>
              <a:ahLst/>
              <a:cxnLst/>
              <a:rect l="l" t="t" r="r" b="b"/>
              <a:pathLst>
                <a:path w="4710" h="4710" extrusionOk="0">
                  <a:moveTo>
                    <a:pt x="2354" y="1"/>
                  </a:moveTo>
                  <a:cubicBezTo>
                    <a:pt x="1054" y="1"/>
                    <a:pt x="1" y="1055"/>
                    <a:pt x="1" y="2356"/>
                  </a:cubicBezTo>
                  <a:cubicBezTo>
                    <a:pt x="1" y="3656"/>
                    <a:pt x="1054" y="4710"/>
                    <a:pt x="2354" y="4710"/>
                  </a:cubicBezTo>
                  <a:cubicBezTo>
                    <a:pt x="3654" y="4710"/>
                    <a:pt x="4710" y="3656"/>
                    <a:pt x="4710" y="2356"/>
                  </a:cubicBezTo>
                  <a:cubicBezTo>
                    <a:pt x="4710" y="1055"/>
                    <a:pt x="3654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176;p73">
              <a:extLst>
                <a:ext uri="{FF2B5EF4-FFF2-40B4-BE49-F238E27FC236}">
                  <a16:creationId xmlns:a16="http://schemas.microsoft.com/office/drawing/2014/main" id="{AE2D01A9-E840-18F5-9DA9-4CD276C4CB44}"/>
                </a:ext>
              </a:extLst>
            </p:cNvPr>
            <p:cNvSpPr/>
            <p:nvPr/>
          </p:nvSpPr>
          <p:spPr>
            <a:xfrm>
              <a:off x="4927800" y="2200200"/>
              <a:ext cx="100125" cy="91825"/>
            </a:xfrm>
            <a:custGeom>
              <a:avLst/>
              <a:gdLst/>
              <a:ahLst/>
              <a:cxnLst/>
              <a:rect l="l" t="t" r="r" b="b"/>
              <a:pathLst>
                <a:path w="4005" h="3673" extrusionOk="0">
                  <a:moveTo>
                    <a:pt x="1409" y="0"/>
                  </a:moveTo>
                  <a:cubicBezTo>
                    <a:pt x="915" y="0"/>
                    <a:pt x="420" y="155"/>
                    <a:pt x="0" y="469"/>
                  </a:cubicBezTo>
                  <a:cubicBezTo>
                    <a:pt x="168" y="440"/>
                    <a:pt x="336" y="426"/>
                    <a:pt x="504" y="426"/>
                  </a:cubicBezTo>
                  <a:cubicBezTo>
                    <a:pt x="2028" y="426"/>
                    <a:pt x="3490" y="1582"/>
                    <a:pt x="3361" y="3673"/>
                  </a:cubicBezTo>
                  <a:cubicBezTo>
                    <a:pt x="4004" y="2721"/>
                    <a:pt x="3865" y="1444"/>
                    <a:pt x="3034" y="650"/>
                  </a:cubicBezTo>
                  <a:cubicBezTo>
                    <a:pt x="2582" y="220"/>
                    <a:pt x="1997" y="0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Imagen 3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266D779-0609-059C-547F-2412C5B48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359" y="-74577"/>
            <a:ext cx="1362308" cy="129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803FD5-F0BA-2A52-9068-EE6584B8E51E}"/>
              </a:ext>
            </a:extLst>
          </p:cNvPr>
          <p:cNvSpPr txBox="1"/>
          <p:nvPr/>
        </p:nvSpPr>
        <p:spPr>
          <a:xfrm>
            <a:off x="6530627" y="4644921"/>
            <a:ext cx="302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Baloo 2" panose="020B0604020202020204" charset="0"/>
                <a:cs typeface="Baloo 2" panose="020B0604020202020204" charset="0"/>
              </a:rPr>
              <a:t>                   Raquel</a:t>
            </a:r>
          </a:p>
          <a:p>
            <a:r>
              <a:rPr lang="es-ES" sz="1600" b="1" dirty="0">
                <a:latin typeface="Baloo 2" panose="020B0604020202020204" charset="0"/>
                <a:cs typeface="Baloo 2" panose="020B0604020202020204" charset="0"/>
              </a:rPr>
              <a:t>Responsable/Coordinadora</a:t>
            </a:r>
          </a:p>
        </p:txBody>
      </p:sp>
      <p:pic>
        <p:nvPicPr>
          <p:cNvPr id="32" name="Imagen 31" descr="Una persona sonriendo&#10;&#10;Descripción generada automáticamente">
            <a:extLst>
              <a:ext uri="{FF2B5EF4-FFF2-40B4-BE49-F238E27FC236}">
                <a16:creationId xmlns:a16="http://schemas.microsoft.com/office/drawing/2014/main" id="{CAF30DC4-02F9-EEC7-FADF-66A31E397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053" y="3058101"/>
            <a:ext cx="1156713" cy="15422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magen 33" descr="Una persona con pelo largo&#10;&#10;Descripción generada automáticamente">
            <a:extLst>
              <a:ext uri="{FF2B5EF4-FFF2-40B4-BE49-F238E27FC236}">
                <a16:creationId xmlns:a16="http://schemas.microsoft.com/office/drawing/2014/main" id="{68D76FB0-1CDB-419C-D7AA-9CEE50E5E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109" y="883490"/>
            <a:ext cx="1159837" cy="1546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n 34" descr="Una persona con una corona de flores&#10;&#10;El contenido generado por IA puede ser incorrecto.">
            <a:extLst>
              <a:ext uri="{FF2B5EF4-FFF2-40B4-BE49-F238E27FC236}">
                <a16:creationId xmlns:a16="http://schemas.microsoft.com/office/drawing/2014/main" id="{6D15D373-C81C-E7D2-E11C-9BC2079F77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7334"/>
          <a:stretch>
            <a:fillRect/>
          </a:stretch>
        </p:blipFill>
        <p:spPr>
          <a:xfrm>
            <a:off x="3230492" y="998862"/>
            <a:ext cx="1542682" cy="1406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A8EEF5-0A01-72B8-4915-6B5DD39AD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227" y="806552"/>
            <a:ext cx="2266291" cy="1269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58B5C8-81B1-9706-8849-A4AD7EB36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44" y="3154603"/>
            <a:ext cx="1388696" cy="1367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039F1D-BE96-3605-0BBB-51EEF7DB322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8186"/>
          <a:stretch>
            <a:fillRect/>
          </a:stretch>
        </p:blipFill>
        <p:spPr>
          <a:xfrm>
            <a:off x="5466127" y="1077312"/>
            <a:ext cx="1357580" cy="1300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13ADF7-69FA-F4D8-860D-2CAE4291825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751" t="16072" r="140" b="13592"/>
          <a:stretch>
            <a:fillRect/>
          </a:stretch>
        </p:blipFill>
        <p:spPr>
          <a:xfrm>
            <a:off x="2867777" y="3119056"/>
            <a:ext cx="1228438" cy="14203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66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8" name="Google Shape;6218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430750" cy="52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Excursions</a:t>
            </a:r>
            <a:r>
              <a:rPr lang="en" sz="72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sz="7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19" name="Google Shape;6219;p45"/>
          <p:cNvSpPr txBox="1">
            <a:spLocks noGrp="1"/>
          </p:cNvSpPr>
          <p:nvPr>
            <p:ph type="title" idx="2"/>
          </p:nvPr>
        </p:nvSpPr>
        <p:spPr>
          <a:xfrm>
            <a:off x="643267" y="1143857"/>
            <a:ext cx="7836088" cy="41581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1a Setmana                        </a:t>
            </a:r>
            <a:r>
              <a:rPr lang="en" sz="1800" dirty="0"/>
              <a:t>EI3 a 3er : </a:t>
            </a:r>
            <a:r>
              <a:rPr lang="en" sz="1800" b="0" dirty="0"/>
              <a:t>Basses de Sant Oleguer.</a:t>
            </a:r>
            <a:br>
              <a:rPr lang="en" sz="1800" b="0" dirty="0"/>
            </a:br>
            <a:r>
              <a:rPr lang="en" sz="1800" dirty="0"/>
              <a:t>                                                  4rt-5è : </a:t>
            </a:r>
            <a:r>
              <a:rPr lang="en" sz="1800" b="0" dirty="0"/>
              <a:t>Piscina Pell</a:t>
            </a:r>
            <a:br>
              <a:rPr lang="en" sz="1800" b="0" dirty="0"/>
            </a:br>
            <a:r>
              <a:rPr lang="en" sz="1800" b="0" dirty="0"/>
              <a:t>                                                  </a:t>
            </a:r>
            <a:r>
              <a:rPr lang="en" sz="1800" dirty="0"/>
              <a:t>6è-Eso : Piscina Can Mercader</a:t>
            </a:r>
            <a:r>
              <a:rPr lang="en" sz="1800" b="0" dirty="0"/>
              <a:t>.</a:t>
            </a:r>
            <a:br>
              <a:rPr lang="en" sz="1800" b="0" dirty="0"/>
            </a:br>
            <a:br>
              <a:rPr lang="en" sz="1800" b="0" dirty="0"/>
            </a:br>
            <a:r>
              <a:rPr lang="en" dirty="0"/>
              <a:t>2a Setmana                        </a:t>
            </a:r>
            <a:r>
              <a:rPr lang="en" sz="1800" dirty="0"/>
              <a:t>EI3 a 5è : Inflables de terra.</a:t>
            </a:r>
            <a:br>
              <a:rPr lang="en" sz="1800" dirty="0"/>
            </a:br>
            <a:r>
              <a:rPr lang="en" sz="1800" dirty="0"/>
              <a:t>                                                         </a:t>
            </a:r>
            <a:br>
              <a:rPr lang="en" sz="1800" b="0" dirty="0"/>
            </a:br>
            <a:r>
              <a:rPr lang="en" sz="1800" dirty="0"/>
              <a:t>                                                        6è-ESO : Tibidabo.</a:t>
            </a:r>
            <a:br>
              <a:rPr lang="en" b="0" dirty="0"/>
            </a:br>
            <a:br>
              <a:rPr lang="en" b="0" dirty="0"/>
            </a:br>
            <a:r>
              <a:rPr lang="en" dirty="0"/>
              <a:t>3a Setmana                         </a:t>
            </a:r>
            <a:r>
              <a:rPr lang="en" sz="1800" dirty="0"/>
              <a:t>EI3 a 3er : </a:t>
            </a:r>
            <a:r>
              <a:rPr lang="en" sz="1800" b="0" dirty="0"/>
              <a:t>Basses de Sant Oleguer.</a:t>
            </a:r>
            <a:br>
              <a:rPr lang="en" sz="1800" b="0" dirty="0"/>
            </a:br>
            <a:r>
              <a:rPr lang="en" sz="1800" dirty="0"/>
              <a:t>                                                         4rt a ESO : </a:t>
            </a:r>
            <a:r>
              <a:rPr lang="en" sz="1800" b="0" dirty="0"/>
              <a:t>Illa Fantasia.</a:t>
            </a:r>
            <a:br>
              <a:rPr lang="en" sz="1800" b="0" dirty="0"/>
            </a:br>
            <a:br>
              <a:rPr lang="en" sz="1800" dirty="0"/>
            </a:br>
            <a:r>
              <a:rPr lang="en" dirty="0"/>
              <a:t>4a Setmana                         </a:t>
            </a:r>
            <a:r>
              <a:rPr lang="en" sz="1800" dirty="0"/>
              <a:t>EI3 a 3er: </a:t>
            </a:r>
            <a:r>
              <a:rPr lang="en" sz="1800" b="0" dirty="0"/>
              <a:t>Basses de Sant Oleguer.</a:t>
            </a:r>
            <a:br>
              <a:rPr lang="en" sz="1800" b="0" dirty="0"/>
            </a:br>
            <a:r>
              <a:rPr lang="en" sz="1800" dirty="0"/>
              <a:t>                                                         4rt a ESO : </a:t>
            </a:r>
            <a:r>
              <a:rPr lang="en" sz="1800" b="0" dirty="0"/>
              <a:t>Platja del Prat. </a:t>
            </a:r>
            <a:br>
              <a:rPr lang="en" sz="1800" b="0" dirty="0"/>
            </a:br>
            <a:r>
              <a:rPr lang="en" sz="1800" b="0" dirty="0"/>
              <a:t>                                                    Tots inflables d’aigua</a:t>
            </a:r>
            <a:br>
              <a:rPr lang="en" sz="1800" b="0" dirty="0"/>
            </a:br>
            <a:br>
              <a:rPr lang="en" sz="1800" dirty="0"/>
            </a:br>
            <a:r>
              <a:rPr lang="en" sz="1800" dirty="0"/>
              <a:t>                                                         </a:t>
            </a:r>
            <a:endParaRPr sz="1800" b="0" dirty="0"/>
          </a:p>
        </p:txBody>
      </p:sp>
      <p:grpSp>
        <p:nvGrpSpPr>
          <p:cNvPr id="6223" name="Google Shape;6223;p45"/>
          <p:cNvGrpSpPr/>
          <p:nvPr/>
        </p:nvGrpSpPr>
        <p:grpSpPr>
          <a:xfrm>
            <a:off x="787756" y="159437"/>
            <a:ext cx="740719" cy="654512"/>
            <a:chOff x="1182450" y="538225"/>
            <a:chExt cx="5227375" cy="4619000"/>
          </a:xfrm>
        </p:grpSpPr>
        <p:sp>
          <p:nvSpPr>
            <p:cNvPr id="6224" name="Google Shape;6224;p45"/>
            <p:cNvSpPr/>
            <p:nvPr/>
          </p:nvSpPr>
          <p:spPr>
            <a:xfrm>
              <a:off x="2710700" y="2891750"/>
              <a:ext cx="1176775" cy="1135175"/>
            </a:xfrm>
            <a:custGeom>
              <a:avLst/>
              <a:gdLst/>
              <a:ahLst/>
              <a:cxnLst/>
              <a:rect l="l" t="t" r="r" b="b"/>
              <a:pathLst>
                <a:path w="47071" h="45407" extrusionOk="0">
                  <a:moveTo>
                    <a:pt x="0" y="0"/>
                  </a:moveTo>
                  <a:lnTo>
                    <a:pt x="0" y="21301"/>
                  </a:lnTo>
                  <a:cubicBezTo>
                    <a:pt x="1110" y="38165"/>
                    <a:pt x="15658" y="45407"/>
                    <a:pt x="23552" y="45407"/>
                  </a:cubicBezTo>
                  <a:cubicBezTo>
                    <a:pt x="31413" y="45407"/>
                    <a:pt x="45994" y="38165"/>
                    <a:pt x="47071" y="21301"/>
                  </a:cubicBezTo>
                  <a:lnTo>
                    <a:pt x="47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45"/>
            <p:cNvSpPr/>
            <p:nvPr/>
          </p:nvSpPr>
          <p:spPr>
            <a:xfrm>
              <a:off x="2710700" y="2891750"/>
              <a:ext cx="1176775" cy="1026725"/>
            </a:xfrm>
            <a:custGeom>
              <a:avLst/>
              <a:gdLst/>
              <a:ahLst/>
              <a:cxnLst/>
              <a:rect l="l" t="t" r="r" b="b"/>
              <a:pathLst>
                <a:path w="47071" h="41069" extrusionOk="0">
                  <a:moveTo>
                    <a:pt x="0" y="0"/>
                  </a:moveTo>
                  <a:lnTo>
                    <a:pt x="0" y="16343"/>
                  </a:lnTo>
                  <a:cubicBezTo>
                    <a:pt x="6427" y="13146"/>
                    <a:pt x="11466" y="11666"/>
                    <a:pt x="15536" y="11666"/>
                  </a:cubicBezTo>
                  <a:cubicBezTo>
                    <a:pt x="26874" y="11666"/>
                    <a:pt x="30684" y="23161"/>
                    <a:pt x="36013" y="41068"/>
                  </a:cubicBezTo>
                  <a:cubicBezTo>
                    <a:pt x="41558" y="37252"/>
                    <a:pt x="46451" y="30793"/>
                    <a:pt x="47071" y="21301"/>
                  </a:cubicBezTo>
                  <a:lnTo>
                    <a:pt x="470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45"/>
            <p:cNvSpPr/>
            <p:nvPr/>
          </p:nvSpPr>
          <p:spPr>
            <a:xfrm>
              <a:off x="1356150" y="1965325"/>
              <a:ext cx="3885875" cy="1757425"/>
            </a:xfrm>
            <a:custGeom>
              <a:avLst/>
              <a:gdLst/>
              <a:ahLst/>
              <a:cxnLst/>
              <a:rect l="l" t="t" r="r" b="b"/>
              <a:pathLst>
                <a:path w="155435" h="70297" extrusionOk="0">
                  <a:moveTo>
                    <a:pt x="40058" y="1"/>
                  </a:moveTo>
                  <a:cubicBezTo>
                    <a:pt x="19083" y="1"/>
                    <a:pt x="1828" y="16539"/>
                    <a:pt x="947" y="37514"/>
                  </a:cubicBezTo>
                  <a:lnTo>
                    <a:pt x="555" y="46484"/>
                  </a:lnTo>
                  <a:cubicBezTo>
                    <a:pt x="1" y="59467"/>
                    <a:pt x="10374" y="70297"/>
                    <a:pt x="23389" y="70297"/>
                  </a:cubicBezTo>
                  <a:lnTo>
                    <a:pt x="36992" y="70297"/>
                  </a:lnTo>
                  <a:cubicBezTo>
                    <a:pt x="48931" y="70297"/>
                    <a:pt x="58847" y="61131"/>
                    <a:pt x="59793" y="49257"/>
                  </a:cubicBezTo>
                  <a:cubicBezTo>
                    <a:pt x="60380" y="41656"/>
                    <a:pt x="66741" y="35785"/>
                    <a:pt x="74342" y="35785"/>
                  </a:cubicBezTo>
                  <a:lnTo>
                    <a:pt x="81094" y="35785"/>
                  </a:lnTo>
                  <a:cubicBezTo>
                    <a:pt x="88727" y="35785"/>
                    <a:pt x="95055" y="41656"/>
                    <a:pt x="95642" y="49257"/>
                  </a:cubicBezTo>
                  <a:cubicBezTo>
                    <a:pt x="96588" y="61131"/>
                    <a:pt x="106505" y="70297"/>
                    <a:pt x="118444" y="70297"/>
                  </a:cubicBezTo>
                  <a:lnTo>
                    <a:pt x="132046" y="70297"/>
                  </a:lnTo>
                  <a:cubicBezTo>
                    <a:pt x="145061" y="70297"/>
                    <a:pt x="155434" y="59467"/>
                    <a:pt x="154880" y="46484"/>
                  </a:cubicBezTo>
                  <a:lnTo>
                    <a:pt x="154521" y="37514"/>
                  </a:lnTo>
                  <a:cubicBezTo>
                    <a:pt x="153608" y="16539"/>
                    <a:pt x="136352" y="1"/>
                    <a:pt x="115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45"/>
            <p:cNvSpPr/>
            <p:nvPr/>
          </p:nvSpPr>
          <p:spPr>
            <a:xfrm>
              <a:off x="1455650" y="1965325"/>
              <a:ext cx="3783125" cy="1714200"/>
            </a:xfrm>
            <a:custGeom>
              <a:avLst/>
              <a:gdLst/>
              <a:ahLst/>
              <a:cxnLst/>
              <a:rect l="l" t="t" r="r" b="b"/>
              <a:pathLst>
                <a:path w="151325" h="68568" extrusionOk="0">
                  <a:moveTo>
                    <a:pt x="36078" y="1"/>
                  </a:moveTo>
                  <a:cubicBezTo>
                    <a:pt x="19899" y="1"/>
                    <a:pt x="5937" y="9852"/>
                    <a:pt x="0" y="23976"/>
                  </a:cubicBezTo>
                  <a:cubicBezTo>
                    <a:pt x="7046" y="17126"/>
                    <a:pt x="16702" y="12918"/>
                    <a:pt x="27271" y="12918"/>
                  </a:cubicBezTo>
                  <a:lnTo>
                    <a:pt x="98741" y="12918"/>
                  </a:lnTo>
                  <a:cubicBezTo>
                    <a:pt x="119748" y="12918"/>
                    <a:pt x="137004" y="29457"/>
                    <a:pt x="137885" y="50399"/>
                  </a:cubicBezTo>
                  <a:lnTo>
                    <a:pt x="138276" y="59369"/>
                  </a:lnTo>
                  <a:cubicBezTo>
                    <a:pt x="138407" y="62631"/>
                    <a:pt x="137885" y="65730"/>
                    <a:pt x="136776" y="68568"/>
                  </a:cubicBezTo>
                  <a:cubicBezTo>
                    <a:pt x="145387" y="65045"/>
                    <a:pt x="151324" y="56368"/>
                    <a:pt x="150900" y="46484"/>
                  </a:cubicBezTo>
                  <a:lnTo>
                    <a:pt x="150509" y="37514"/>
                  </a:lnTo>
                  <a:cubicBezTo>
                    <a:pt x="149628" y="16539"/>
                    <a:pt x="132372" y="1"/>
                    <a:pt x="111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45"/>
            <p:cNvSpPr/>
            <p:nvPr/>
          </p:nvSpPr>
          <p:spPr>
            <a:xfrm>
              <a:off x="1182450" y="1786750"/>
              <a:ext cx="4233275" cy="2114600"/>
            </a:xfrm>
            <a:custGeom>
              <a:avLst/>
              <a:gdLst/>
              <a:ahLst/>
              <a:cxnLst/>
              <a:rect l="l" t="t" r="r" b="b"/>
              <a:pathLst>
                <a:path w="169331" h="84584" extrusionOk="0">
                  <a:moveTo>
                    <a:pt x="122325" y="14288"/>
                  </a:moveTo>
                  <a:cubicBezTo>
                    <a:pt x="139516" y="14288"/>
                    <a:pt x="153575" y="27760"/>
                    <a:pt x="154325" y="44950"/>
                  </a:cubicBezTo>
                  <a:lnTo>
                    <a:pt x="154684" y="53921"/>
                  </a:lnTo>
                  <a:cubicBezTo>
                    <a:pt x="154880" y="58227"/>
                    <a:pt x="153347" y="62337"/>
                    <a:pt x="150346" y="65468"/>
                  </a:cubicBezTo>
                  <a:cubicBezTo>
                    <a:pt x="147345" y="68567"/>
                    <a:pt x="143332" y="70296"/>
                    <a:pt x="138994" y="70296"/>
                  </a:cubicBezTo>
                  <a:lnTo>
                    <a:pt x="125392" y="70296"/>
                  </a:lnTo>
                  <a:cubicBezTo>
                    <a:pt x="117237" y="70296"/>
                    <a:pt x="110354" y="63935"/>
                    <a:pt x="109734" y="55813"/>
                  </a:cubicBezTo>
                  <a:cubicBezTo>
                    <a:pt x="108853" y="44591"/>
                    <a:pt x="99328" y="35784"/>
                    <a:pt x="88042" y="35784"/>
                  </a:cubicBezTo>
                  <a:lnTo>
                    <a:pt x="81290" y="35784"/>
                  </a:lnTo>
                  <a:cubicBezTo>
                    <a:pt x="70036" y="35784"/>
                    <a:pt x="60511" y="44591"/>
                    <a:pt x="59597" y="55813"/>
                  </a:cubicBezTo>
                  <a:cubicBezTo>
                    <a:pt x="58978" y="63935"/>
                    <a:pt x="52095" y="70296"/>
                    <a:pt x="43940" y="70296"/>
                  </a:cubicBezTo>
                  <a:lnTo>
                    <a:pt x="30337" y="70296"/>
                  </a:lnTo>
                  <a:cubicBezTo>
                    <a:pt x="25999" y="70296"/>
                    <a:pt x="21987" y="68567"/>
                    <a:pt x="18986" y="65468"/>
                  </a:cubicBezTo>
                  <a:cubicBezTo>
                    <a:pt x="16017" y="62337"/>
                    <a:pt x="14451" y="58227"/>
                    <a:pt x="14647" y="53921"/>
                  </a:cubicBezTo>
                  <a:lnTo>
                    <a:pt x="15039" y="44950"/>
                  </a:lnTo>
                  <a:cubicBezTo>
                    <a:pt x="15756" y="27760"/>
                    <a:pt x="29815" y="14288"/>
                    <a:pt x="47006" y="14288"/>
                  </a:cubicBezTo>
                  <a:close/>
                  <a:moveTo>
                    <a:pt x="47006" y="0"/>
                  </a:moveTo>
                  <a:cubicBezTo>
                    <a:pt x="22150" y="0"/>
                    <a:pt x="1795" y="19474"/>
                    <a:pt x="751" y="44363"/>
                  </a:cubicBezTo>
                  <a:lnTo>
                    <a:pt x="360" y="53301"/>
                  </a:lnTo>
                  <a:cubicBezTo>
                    <a:pt x="1" y="61554"/>
                    <a:pt x="2969" y="69383"/>
                    <a:pt x="8678" y="75352"/>
                  </a:cubicBezTo>
                  <a:cubicBezTo>
                    <a:pt x="14386" y="81321"/>
                    <a:pt x="22084" y="84583"/>
                    <a:pt x="30337" y="84583"/>
                  </a:cubicBezTo>
                  <a:lnTo>
                    <a:pt x="43940" y="84583"/>
                  </a:lnTo>
                  <a:cubicBezTo>
                    <a:pt x="51540" y="84583"/>
                    <a:pt x="58749" y="81746"/>
                    <a:pt x="64327" y="76624"/>
                  </a:cubicBezTo>
                  <a:cubicBezTo>
                    <a:pt x="69873" y="71470"/>
                    <a:pt x="73265" y="64490"/>
                    <a:pt x="73852" y="56954"/>
                  </a:cubicBezTo>
                  <a:cubicBezTo>
                    <a:pt x="74178" y="53105"/>
                    <a:pt x="77440" y="50072"/>
                    <a:pt x="81290" y="50072"/>
                  </a:cubicBezTo>
                  <a:lnTo>
                    <a:pt x="88042" y="50072"/>
                  </a:lnTo>
                  <a:cubicBezTo>
                    <a:pt x="91891" y="50072"/>
                    <a:pt x="95153" y="53105"/>
                    <a:pt x="95479" y="56954"/>
                  </a:cubicBezTo>
                  <a:cubicBezTo>
                    <a:pt x="96066" y="64490"/>
                    <a:pt x="99459" y="71470"/>
                    <a:pt x="105004" y="76624"/>
                  </a:cubicBezTo>
                  <a:cubicBezTo>
                    <a:pt x="110582" y="81746"/>
                    <a:pt x="117824" y="84583"/>
                    <a:pt x="125392" y="84583"/>
                  </a:cubicBezTo>
                  <a:lnTo>
                    <a:pt x="138994" y="84583"/>
                  </a:lnTo>
                  <a:cubicBezTo>
                    <a:pt x="147247" y="84583"/>
                    <a:pt x="154945" y="81321"/>
                    <a:pt x="160654" y="75352"/>
                  </a:cubicBezTo>
                  <a:cubicBezTo>
                    <a:pt x="166395" y="69383"/>
                    <a:pt x="169331" y="61554"/>
                    <a:pt x="168972" y="53301"/>
                  </a:cubicBezTo>
                  <a:lnTo>
                    <a:pt x="168580" y="44363"/>
                  </a:lnTo>
                  <a:cubicBezTo>
                    <a:pt x="167536" y="19474"/>
                    <a:pt x="147214" y="0"/>
                    <a:pt x="122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45"/>
            <p:cNvSpPr/>
            <p:nvPr/>
          </p:nvSpPr>
          <p:spPr>
            <a:xfrm>
              <a:off x="3299475" y="1189800"/>
              <a:ext cx="2959475" cy="3779025"/>
            </a:xfrm>
            <a:custGeom>
              <a:avLst/>
              <a:gdLst/>
              <a:ahLst/>
              <a:cxnLst/>
              <a:rect l="l" t="t" r="r" b="b"/>
              <a:pathLst>
                <a:path w="118379" h="151161" extrusionOk="0">
                  <a:moveTo>
                    <a:pt x="101677" y="0"/>
                  </a:moveTo>
                  <a:lnTo>
                    <a:pt x="101677" y="109799"/>
                  </a:lnTo>
                  <a:cubicBezTo>
                    <a:pt x="101677" y="123401"/>
                    <a:pt x="90619" y="134459"/>
                    <a:pt x="77016" y="134459"/>
                  </a:cubicBezTo>
                  <a:lnTo>
                    <a:pt x="1" y="134459"/>
                  </a:lnTo>
                  <a:lnTo>
                    <a:pt x="1" y="151161"/>
                  </a:lnTo>
                  <a:lnTo>
                    <a:pt x="77016" y="151161"/>
                  </a:lnTo>
                  <a:cubicBezTo>
                    <a:pt x="99818" y="151161"/>
                    <a:pt x="118378" y="132600"/>
                    <a:pt x="118378" y="109799"/>
                  </a:cubicBezTo>
                  <a:lnTo>
                    <a:pt x="1183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45"/>
            <p:cNvSpPr/>
            <p:nvPr/>
          </p:nvSpPr>
          <p:spPr>
            <a:xfrm>
              <a:off x="5841400" y="1189800"/>
              <a:ext cx="417550" cy="907675"/>
            </a:xfrm>
            <a:custGeom>
              <a:avLst/>
              <a:gdLst/>
              <a:ahLst/>
              <a:cxnLst/>
              <a:rect l="l" t="t" r="r" b="b"/>
              <a:pathLst>
                <a:path w="16702" h="36307" extrusionOk="0">
                  <a:moveTo>
                    <a:pt x="0" y="0"/>
                  </a:moveTo>
                  <a:lnTo>
                    <a:pt x="0" y="35197"/>
                  </a:lnTo>
                  <a:cubicBezTo>
                    <a:pt x="1435" y="35882"/>
                    <a:pt x="3066" y="36306"/>
                    <a:pt x="4763" y="36306"/>
                  </a:cubicBezTo>
                  <a:lnTo>
                    <a:pt x="11939" y="36306"/>
                  </a:lnTo>
                  <a:cubicBezTo>
                    <a:pt x="13668" y="36306"/>
                    <a:pt x="15266" y="35882"/>
                    <a:pt x="16701" y="35197"/>
                  </a:cubicBezTo>
                  <a:lnTo>
                    <a:pt x="167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45"/>
            <p:cNvSpPr/>
            <p:nvPr/>
          </p:nvSpPr>
          <p:spPr>
            <a:xfrm>
              <a:off x="2782450" y="4437925"/>
              <a:ext cx="1033275" cy="719300"/>
            </a:xfrm>
            <a:custGeom>
              <a:avLst/>
              <a:gdLst/>
              <a:ahLst/>
              <a:cxnLst/>
              <a:rect l="l" t="t" r="r" b="b"/>
              <a:pathLst>
                <a:path w="41331" h="28772" extrusionOk="0">
                  <a:moveTo>
                    <a:pt x="10798" y="0"/>
                  </a:moveTo>
                  <a:cubicBezTo>
                    <a:pt x="4829" y="0"/>
                    <a:pt x="1" y="4828"/>
                    <a:pt x="1" y="10797"/>
                  </a:cubicBezTo>
                  <a:lnTo>
                    <a:pt x="1" y="17974"/>
                  </a:lnTo>
                  <a:cubicBezTo>
                    <a:pt x="1" y="23911"/>
                    <a:pt x="4829" y="28771"/>
                    <a:pt x="10798" y="28771"/>
                  </a:cubicBezTo>
                  <a:lnTo>
                    <a:pt x="30533" y="28771"/>
                  </a:lnTo>
                  <a:cubicBezTo>
                    <a:pt x="36503" y="28771"/>
                    <a:pt x="41330" y="23911"/>
                    <a:pt x="41330" y="17974"/>
                  </a:cubicBezTo>
                  <a:lnTo>
                    <a:pt x="41330" y="10797"/>
                  </a:lnTo>
                  <a:cubicBezTo>
                    <a:pt x="41330" y="4828"/>
                    <a:pt x="36503" y="0"/>
                    <a:pt x="30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45"/>
            <p:cNvSpPr/>
            <p:nvPr/>
          </p:nvSpPr>
          <p:spPr>
            <a:xfrm>
              <a:off x="5690525" y="538225"/>
              <a:ext cx="719300" cy="1275450"/>
            </a:xfrm>
            <a:custGeom>
              <a:avLst/>
              <a:gdLst/>
              <a:ahLst/>
              <a:cxnLst/>
              <a:rect l="l" t="t" r="r" b="b"/>
              <a:pathLst>
                <a:path w="28772" h="51018" extrusionOk="0">
                  <a:moveTo>
                    <a:pt x="7764" y="0"/>
                  </a:moveTo>
                  <a:cubicBezTo>
                    <a:pt x="3491" y="0"/>
                    <a:pt x="0" y="3490"/>
                    <a:pt x="0" y="7764"/>
                  </a:cubicBezTo>
                  <a:lnTo>
                    <a:pt x="0" y="40220"/>
                  </a:lnTo>
                  <a:cubicBezTo>
                    <a:pt x="0" y="46190"/>
                    <a:pt x="4828" y="51018"/>
                    <a:pt x="10798" y="51018"/>
                  </a:cubicBezTo>
                  <a:lnTo>
                    <a:pt x="17974" y="51018"/>
                  </a:lnTo>
                  <a:cubicBezTo>
                    <a:pt x="23943" y="51018"/>
                    <a:pt x="28771" y="46190"/>
                    <a:pt x="28771" y="40220"/>
                  </a:cubicBezTo>
                  <a:lnTo>
                    <a:pt x="28771" y="19898"/>
                  </a:lnTo>
                  <a:cubicBezTo>
                    <a:pt x="28771" y="8905"/>
                    <a:pt x="19866" y="0"/>
                    <a:pt x="8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45"/>
            <p:cNvSpPr/>
            <p:nvPr/>
          </p:nvSpPr>
          <p:spPr>
            <a:xfrm>
              <a:off x="5690525" y="965525"/>
              <a:ext cx="436325" cy="503200"/>
            </a:xfrm>
            <a:custGeom>
              <a:avLst/>
              <a:gdLst/>
              <a:ahLst/>
              <a:cxnLst/>
              <a:rect l="l" t="t" r="r" b="b"/>
              <a:pathLst>
                <a:path w="17453" h="20128" extrusionOk="0">
                  <a:moveTo>
                    <a:pt x="0" y="1"/>
                  </a:moveTo>
                  <a:lnTo>
                    <a:pt x="0" y="6101"/>
                  </a:lnTo>
                  <a:lnTo>
                    <a:pt x="14386" y="6101"/>
                  </a:lnTo>
                  <a:cubicBezTo>
                    <a:pt x="16082" y="6101"/>
                    <a:pt x="17452" y="4731"/>
                    <a:pt x="17452" y="3035"/>
                  </a:cubicBezTo>
                  <a:cubicBezTo>
                    <a:pt x="17452" y="1371"/>
                    <a:pt x="16082" y="1"/>
                    <a:pt x="14386" y="1"/>
                  </a:cubicBezTo>
                  <a:close/>
                  <a:moveTo>
                    <a:pt x="0" y="13995"/>
                  </a:moveTo>
                  <a:lnTo>
                    <a:pt x="0" y="20127"/>
                  </a:lnTo>
                  <a:lnTo>
                    <a:pt x="14386" y="20127"/>
                  </a:lnTo>
                  <a:cubicBezTo>
                    <a:pt x="16082" y="20127"/>
                    <a:pt x="17452" y="18757"/>
                    <a:pt x="17452" y="17061"/>
                  </a:cubicBezTo>
                  <a:cubicBezTo>
                    <a:pt x="17452" y="15365"/>
                    <a:pt x="16082" y="13995"/>
                    <a:pt x="14386" y="139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45"/>
            <p:cNvSpPr/>
            <p:nvPr/>
          </p:nvSpPr>
          <p:spPr>
            <a:xfrm>
              <a:off x="1229750" y="1786750"/>
              <a:ext cx="4138675" cy="894625"/>
            </a:xfrm>
            <a:custGeom>
              <a:avLst/>
              <a:gdLst/>
              <a:ahLst/>
              <a:cxnLst/>
              <a:rect l="l" t="t" r="r" b="b"/>
              <a:pathLst>
                <a:path w="165547" h="35785" extrusionOk="0">
                  <a:moveTo>
                    <a:pt x="45114" y="0"/>
                  </a:moveTo>
                  <a:cubicBezTo>
                    <a:pt x="23193" y="0"/>
                    <a:pt x="4796" y="15136"/>
                    <a:pt x="1" y="35784"/>
                  </a:cubicBezTo>
                  <a:lnTo>
                    <a:pt x="14875" y="35784"/>
                  </a:lnTo>
                  <a:cubicBezTo>
                    <a:pt x="19246" y="23193"/>
                    <a:pt x="31153" y="14288"/>
                    <a:pt x="45114" y="14288"/>
                  </a:cubicBezTo>
                  <a:lnTo>
                    <a:pt x="120433" y="14288"/>
                  </a:lnTo>
                  <a:cubicBezTo>
                    <a:pt x="134427" y="14288"/>
                    <a:pt x="146333" y="23193"/>
                    <a:pt x="150672" y="35784"/>
                  </a:cubicBezTo>
                  <a:lnTo>
                    <a:pt x="165547" y="35784"/>
                  </a:lnTo>
                  <a:cubicBezTo>
                    <a:pt x="160751" y="15136"/>
                    <a:pt x="142354" y="0"/>
                    <a:pt x="120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5" name="Google Shape;6235;p45"/>
          <p:cNvGrpSpPr/>
          <p:nvPr/>
        </p:nvGrpSpPr>
        <p:grpSpPr>
          <a:xfrm>
            <a:off x="155227" y="4319017"/>
            <a:ext cx="337789" cy="696268"/>
            <a:chOff x="2523125" y="237975"/>
            <a:chExt cx="2532150" cy="5219400"/>
          </a:xfrm>
        </p:grpSpPr>
        <p:sp>
          <p:nvSpPr>
            <p:cNvPr id="6236" name="Google Shape;6236;p45"/>
            <p:cNvSpPr/>
            <p:nvPr/>
          </p:nvSpPr>
          <p:spPr>
            <a:xfrm>
              <a:off x="2523125" y="237975"/>
              <a:ext cx="2532150" cy="5219400"/>
            </a:xfrm>
            <a:custGeom>
              <a:avLst/>
              <a:gdLst/>
              <a:ahLst/>
              <a:cxnLst/>
              <a:rect l="l" t="t" r="r" b="b"/>
              <a:pathLst>
                <a:path w="101286" h="208776" extrusionOk="0">
                  <a:moveTo>
                    <a:pt x="31617" y="1"/>
                  </a:moveTo>
                  <a:cubicBezTo>
                    <a:pt x="30822" y="1"/>
                    <a:pt x="30047" y="69"/>
                    <a:pt x="29293" y="202"/>
                  </a:cubicBezTo>
                  <a:cubicBezTo>
                    <a:pt x="14288" y="2844"/>
                    <a:pt x="1" y="32430"/>
                    <a:pt x="10929" y="112414"/>
                  </a:cubicBezTo>
                  <a:cubicBezTo>
                    <a:pt x="21043" y="186567"/>
                    <a:pt x="37804" y="208775"/>
                    <a:pt x="46194" y="208775"/>
                  </a:cubicBezTo>
                  <a:cubicBezTo>
                    <a:pt x="46463" y="208775"/>
                    <a:pt x="46723" y="208752"/>
                    <a:pt x="46973" y="208708"/>
                  </a:cubicBezTo>
                  <a:cubicBezTo>
                    <a:pt x="56433" y="207044"/>
                    <a:pt x="58684" y="188484"/>
                    <a:pt x="62370" y="187831"/>
                  </a:cubicBezTo>
                  <a:cubicBezTo>
                    <a:pt x="62441" y="187819"/>
                    <a:pt x="62513" y="187813"/>
                    <a:pt x="62588" y="187813"/>
                  </a:cubicBezTo>
                  <a:cubicBezTo>
                    <a:pt x="66197" y="187813"/>
                    <a:pt x="73891" y="202301"/>
                    <a:pt x="82622" y="202301"/>
                  </a:cubicBezTo>
                  <a:cubicBezTo>
                    <a:pt x="83067" y="202301"/>
                    <a:pt x="83514" y="202263"/>
                    <a:pt x="83964" y="202184"/>
                  </a:cubicBezTo>
                  <a:cubicBezTo>
                    <a:pt x="92054" y="200749"/>
                    <a:pt x="101286" y="174848"/>
                    <a:pt x="84910" y="99366"/>
                  </a:cubicBezTo>
                  <a:cubicBezTo>
                    <a:pt x="68676" y="24421"/>
                    <a:pt x="46645" y="1"/>
                    <a:pt x="31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45"/>
            <p:cNvSpPr/>
            <p:nvPr/>
          </p:nvSpPr>
          <p:spPr>
            <a:xfrm>
              <a:off x="2721300" y="288675"/>
              <a:ext cx="689125" cy="1026650"/>
            </a:xfrm>
            <a:custGeom>
              <a:avLst/>
              <a:gdLst/>
              <a:ahLst/>
              <a:cxnLst/>
              <a:rect l="l" t="t" r="r" b="b"/>
              <a:pathLst>
                <a:path w="27565" h="41066" extrusionOk="0">
                  <a:moveTo>
                    <a:pt x="16571" y="0"/>
                  </a:moveTo>
                  <a:cubicBezTo>
                    <a:pt x="9004" y="4535"/>
                    <a:pt x="2316" y="17061"/>
                    <a:pt x="0" y="40873"/>
                  </a:cubicBezTo>
                  <a:cubicBezTo>
                    <a:pt x="971" y="41000"/>
                    <a:pt x="1955" y="41066"/>
                    <a:pt x="2947" y="41066"/>
                  </a:cubicBezTo>
                  <a:cubicBezTo>
                    <a:pt x="4256" y="41066"/>
                    <a:pt x="5580" y="40951"/>
                    <a:pt x="6916" y="40710"/>
                  </a:cubicBezTo>
                  <a:cubicBezTo>
                    <a:pt x="19311" y="38524"/>
                    <a:pt x="27564" y="26716"/>
                    <a:pt x="25379" y="14321"/>
                  </a:cubicBezTo>
                  <a:cubicBezTo>
                    <a:pt x="24335" y="8351"/>
                    <a:pt x="21073" y="3360"/>
                    <a:pt x="16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45"/>
            <p:cNvSpPr/>
            <p:nvPr/>
          </p:nvSpPr>
          <p:spPr>
            <a:xfrm>
              <a:off x="2839550" y="2032200"/>
              <a:ext cx="2215725" cy="3425125"/>
            </a:xfrm>
            <a:custGeom>
              <a:avLst/>
              <a:gdLst/>
              <a:ahLst/>
              <a:cxnLst/>
              <a:rect l="l" t="t" r="r" b="b"/>
              <a:pathLst>
                <a:path w="88629" h="137005" extrusionOk="0">
                  <a:moveTo>
                    <a:pt x="65436" y="1"/>
                  </a:moveTo>
                  <a:cubicBezTo>
                    <a:pt x="50822" y="34154"/>
                    <a:pt x="16995" y="40678"/>
                    <a:pt x="0" y="52551"/>
                  </a:cubicBezTo>
                  <a:cubicBezTo>
                    <a:pt x="10227" y="117227"/>
                    <a:pt x="25616" y="137004"/>
                    <a:pt x="33547" y="137004"/>
                  </a:cubicBezTo>
                  <a:cubicBezTo>
                    <a:pt x="33812" y="137004"/>
                    <a:pt x="34069" y="136982"/>
                    <a:pt x="34316" y="136939"/>
                  </a:cubicBezTo>
                  <a:cubicBezTo>
                    <a:pt x="43776" y="135275"/>
                    <a:pt x="46027" y="116715"/>
                    <a:pt x="49713" y="116062"/>
                  </a:cubicBezTo>
                  <a:cubicBezTo>
                    <a:pt x="49784" y="116050"/>
                    <a:pt x="49856" y="116044"/>
                    <a:pt x="49931" y="116044"/>
                  </a:cubicBezTo>
                  <a:cubicBezTo>
                    <a:pt x="53540" y="116044"/>
                    <a:pt x="61234" y="130532"/>
                    <a:pt x="69965" y="130532"/>
                  </a:cubicBezTo>
                  <a:cubicBezTo>
                    <a:pt x="70410" y="130532"/>
                    <a:pt x="70857" y="130494"/>
                    <a:pt x="71307" y="130415"/>
                  </a:cubicBezTo>
                  <a:cubicBezTo>
                    <a:pt x="79397" y="128980"/>
                    <a:pt x="88629" y="103079"/>
                    <a:pt x="72253" y="27597"/>
                  </a:cubicBezTo>
                  <a:cubicBezTo>
                    <a:pt x="70068" y="17485"/>
                    <a:pt x="67784" y="8319"/>
                    <a:pt x="65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45"/>
            <p:cNvSpPr/>
            <p:nvPr/>
          </p:nvSpPr>
          <p:spPr>
            <a:xfrm>
              <a:off x="3576750" y="3007100"/>
              <a:ext cx="1017775" cy="347875"/>
            </a:xfrm>
            <a:custGeom>
              <a:avLst/>
              <a:gdLst/>
              <a:ahLst/>
              <a:cxnLst/>
              <a:rect l="l" t="t" r="r" b="b"/>
              <a:pathLst>
                <a:path w="40711" h="13915" extrusionOk="0">
                  <a:moveTo>
                    <a:pt x="31593" y="1"/>
                  </a:moveTo>
                  <a:cubicBezTo>
                    <a:pt x="26895" y="1"/>
                    <a:pt x="22273" y="1562"/>
                    <a:pt x="18464" y="4552"/>
                  </a:cubicBezTo>
                  <a:cubicBezTo>
                    <a:pt x="15737" y="6702"/>
                    <a:pt x="12439" y="7813"/>
                    <a:pt x="9090" y="7813"/>
                  </a:cubicBezTo>
                  <a:cubicBezTo>
                    <a:pt x="7510" y="7813"/>
                    <a:pt x="5919" y="7566"/>
                    <a:pt x="4372" y="7064"/>
                  </a:cubicBezTo>
                  <a:cubicBezTo>
                    <a:pt x="4046" y="6951"/>
                    <a:pt x="3716" y="6898"/>
                    <a:pt x="3391" y="6898"/>
                  </a:cubicBezTo>
                  <a:cubicBezTo>
                    <a:pt x="2120" y="6898"/>
                    <a:pt x="938" y="7715"/>
                    <a:pt x="523" y="8989"/>
                  </a:cubicBezTo>
                  <a:cubicBezTo>
                    <a:pt x="1" y="10587"/>
                    <a:pt x="849" y="12316"/>
                    <a:pt x="2447" y="12870"/>
                  </a:cubicBezTo>
                  <a:cubicBezTo>
                    <a:pt x="4633" y="13588"/>
                    <a:pt x="6884" y="13914"/>
                    <a:pt x="9102" y="13914"/>
                  </a:cubicBezTo>
                  <a:cubicBezTo>
                    <a:pt x="13799" y="13914"/>
                    <a:pt x="18431" y="12348"/>
                    <a:pt x="22247" y="9380"/>
                  </a:cubicBezTo>
                  <a:cubicBezTo>
                    <a:pt x="24939" y="7240"/>
                    <a:pt x="28213" y="6129"/>
                    <a:pt x="31544" y="6129"/>
                  </a:cubicBezTo>
                  <a:cubicBezTo>
                    <a:pt x="33137" y="6129"/>
                    <a:pt x="34744" y="6384"/>
                    <a:pt x="36307" y="6901"/>
                  </a:cubicBezTo>
                  <a:cubicBezTo>
                    <a:pt x="36625" y="7003"/>
                    <a:pt x="36948" y="7051"/>
                    <a:pt x="37264" y="7051"/>
                  </a:cubicBezTo>
                  <a:cubicBezTo>
                    <a:pt x="38567" y="7051"/>
                    <a:pt x="39768" y="6230"/>
                    <a:pt x="40188" y="4944"/>
                  </a:cubicBezTo>
                  <a:cubicBezTo>
                    <a:pt x="40710" y="3345"/>
                    <a:pt x="39830" y="1616"/>
                    <a:pt x="38231" y="1062"/>
                  </a:cubicBezTo>
                  <a:cubicBezTo>
                    <a:pt x="36053" y="350"/>
                    <a:pt x="33815" y="1"/>
                    <a:pt x="315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45"/>
            <p:cNvSpPr/>
            <p:nvPr/>
          </p:nvSpPr>
          <p:spPr>
            <a:xfrm>
              <a:off x="3267675" y="4037075"/>
              <a:ext cx="1018575" cy="347850"/>
            </a:xfrm>
            <a:custGeom>
              <a:avLst/>
              <a:gdLst/>
              <a:ahLst/>
              <a:cxnLst/>
              <a:rect l="l" t="t" r="r" b="b"/>
              <a:pathLst>
                <a:path w="40743" h="13914" extrusionOk="0">
                  <a:moveTo>
                    <a:pt x="31618" y="1"/>
                  </a:moveTo>
                  <a:cubicBezTo>
                    <a:pt x="26910" y="1"/>
                    <a:pt x="22273" y="1562"/>
                    <a:pt x="18464" y="4552"/>
                  </a:cubicBezTo>
                  <a:cubicBezTo>
                    <a:pt x="15763" y="6677"/>
                    <a:pt x="12477" y="7796"/>
                    <a:pt x="9134" y="7796"/>
                  </a:cubicBezTo>
                  <a:cubicBezTo>
                    <a:pt x="7551" y="7796"/>
                    <a:pt x="5956" y="7545"/>
                    <a:pt x="4404" y="7031"/>
                  </a:cubicBezTo>
                  <a:cubicBezTo>
                    <a:pt x="4086" y="6929"/>
                    <a:pt x="3763" y="6881"/>
                    <a:pt x="3447" y="6881"/>
                  </a:cubicBezTo>
                  <a:cubicBezTo>
                    <a:pt x="2144" y="6881"/>
                    <a:pt x="943" y="7702"/>
                    <a:pt x="523" y="8988"/>
                  </a:cubicBezTo>
                  <a:cubicBezTo>
                    <a:pt x="1" y="10587"/>
                    <a:pt x="882" y="12316"/>
                    <a:pt x="2480" y="12838"/>
                  </a:cubicBezTo>
                  <a:cubicBezTo>
                    <a:pt x="4665" y="13555"/>
                    <a:pt x="6916" y="13914"/>
                    <a:pt x="9134" y="13914"/>
                  </a:cubicBezTo>
                  <a:cubicBezTo>
                    <a:pt x="13832" y="13914"/>
                    <a:pt x="18464" y="12348"/>
                    <a:pt x="22248" y="9347"/>
                  </a:cubicBezTo>
                  <a:cubicBezTo>
                    <a:pt x="24971" y="7222"/>
                    <a:pt x="28266" y="6118"/>
                    <a:pt x="31611" y="6118"/>
                  </a:cubicBezTo>
                  <a:cubicBezTo>
                    <a:pt x="33194" y="6118"/>
                    <a:pt x="34789" y="6365"/>
                    <a:pt x="36339" y="6868"/>
                  </a:cubicBezTo>
                  <a:cubicBezTo>
                    <a:pt x="36658" y="6972"/>
                    <a:pt x="36982" y="7022"/>
                    <a:pt x="37301" y="7022"/>
                  </a:cubicBezTo>
                  <a:cubicBezTo>
                    <a:pt x="38579" y="7022"/>
                    <a:pt x="39771" y="6223"/>
                    <a:pt x="40188" y="4944"/>
                  </a:cubicBezTo>
                  <a:cubicBezTo>
                    <a:pt x="40743" y="3313"/>
                    <a:pt x="39862" y="1584"/>
                    <a:pt x="38264" y="1062"/>
                  </a:cubicBezTo>
                  <a:cubicBezTo>
                    <a:pt x="36086" y="350"/>
                    <a:pt x="33844" y="1"/>
                    <a:pt x="31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45"/>
            <p:cNvSpPr/>
            <p:nvPr/>
          </p:nvSpPr>
          <p:spPr>
            <a:xfrm>
              <a:off x="2758000" y="991125"/>
              <a:ext cx="1717450" cy="2354875"/>
            </a:xfrm>
            <a:custGeom>
              <a:avLst/>
              <a:gdLst/>
              <a:ahLst/>
              <a:cxnLst/>
              <a:rect l="l" t="t" r="r" b="b"/>
              <a:pathLst>
                <a:path w="68698" h="94195" extrusionOk="0">
                  <a:moveTo>
                    <a:pt x="49115" y="1"/>
                  </a:moveTo>
                  <a:cubicBezTo>
                    <a:pt x="44067" y="1"/>
                    <a:pt x="38642" y="1532"/>
                    <a:pt x="33534" y="5599"/>
                  </a:cubicBezTo>
                  <a:cubicBezTo>
                    <a:pt x="17811" y="18060"/>
                    <a:pt x="21269" y="39197"/>
                    <a:pt x="32066" y="45525"/>
                  </a:cubicBezTo>
                  <a:cubicBezTo>
                    <a:pt x="24759" y="55311"/>
                    <a:pt x="11156" y="62847"/>
                    <a:pt x="0" y="70121"/>
                  </a:cubicBezTo>
                  <a:cubicBezTo>
                    <a:pt x="457" y="74035"/>
                    <a:pt x="946" y="78080"/>
                    <a:pt x="1534" y="82288"/>
                  </a:cubicBezTo>
                  <a:cubicBezTo>
                    <a:pt x="2088" y="86398"/>
                    <a:pt x="2675" y="90378"/>
                    <a:pt x="3262" y="94194"/>
                  </a:cubicBezTo>
                  <a:cubicBezTo>
                    <a:pt x="20257" y="82321"/>
                    <a:pt x="54084" y="75797"/>
                    <a:pt x="68698" y="41644"/>
                  </a:cubicBezTo>
                  <a:cubicBezTo>
                    <a:pt x="63772" y="24420"/>
                    <a:pt x="58553" y="10818"/>
                    <a:pt x="53301" y="347"/>
                  </a:cubicBezTo>
                  <a:cubicBezTo>
                    <a:pt x="51947" y="124"/>
                    <a:pt x="50546" y="1"/>
                    <a:pt x="49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45"/>
            <p:cNvSpPr/>
            <p:nvPr/>
          </p:nvSpPr>
          <p:spPr>
            <a:xfrm>
              <a:off x="3751275" y="1634850"/>
              <a:ext cx="444475" cy="789625"/>
            </a:xfrm>
            <a:custGeom>
              <a:avLst/>
              <a:gdLst/>
              <a:ahLst/>
              <a:cxnLst/>
              <a:rect l="l" t="t" r="r" b="b"/>
              <a:pathLst>
                <a:path w="17779" h="31585" extrusionOk="0">
                  <a:moveTo>
                    <a:pt x="9563" y="1"/>
                  </a:moveTo>
                  <a:cubicBezTo>
                    <a:pt x="9055" y="1"/>
                    <a:pt x="8538" y="129"/>
                    <a:pt x="8057" y="400"/>
                  </a:cubicBezTo>
                  <a:cubicBezTo>
                    <a:pt x="6590" y="1216"/>
                    <a:pt x="6068" y="3075"/>
                    <a:pt x="6916" y="4543"/>
                  </a:cubicBezTo>
                  <a:cubicBezTo>
                    <a:pt x="12396" y="14329"/>
                    <a:pt x="5807" y="22353"/>
                    <a:pt x="1403" y="26235"/>
                  </a:cubicBezTo>
                  <a:cubicBezTo>
                    <a:pt x="131" y="27344"/>
                    <a:pt x="0" y="29301"/>
                    <a:pt x="1142" y="30541"/>
                  </a:cubicBezTo>
                  <a:cubicBezTo>
                    <a:pt x="1729" y="31226"/>
                    <a:pt x="2577" y="31585"/>
                    <a:pt x="3425" y="31585"/>
                  </a:cubicBezTo>
                  <a:cubicBezTo>
                    <a:pt x="4143" y="31585"/>
                    <a:pt x="4861" y="31324"/>
                    <a:pt x="5448" y="30835"/>
                  </a:cubicBezTo>
                  <a:cubicBezTo>
                    <a:pt x="15299" y="22125"/>
                    <a:pt x="17778" y="11458"/>
                    <a:pt x="12233" y="1575"/>
                  </a:cubicBezTo>
                  <a:cubicBezTo>
                    <a:pt x="11678" y="577"/>
                    <a:pt x="10642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Gráfico 38" descr="Flecha derecha con relleno sólido">
            <a:extLst>
              <a:ext uri="{FF2B5EF4-FFF2-40B4-BE49-F238E27FC236}">
                <a16:creationId xmlns:a16="http://schemas.microsoft.com/office/drawing/2014/main" id="{8D550151-56AF-0646-DEBA-C6F35443B2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29678">
            <a:off x="2061469" y="1528405"/>
            <a:ext cx="914400" cy="285368"/>
          </a:xfrm>
          <a:prstGeom prst="rect">
            <a:avLst/>
          </a:prstGeom>
        </p:spPr>
      </p:pic>
      <p:pic>
        <p:nvPicPr>
          <p:cNvPr id="40" name="Gráfico 39" descr="Flecha derecha con relleno sólido">
            <a:extLst>
              <a:ext uri="{FF2B5EF4-FFF2-40B4-BE49-F238E27FC236}">
                <a16:creationId xmlns:a16="http://schemas.microsoft.com/office/drawing/2014/main" id="{B32CDC5B-884B-3F1A-904A-AB05F7432B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2340">
            <a:off x="2101921" y="1316669"/>
            <a:ext cx="914400" cy="285368"/>
          </a:xfrm>
          <a:prstGeom prst="rect">
            <a:avLst/>
          </a:prstGeom>
        </p:spPr>
      </p:pic>
      <p:pic>
        <p:nvPicPr>
          <p:cNvPr id="41" name="Gráfico 40" descr="Flecha derecha con relleno sólido">
            <a:extLst>
              <a:ext uri="{FF2B5EF4-FFF2-40B4-BE49-F238E27FC236}">
                <a16:creationId xmlns:a16="http://schemas.microsoft.com/office/drawing/2014/main" id="{210CBFB5-21CF-1041-2C14-7B6F844991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3214" y="1143740"/>
            <a:ext cx="914400" cy="285368"/>
          </a:xfrm>
          <a:prstGeom prst="rect">
            <a:avLst/>
          </a:prstGeom>
        </p:spPr>
      </p:pic>
      <p:pic>
        <p:nvPicPr>
          <p:cNvPr id="42" name="Gráfico 41" descr="Flecha derecha con relleno sólido">
            <a:extLst>
              <a:ext uri="{FF2B5EF4-FFF2-40B4-BE49-F238E27FC236}">
                <a16:creationId xmlns:a16="http://schemas.microsoft.com/office/drawing/2014/main" id="{E5E331FD-B3EE-1439-82A4-532526B13E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1921" y="2297551"/>
            <a:ext cx="914400" cy="285368"/>
          </a:xfrm>
          <a:prstGeom prst="rect">
            <a:avLst/>
          </a:prstGeom>
        </p:spPr>
      </p:pic>
      <p:pic>
        <p:nvPicPr>
          <p:cNvPr id="43" name="Gráfico 42" descr="Flecha derecha con relleno sólido">
            <a:extLst>
              <a:ext uri="{FF2B5EF4-FFF2-40B4-BE49-F238E27FC236}">
                <a16:creationId xmlns:a16="http://schemas.microsoft.com/office/drawing/2014/main" id="{8632BA0D-E6C4-BD7A-CBAF-66849B0E99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8361" y="3450968"/>
            <a:ext cx="914400" cy="285368"/>
          </a:xfrm>
          <a:prstGeom prst="rect">
            <a:avLst/>
          </a:prstGeom>
        </p:spPr>
      </p:pic>
      <p:pic>
        <p:nvPicPr>
          <p:cNvPr id="44" name="Gráfico 43" descr="Flecha derecha con relleno sólido">
            <a:extLst>
              <a:ext uri="{FF2B5EF4-FFF2-40B4-BE49-F238E27FC236}">
                <a16:creationId xmlns:a16="http://schemas.microsoft.com/office/drawing/2014/main" id="{43AD47E8-0E3A-C1BD-382B-625DFB3631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3214" y="4319017"/>
            <a:ext cx="914400" cy="285368"/>
          </a:xfrm>
          <a:prstGeom prst="rect">
            <a:avLst/>
          </a:prstGeom>
        </p:spPr>
      </p:pic>
      <p:pic>
        <p:nvPicPr>
          <p:cNvPr id="45" name="Gráfico 44" descr="Flecha derecha con relleno sólido">
            <a:extLst>
              <a:ext uri="{FF2B5EF4-FFF2-40B4-BE49-F238E27FC236}">
                <a16:creationId xmlns:a16="http://schemas.microsoft.com/office/drawing/2014/main" id="{F42E9526-E73B-ED74-9276-438F37F85D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2340">
            <a:off x="2120628" y="2499242"/>
            <a:ext cx="914400" cy="285368"/>
          </a:xfrm>
          <a:prstGeom prst="rect">
            <a:avLst/>
          </a:prstGeom>
        </p:spPr>
      </p:pic>
      <p:pic>
        <p:nvPicPr>
          <p:cNvPr id="46" name="Gráfico 45" descr="Flecha derecha con relleno sólido">
            <a:extLst>
              <a:ext uri="{FF2B5EF4-FFF2-40B4-BE49-F238E27FC236}">
                <a16:creationId xmlns:a16="http://schemas.microsoft.com/office/drawing/2014/main" id="{B1C70477-CDF9-D506-0637-84B5D45628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2340">
            <a:off x="2061469" y="3664604"/>
            <a:ext cx="914400" cy="285368"/>
          </a:xfrm>
          <a:prstGeom prst="rect">
            <a:avLst/>
          </a:prstGeom>
        </p:spPr>
      </p:pic>
      <p:pic>
        <p:nvPicPr>
          <p:cNvPr id="47" name="Gráfico 46" descr="Flecha derecha con relleno sólido">
            <a:extLst>
              <a:ext uri="{FF2B5EF4-FFF2-40B4-BE49-F238E27FC236}">
                <a16:creationId xmlns:a16="http://schemas.microsoft.com/office/drawing/2014/main" id="{48B4DC88-C8EA-F620-5891-53FF83690B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2340">
            <a:off x="2101922" y="4520710"/>
            <a:ext cx="914400" cy="285368"/>
          </a:xfrm>
          <a:prstGeom prst="rect">
            <a:avLst/>
          </a:prstGeom>
        </p:spPr>
      </p:pic>
      <p:pic>
        <p:nvPicPr>
          <p:cNvPr id="48" name="Gráfico 47" descr="Flecha derecha con relleno sólido">
            <a:extLst>
              <a:ext uri="{FF2B5EF4-FFF2-40B4-BE49-F238E27FC236}">
                <a16:creationId xmlns:a16="http://schemas.microsoft.com/office/drawing/2014/main" id="{C6A4EA77-0BA8-D9F9-73EE-F5DFACD619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29678">
            <a:off x="2080175" y="2675863"/>
            <a:ext cx="914400" cy="285368"/>
          </a:xfrm>
          <a:prstGeom prst="rect">
            <a:avLst/>
          </a:prstGeom>
        </p:spPr>
      </p:pic>
      <p:pic>
        <p:nvPicPr>
          <p:cNvPr id="49" name="Gráfico 48" descr="Flecha derecha con relleno sólido">
            <a:extLst>
              <a:ext uri="{FF2B5EF4-FFF2-40B4-BE49-F238E27FC236}">
                <a16:creationId xmlns:a16="http://schemas.microsoft.com/office/drawing/2014/main" id="{50FFC6BE-C54D-8808-4311-2896FD9743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29678">
            <a:off x="2104959" y="4760516"/>
            <a:ext cx="914400" cy="285368"/>
          </a:xfrm>
          <a:prstGeom prst="rect">
            <a:avLst/>
          </a:prstGeom>
        </p:spPr>
      </p:pic>
      <p:grpSp>
        <p:nvGrpSpPr>
          <p:cNvPr id="50" name="Google Shape;7699;p73">
            <a:extLst>
              <a:ext uri="{FF2B5EF4-FFF2-40B4-BE49-F238E27FC236}">
                <a16:creationId xmlns:a16="http://schemas.microsoft.com/office/drawing/2014/main" id="{674453D5-0FC7-780E-DAF6-28C5E71242A1}"/>
              </a:ext>
            </a:extLst>
          </p:cNvPr>
          <p:cNvGrpSpPr/>
          <p:nvPr/>
        </p:nvGrpSpPr>
        <p:grpSpPr>
          <a:xfrm>
            <a:off x="7846112" y="3318083"/>
            <a:ext cx="325117" cy="363327"/>
            <a:chOff x="1021450" y="2617075"/>
            <a:chExt cx="315250" cy="352300"/>
          </a:xfrm>
        </p:grpSpPr>
        <p:sp>
          <p:nvSpPr>
            <p:cNvPr id="51" name="Google Shape;7700;p73">
              <a:extLst>
                <a:ext uri="{FF2B5EF4-FFF2-40B4-BE49-F238E27FC236}">
                  <a16:creationId xmlns:a16="http://schemas.microsoft.com/office/drawing/2014/main" id="{4916CBC6-1129-A880-479C-6334ED90AD68}"/>
                </a:ext>
              </a:extLst>
            </p:cNvPr>
            <p:cNvSpPr/>
            <p:nvPr/>
          </p:nvSpPr>
          <p:spPr>
            <a:xfrm>
              <a:off x="1140200" y="2617075"/>
              <a:ext cx="78775" cy="307325"/>
            </a:xfrm>
            <a:custGeom>
              <a:avLst/>
              <a:gdLst/>
              <a:ahLst/>
              <a:cxnLst/>
              <a:rect l="l" t="t" r="r" b="b"/>
              <a:pathLst>
                <a:path w="3151" h="12293" extrusionOk="0">
                  <a:moveTo>
                    <a:pt x="572" y="1"/>
                  </a:moveTo>
                  <a:cubicBezTo>
                    <a:pt x="542" y="1"/>
                    <a:pt x="511" y="3"/>
                    <a:pt x="480" y="9"/>
                  </a:cubicBezTo>
                  <a:cubicBezTo>
                    <a:pt x="193" y="58"/>
                    <a:pt x="0" y="332"/>
                    <a:pt x="52" y="619"/>
                  </a:cubicBezTo>
                  <a:lnTo>
                    <a:pt x="2111" y="12293"/>
                  </a:lnTo>
                  <a:lnTo>
                    <a:pt x="3151" y="12110"/>
                  </a:lnTo>
                  <a:lnTo>
                    <a:pt x="1090" y="436"/>
                  </a:lnTo>
                  <a:cubicBezTo>
                    <a:pt x="1045" y="180"/>
                    <a:pt x="823" y="1"/>
                    <a:pt x="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701;p73">
              <a:extLst>
                <a:ext uri="{FF2B5EF4-FFF2-40B4-BE49-F238E27FC236}">
                  <a16:creationId xmlns:a16="http://schemas.microsoft.com/office/drawing/2014/main" id="{9A2FE94E-9BB3-F494-BC9B-7B96D2CD986E}"/>
                </a:ext>
              </a:extLst>
            </p:cNvPr>
            <p:cNvSpPr/>
            <p:nvPr/>
          </p:nvSpPr>
          <p:spPr>
            <a:xfrm>
              <a:off x="1031275" y="2640725"/>
              <a:ext cx="273675" cy="114500"/>
            </a:xfrm>
            <a:custGeom>
              <a:avLst/>
              <a:gdLst/>
              <a:ahLst/>
              <a:cxnLst/>
              <a:rect l="l" t="t" r="r" b="b"/>
              <a:pathLst>
                <a:path w="10947" h="4580" extrusionOk="0">
                  <a:moveTo>
                    <a:pt x="6407" y="0"/>
                  </a:moveTo>
                  <a:cubicBezTo>
                    <a:pt x="5959" y="0"/>
                    <a:pt x="5496" y="40"/>
                    <a:pt x="5025" y="123"/>
                  </a:cubicBezTo>
                  <a:cubicBezTo>
                    <a:pt x="2097" y="640"/>
                    <a:pt x="0" y="2636"/>
                    <a:pt x="343" y="4579"/>
                  </a:cubicBezTo>
                  <a:lnTo>
                    <a:pt x="10947" y="2710"/>
                  </a:lnTo>
                  <a:cubicBezTo>
                    <a:pt x="10658" y="1079"/>
                    <a:pt x="8745" y="0"/>
                    <a:pt x="6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702;p73">
              <a:extLst>
                <a:ext uri="{FF2B5EF4-FFF2-40B4-BE49-F238E27FC236}">
                  <a16:creationId xmlns:a16="http://schemas.microsoft.com/office/drawing/2014/main" id="{D15332C9-4547-A933-23E9-00768522C179}"/>
                </a:ext>
              </a:extLst>
            </p:cNvPr>
            <p:cNvSpPr/>
            <p:nvPr/>
          </p:nvSpPr>
          <p:spPr>
            <a:xfrm>
              <a:off x="1123050" y="2643775"/>
              <a:ext cx="93575" cy="95875"/>
            </a:xfrm>
            <a:custGeom>
              <a:avLst/>
              <a:gdLst/>
              <a:ahLst/>
              <a:cxnLst/>
              <a:rect l="l" t="t" r="r" b="b"/>
              <a:pathLst>
                <a:path w="3743" h="3835" extrusionOk="0">
                  <a:moveTo>
                    <a:pt x="1354" y="1"/>
                  </a:moveTo>
                  <a:cubicBezTo>
                    <a:pt x="207" y="985"/>
                    <a:pt x="0" y="2670"/>
                    <a:pt x="207" y="3834"/>
                  </a:cubicBezTo>
                  <a:lnTo>
                    <a:pt x="3742" y="3211"/>
                  </a:lnTo>
                  <a:cubicBezTo>
                    <a:pt x="3537" y="2047"/>
                    <a:pt x="2766" y="534"/>
                    <a:pt x="1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703;p73">
              <a:extLst>
                <a:ext uri="{FF2B5EF4-FFF2-40B4-BE49-F238E27FC236}">
                  <a16:creationId xmlns:a16="http://schemas.microsoft.com/office/drawing/2014/main" id="{AE9F2B20-709D-6619-8ED3-D6A465C0A504}"/>
                </a:ext>
              </a:extLst>
            </p:cNvPr>
            <p:cNvSpPr/>
            <p:nvPr/>
          </p:nvSpPr>
          <p:spPr>
            <a:xfrm>
              <a:off x="1128250" y="2724050"/>
              <a:ext cx="90700" cy="35850"/>
            </a:xfrm>
            <a:custGeom>
              <a:avLst/>
              <a:gdLst/>
              <a:ahLst/>
              <a:cxnLst/>
              <a:rect l="l" t="t" r="r" b="b"/>
              <a:pathLst>
                <a:path w="3628" h="1434" extrusionOk="0">
                  <a:moveTo>
                    <a:pt x="3534" y="0"/>
                  </a:moveTo>
                  <a:lnTo>
                    <a:pt x="0" y="623"/>
                  </a:lnTo>
                  <a:cubicBezTo>
                    <a:pt x="83" y="1099"/>
                    <a:pt x="496" y="1434"/>
                    <a:pt x="961" y="1434"/>
                  </a:cubicBezTo>
                  <a:cubicBezTo>
                    <a:pt x="1018" y="1434"/>
                    <a:pt x="1075" y="1429"/>
                    <a:pt x="1133" y="1418"/>
                  </a:cubicBezTo>
                  <a:lnTo>
                    <a:pt x="2739" y="1134"/>
                  </a:lnTo>
                  <a:cubicBezTo>
                    <a:pt x="3271" y="1040"/>
                    <a:pt x="3627" y="533"/>
                    <a:pt x="3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704;p73">
              <a:extLst>
                <a:ext uri="{FF2B5EF4-FFF2-40B4-BE49-F238E27FC236}">
                  <a16:creationId xmlns:a16="http://schemas.microsoft.com/office/drawing/2014/main" id="{3F2DA3CA-A4B5-ADF6-6874-07AFAB131F2B}"/>
                </a:ext>
              </a:extLst>
            </p:cNvPr>
            <p:cNvSpPr/>
            <p:nvPr/>
          </p:nvSpPr>
          <p:spPr>
            <a:xfrm>
              <a:off x="1039825" y="2739625"/>
              <a:ext cx="90725" cy="35850"/>
            </a:xfrm>
            <a:custGeom>
              <a:avLst/>
              <a:gdLst/>
              <a:ahLst/>
              <a:cxnLst/>
              <a:rect l="l" t="t" r="r" b="b"/>
              <a:pathLst>
                <a:path w="3629" h="1434" extrusionOk="0">
                  <a:moveTo>
                    <a:pt x="3537" y="0"/>
                  </a:moveTo>
                  <a:lnTo>
                    <a:pt x="1" y="623"/>
                  </a:lnTo>
                  <a:cubicBezTo>
                    <a:pt x="85" y="1099"/>
                    <a:pt x="498" y="1434"/>
                    <a:pt x="964" y="1434"/>
                  </a:cubicBezTo>
                  <a:cubicBezTo>
                    <a:pt x="1021" y="1434"/>
                    <a:pt x="1079" y="1429"/>
                    <a:pt x="1136" y="1419"/>
                  </a:cubicBezTo>
                  <a:lnTo>
                    <a:pt x="2741" y="1136"/>
                  </a:lnTo>
                  <a:cubicBezTo>
                    <a:pt x="3274" y="1043"/>
                    <a:pt x="3629" y="534"/>
                    <a:pt x="3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705;p73">
              <a:extLst>
                <a:ext uri="{FF2B5EF4-FFF2-40B4-BE49-F238E27FC236}">
                  <a16:creationId xmlns:a16="http://schemas.microsoft.com/office/drawing/2014/main" id="{9E8EB156-9908-07F3-8984-98EA97C0ACFA}"/>
                </a:ext>
              </a:extLst>
            </p:cNvPr>
            <p:cNvSpPr/>
            <p:nvPr/>
          </p:nvSpPr>
          <p:spPr>
            <a:xfrm>
              <a:off x="1216600" y="2708475"/>
              <a:ext cx="90675" cy="35850"/>
            </a:xfrm>
            <a:custGeom>
              <a:avLst/>
              <a:gdLst/>
              <a:ahLst/>
              <a:cxnLst/>
              <a:rect l="l" t="t" r="r" b="b"/>
              <a:pathLst>
                <a:path w="3627" h="1434" extrusionOk="0">
                  <a:moveTo>
                    <a:pt x="3532" y="0"/>
                  </a:moveTo>
                  <a:lnTo>
                    <a:pt x="0" y="623"/>
                  </a:lnTo>
                  <a:cubicBezTo>
                    <a:pt x="83" y="1099"/>
                    <a:pt x="496" y="1434"/>
                    <a:pt x="961" y="1434"/>
                  </a:cubicBezTo>
                  <a:cubicBezTo>
                    <a:pt x="1018" y="1434"/>
                    <a:pt x="1075" y="1429"/>
                    <a:pt x="1133" y="1418"/>
                  </a:cubicBezTo>
                  <a:lnTo>
                    <a:pt x="2739" y="1134"/>
                  </a:lnTo>
                  <a:cubicBezTo>
                    <a:pt x="3272" y="1041"/>
                    <a:pt x="3627" y="533"/>
                    <a:pt x="3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706;p73">
              <a:extLst>
                <a:ext uri="{FF2B5EF4-FFF2-40B4-BE49-F238E27FC236}">
                  <a16:creationId xmlns:a16="http://schemas.microsoft.com/office/drawing/2014/main" id="{36B447E3-2704-DFD3-CCC3-920AF021A35B}"/>
                </a:ext>
              </a:extLst>
            </p:cNvPr>
            <p:cNvSpPr/>
            <p:nvPr/>
          </p:nvSpPr>
          <p:spPr>
            <a:xfrm>
              <a:off x="1021450" y="2897650"/>
              <a:ext cx="315250" cy="71725"/>
            </a:xfrm>
            <a:custGeom>
              <a:avLst/>
              <a:gdLst/>
              <a:ahLst/>
              <a:cxnLst/>
              <a:rect l="l" t="t" r="r" b="b"/>
              <a:pathLst>
                <a:path w="12610" h="2869" extrusionOk="0">
                  <a:moveTo>
                    <a:pt x="9209" y="0"/>
                  </a:moveTo>
                  <a:cubicBezTo>
                    <a:pt x="5896" y="0"/>
                    <a:pt x="2616" y="794"/>
                    <a:pt x="538" y="926"/>
                  </a:cubicBezTo>
                  <a:cubicBezTo>
                    <a:pt x="235" y="947"/>
                    <a:pt x="0" y="1198"/>
                    <a:pt x="0" y="1502"/>
                  </a:cubicBezTo>
                  <a:lnTo>
                    <a:pt x="0" y="2046"/>
                  </a:lnTo>
                  <a:cubicBezTo>
                    <a:pt x="0" y="2501"/>
                    <a:pt x="368" y="2868"/>
                    <a:pt x="822" y="2868"/>
                  </a:cubicBezTo>
                  <a:lnTo>
                    <a:pt x="11786" y="2868"/>
                  </a:lnTo>
                  <a:cubicBezTo>
                    <a:pt x="12240" y="2868"/>
                    <a:pt x="12608" y="2501"/>
                    <a:pt x="12608" y="2046"/>
                  </a:cubicBezTo>
                  <a:lnTo>
                    <a:pt x="12608" y="816"/>
                  </a:lnTo>
                  <a:cubicBezTo>
                    <a:pt x="12610" y="538"/>
                    <a:pt x="12412" y="300"/>
                    <a:pt x="12140" y="248"/>
                  </a:cubicBezTo>
                  <a:cubicBezTo>
                    <a:pt x="11180" y="70"/>
                    <a:pt x="10193" y="0"/>
                    <a:pt x="9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707;p73">
              <a:extLst>
                <a:ext uri="{FF2B5EF4-FFF2-40B4-BE49-F238E27FC236}">
                  <a16:creationId xmlns:a16="http://schemas.microsoft.com/office/drawing/2014/main" id="{DDEBA3BA-6AF9-D4FA-740F-B3E2023F4F7C}"/>
                </a:ext>
              </a:extLst>
            </p:cNvPr>
            <p:cNvSpPr/>
            <p:nvPr/>
          </p:nvSpPr>
          <p:spPr>
            <a:xfrm>
              <a:off x="1078600" y="293622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5" y="0"/>
                  </a:moveTo>
                  <a:cubicBezTo>
                    <a:pt x="92" y="0"/>
                    <a:pt x="0" y="92"/>
                    <a:pt x="0" y="205"/>
                  </a:cubicBezTo>
                  <a:cubicBezTo>
                    <a:pt x="0" y="319"/>
                    <a:pt x="92" y="410"/>
                    <a:pt x="205" y="410"/>
                  </a:cubicBezTo>
                  <a:cubicBezTo>
                    <a:pt x="319" y="410"/>
                    <a:pt x="410" y="319"/>
                    <a:pt x="410" y="205"/>
                  </a:cubicBezTo>
                  <a:cubicBezTo>
                    <a:pt x="410" y="92"/>
                    <a:pt x="319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708;p73">
              <a:extLst>
                <a:ext uri="{FF2B5EF4-FFF2-40B4-BE49-F238E27FC236}">
                  <a16:creationId xmlns:a16="http://schemas.microsoft.com/office/drawing/2014/main" id="{C1354D45-E553-EF75-70B2-723CC52C5944}"/>
                </a:ext>
              </a:extLst>
            </p:cNvPr>
            <p:cNvSpPr/>
            <p:nvPr/>
          </p:nvSpPr>
          <p:spPr>
            <a:xfrm>
              <a:off x="1161700" y="2919650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5" y="1"/>
                  </a:moveTo>
                  <a:cubicBezTo>
                    <a:pt x="92" y="1"/>
                    <a:pt x="0" y="92"/>
                    <a:pt x="0" y="206"/>
                  </a:cubicBezTo>
                  <a:cubicBezTo>
                    <a:pt x="0" y="319"/>
                    <a:pt x="92" y="411"/>
                    <a:pt x="205" y="411"/>
                  </a:cubicBezTo>
                  <a:cubicBezTo>
                    <a:pt x="319" y="411"/>
                    <a:pt x="410" y="319"/>
                    <a:pt x="410" y="206"/>
                  </a:cubicBezTo>
                  <a:cubicBezTo>
                    <a:pt x="410" y="92"/>
                    <a:pt x="319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709;p73">
              <a:extLst>
                <a:ext uri="{FF2B5EF4-FFF2-40B4-BE49-F238E27FC236}">
                  <a16:creationId xmlns:a16="http://schemas.microsoft.com/office/drawing/2014/main" id="{5B1BCBDB-62FD-10F1-0881-DBB1B5A498C9}"/>
                </a:ext>
              </a:extLst>
            </p:cNvPr>
            <p:cNvSpPr/>
            <p:nvPr/>
          </p:nvSpPr>
          <p:spPr>
            <a:xfrm>
              <a:off x="1212875" y="2941300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cubicBezTo>
                    <a:pt x="1" y="319"/>
                    <a:pt x="92" y="411"/>
                    <a:pt x="206" y="411"/>
                  </a:cubicBezTo>
                  <a:cubicBezTo>
                    <a:pt x="319" y="411"/>
                    <a:pt x="411" y="319"/>
                    <a:pt x="411" y="206"/>
                  </a:cubicBezTo>
                  <a:cubicBezTo>
                    <a:pt x="411" y="92"/>
                    <a:pt x="319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710;p73">
              <a:extLst>
                <a:ext uri="{FF2B5EF4-FFF2-40B4-BE49-F238E27FC236}">
                  <a16:creationId xmlns:a16="http://schemas.microsoft.com/office/drawing/2014/main" id="{743BE68A-B7F9-1C06-E697-B39D42A31D21}"/>
                </a:ext>
              </a:extLst>
            </p:cNvPr>
            <p:cNvSpPr/>
            <p:nvPr/>
          </p:nvSpPr>
          <p:spPr>
            <a:xfrm>
              <a:off x="1281625" y="2924775"/>
              <a:ext cx="10275" cy="1027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5" y="1"/>
                  </a:moveTo>
                  <a:cubicBezTo>
                    <a:pt x="93" y="1"/>
                    <a:pt x="0" y="92"/>
                    <a:pt x="0" y="206"/>
                  </a:cubicBezTo>
                  <a:cubicBezTo>
                    <a:pt x="0" y="319"/>
                    <a:pt x="93" y="411"/>
                    <a:pt x="205" y="411"/>
                  </a:cubicBezTo>
                  <a:cubicBezTo>
                    <a:pt x="319" y="411"/>
                    <a:pt x="411" y="319"/>
                    <a:pt x="411" y="206"/>
                  </a:cubicBezTo>
                  <a:cubicBezTo>
                    <a:pt x="411" y="92"/>
                    <a:pt x="319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8083;p73">
            <a:extLst>
              <a:ext uri="{FF2B5EF4-FFF2-40B4-BE49-F238E27FC236}">
                <a16:creationId xmlns:a16="http://schemas.microsoft.com/office/drawing/2014/main" id="{66BD1B3F-FFBF-BDF8-0667-E839E371E511}"/>
              </a:ext>
            </a:extLst>
          </p:cNvPr>
          <p:cNvGrpSpPr/>
          <p:nvPr/>
        </p:nvGrpSpPr>
        <p:grpSpPr>
          <a:xfrm>
            <a:off x="6894001" y="3732559"/>
            <a:ext cx="363353" cy="240963"/>
            <a:chOff x="2526650" y="2676400"/>
            <a:chExt cx="352325" cy="233650"/>
          </a:xfrm>
        </p:grpSpPr>
        <p:sp>
          <p:nvSpPr>
            <p:cNvPr id="63" name="Google Shape;8084;p73">
              <a:extLst>
                <a:ext uri="{FF2B5EF4-FFF2-40B4-BE49-F238E27FC236}">
                  <a16:creationId xmlns:a16="http://schemas.microsoft.com/office/drawing/2014/main" id="{C9C92B04-C21E-2D41-D279-1ABA151FD35D}"/>
                </a:ext>
              </a:extLst>
            </p:cNvPr>
            <p:cNvSpPr/>
            <p:nvPr/>
          </p:nvSpPr>
          <p:spPr>
            <a:xfrm>
              <a:off x="2526650" y="2772625"/>
              <a:ext cx="352325" cy="101150"/>
            </a:xfrm>
            <a:custGeom>
              <a:avLst/>
              <a:gdLst/>
              <a:ahLst/>
              <a:cxnLst/>
              <a:rect l="l" t="t" r="r" b="b"/>
              <a:pathLst>
                <a:path w="14093" h="4046" extrusionOk="0">
                  <a:moveTo>
                    <a:pt x="0" y="1"/>
                  </a:moveTo>
                  <a:lnTo>
                    <a:pt x="0" y="4045"/>
                  </a:lnTo>
                  <a:lnTo>
                    <a:pt x="14092" y="4045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085;p73">
              <a:extLst>
                <a:ext uri="{FF2B5EF4-FFF2-40B4-BE49-F238E27FC236}">
                  <a16:creationId xmlns:a16="http://schemas.microsoft.com/office/drawing/2014/main" id="{1888ADA5-0F50-8027-0656-D17FE261DA92}"/>
                </a:ext>
              </a:extLst>
            </p:cNvPr>
            <p:cNvSpPr/>
            <p:nvPr/>
          </p:nvSpPr>
          <p:spPr>
            <a:xfrm>
              <a:off x="2526650" y="2742300"/>
              <a:ext cx="352325" cy="30350"/>
            </a:xfrm>
            <a:custGeom>
              <a:avLst/>
              <a:gdLst/>
              <a:ahLst/>
              <a:cxnLst/>
              <a:rect l="l" t="t" r="r" b="b"/>
              <a:pathLst>
                <a:path w="14093" h="1214" extrusionOk="0">
                  <a:moveTo>
                    <a:pt x="450" y="1"/>
                  </a:moveTo>
                  <a:cubicBezTo>
                    <a:pt x="202" y="1"/>
                    <a:pt x="0" y="203"/>
                    <a:pt x="0" y="452"/>
                  </a:cubicBezTo>
                  <a:lnTo>
                    <a:pt x="0" y="1214"/>
                  </a:lnTo>
                  <a:lnTo>
                    <a:pt x="14092" y="1214"/>
                  </a:lnTo>
                  <a:lnTo>
                    <a:pt x="14092" y="452"/>
                  </a:lnTo>
                  <a:cubicBezTo>
                    <a:pt x="14091" y="203"/>
                    <a:pt x="13889" y="1"/>
                    <a:pt x="13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086;p73">
              <a:extLst>
                <a:ext uri="{FF2B5EF4-FFF2-40B4-BE49-F238E27FC236}">
                  <a16:creationId xmlns:a16="http://schemas.microsoft.com/office/drawing/2014/main" id="{5BA3AE97-3660-A3F2-34F4-29EDD689551B}"/>
                </a:ext>
              </a:extLst>
            </p:cNvPr>
            <p:cNvSpPr/>
            <p:nvPr/>
          </p:nvSpPr>
          <p:spPr>
            <a:xfrm>
              <a:off x="2595625" y="2676400"/>
              <a:ext cx="131900" cy="186975"/>
            </a:xfrm>
            <a:custGeom>
              <a:avLst/>
              <a:gdLst/>
              <a:ahLst/>
              <a:cxnLst/>
              <a:rect l="l" t="t" r="r" b="b"/>
              <a:pathLst>
                <a:path w="5276" h="7479" extrusionOk="0">
                  <a:moveTo>
                    <a:pt x="2640" y="1"/>
                  </a:moveTo>
                  <a:cubicBezTo>
                    <a:pt x="1184" y="1"/>
                    <a:pt x="0" y="1184"/>
                    <a:pt x="0" y="2637"/>
                  </a:cubicBezTo>
                  <a:lnTo>
                    <a:pt x="0" y="7478"/>
                  </a:lnTo>
                  <a:lnTo>
                    <a:pt x="1103" y="7478"/>
                  </a:lnTo>
                  <a:lnTo>
                    <a:pt x="1103" y="2637"/>
                  </a:lnTo>
                  <a:cubicBezTo>
                    <a:pt x="1103" y="1788"/>
                    <a:pt x="1791" y="1100"/>
                    <a:pt x="2638" y="1100"/>
                  </a:cubicBezTo>
                  <a:cubicBezTo>
                    <a:pt x="3487" y="1100"/>
                    <a:pt x="4175" y="1788"/>
                    <a:pt x="4175" y="2637"/>
                  </a:cubicBezTo>
                  <a:lnTo>
                    <a:pt x="5276" y="2637"/>
                  </a:lnTo>
                  <a:cubicBezTo>
                    <a:pt x="5276" y="1184"/>
                    <a:pt x="4094" y="1"/>
                    <a:pt x="2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087;p73">
              <a:extLst>
                <a:ext uri="{FF2B5EF4-FFF2-40B4-BE49-F238E27FC236}">
                  <a16:creationId xmlns:a16="http://schemas.microsoft.com/office/drawing/2014/main" id="{872CCBDD-179F-797B-1D05-ED9F8ABECDCD}"/>
                </a:ext>
              </a:extLst>
            </p:cNvPr>
            <p:cNvSpPr/>
            <p:nvPr/>
          </p:nvSpPr>
          <p:spPr>
            <a:xfrm>
              <a:off x="2608450" y="2806625"/>
              <a:ext cx="95625" cy="22750"/>
            </a:xfrm>
            <a:custGeom>
              <a:avLst/>
              <a:gdLst/>
              <a:ahLst/>
              <a:cxnLst/>
              <a:rect l="l" t="t" r="r" b="b"/>
              <a:pathLst>
                <a:path w="3825" h="910" extrusionOk="0">
                  <a:moveTo>
                    <a:pt x="426" y="1"/>
                  </a:moveTo>
                  <a:cubicBezTo>
                    <a:pt x="186" y="16"/>
                    <a:pt x="0" y="215"/>
                    <a:pt x="0" y="455"/>
                  </a:cubicBezTo>
                  <a:cubicBezTo>
                    <a:pt x="0" y="695"/>
                    <a:pt x="186" y="893"/>
                    <a:pt x="426" y="909"/>
                  </a:cubicBezTo>
                  <a:lnTo>
                    <a:pt x="3824" y="909"/>
                  </a:lnTo>
                  <a:lnTo>
                    <a:pt x="3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088;p73">
              <a:extLst>
                <a:ext uri="{FF2B5EF4-FFF2-40B4-BE49-F238E27FC236}">
                  <a16:creationId xmlns:a16="http://schemas.microsoft.com/office/drawing/2014/main" id="{BD219639-8C86-0C09-665C-960AC9EF702B}"/>
                </a:ext>
              </a:extLst>
            </p:cNvPr>
            <p:cNvSpPr/>
            <p:nvPr/>
          </p:nvSpPr>
          <p:spPr>
            <a:xfrm>
              <a:off x="2608450" y="2761275"/>
              <a:ext cx="95625" cy="22750"/>
            </a:xfrm>
            <a:custGeom>
              <a:avLst/>
              <a:gdLst/>
              <a:ahLst/>
              <a:cxnLst/>
              <a:rect l="l" t="t" r="r" b="b"/>
              <a:pathLst>
                <a:path w="3825" h="910" extrusionOk="0">
                  <a:moveTo>
                    <a:pt x="426" y="0"/>
                  </a:moveTo>
                  <a:cubicBezTo>
                    <a:pt x="186" y="16"/>
                    <a:pt x="0" y="215"/>
                    <a:pt x="0" y="455"/>
                  </a:cubicBezTo>
                  <a:cubicBezTo>
                    <a:pt x="0" y="695"/>
                    <a:pt x="186" y="893"/>
                    <a:pt x="426" y="909"/>
                  </a:cubicBezTo>
                  <a:lnTo>
                    <a:pt x="3824" y="90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089;p73">
              <a:extLst>
                <a:ext uri="{FF2B5EF4-FFF2-40B4-BE49-F238E27FC236}">
                  <a16:creationId xmlns:a16="http://schemas.microsoft.com/office/drawing/2014/main" id="{A1BD91DA-FA81-D291-80F8-0A8B9DA8CECB}"/>
                </a:ext>
              </a:extLst>
            </p:cNvPr>
            <p:cNvSpPr/>
            <p:nvPr/>
          </p:nvSpPr>
          <p:spPr>
            <a:xfrm>
              <a:off x="2679350" y="2761275"/>
              <a:ext cx="24725" cy="22750"/>
            </a:xfrm>
            <a:custGeom>
              <a:avLst/>
              <a:gdLst/>
              <a:ahLst/>
              <a:cxnLst/>
              <a:rect l="l" t="t" r="r" b="b"/>
              <a:pathLst>
                <a:path w="989" h="910" extrusionOk="0">
                  <a:moveTo>
                    <a:pt x="1" y="0"/>
                  </a:moveTo>
                  <a:lnTo>
                    <a:pt x="1" y="909"/>
                  </a:lnTo>
                  <a:lnTo>
                    <a:pt x="988" y="909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rgbClr val="F24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90;p73">
              <a:extLst>
                <a:ext uri="{FF2B5EF4-FFF2-40B4-BE49-F238E27FC236}">
                  <a16:creationId xmlns:a16="http://schemas.microsoft.com/office/drawing/2014/main" id="{A2510551-134F-526F-690F-BA1CE4B76542}"/>
                </a:ext>
              </a:extLst>
            </p:cNvPr>
            <p:cNvSpPr/>
            <p:nvPr/>
          </p:nvSpPr>
          <p:spPr>
            <a:xfrm>
              <a:off x="2679350" y="2806625"/>
              <a:ext cx="24725" cy="22750"/>
            </a:xfrm>
            <a:custGeom>
              <a:avLst/>
              <a:gdLst/>
              <a:ahLst/>
              <a:cxnLst/>
              <a:rect l="l" t="t" r="r" b="b"/>
              <a:pathLst>
                <a:path w="989" h="910" extrusionOk="0">
                  <a:moveTo>
                    <a:pt x="1" y="1"/>
                  </a:moveTo>
                  <a:lnTo>
                    <a:pt x="1" y="909"/>
                  </a:lnTo>
                  <a:lnTo>
                    <a:pt x="988" y="909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24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091;p73">
              <a:extLst>
                <a:ext uri="{FF2B5EF4-FFF2-40B4-BE49-F238E27FC236}">
                  <a16:creationId xmlns:a16="http://schemas.microsoft.com/office/drawing/2014/main" id="{45CD654F-1992-75BA-D31D-978DD8A20102}"/>
                </a:ext>
              </a:extLst>
            </p:cNvPr>
            <p:cNvSpPr/>
            <p:nvPr/>
          </p:nvSpPr>
          <p:spPr>
            <a:xfrm>
              <a:off x="2699975" y="2676400"/>
              <a:ext cx="131875" cy="186975"/>
            </a:xfrm>
            <a:custGeom>
              <a:avLst/>
              <a:gdLst/>
              <a:ahLst/>
              <a:cxnLst/>
              <a:rect l="l" t="t" r="r" b="b"/>
              <a:pathLst>
                <a:path w="5275" h="7479" extrusionOk="0">
                  <a:moveTo>
                    <a:pt x="2638" y="1"/>
                  </a:moveTo>
                  <a:cubicBezTo>
                    <a:pt x="1184" y="1"/>
                    <a:pt x="1" y="1184"/>
                    <a:pt x="1" y="2637"/>
                  </a:cubicBezTo>
                  <a:lnTo>
                    <a:pt x="1" y="7478"/>
                  </a:lnTo>
                  <a:lnTo>
                    <a:pt x="1102" y="7478"/>
                  </a:lnTo>
                  <a:lnTo>
                    <a:pt x="1102" y="2637"/>
                  </a:lnTo>
                  <a:cubicBezTo>
                    <a:pt x="1102" y="1788"/>
                    <a:pt x="1789" y="1100"/>
                    <a:pt x="2637" y="1100"/>
                  </a:cubicBezTo>
                  <a:cubicBezTo>
                    <a:pt x="3485" y="1100"/>
                    <a:pt x="4173" y="1788"/>
                    <a:pt x="4173" y="2637"/>
                  </a:cubicBezTo>
                  <a:lnTo>
                    <a:pt x="5274" y="2637"/>
                  </a:lnTo>
                  <a:cubicBezTo>
                    <a:pt x="5273" y="1181"/>
                    <a:pt x="4093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092;p73">
              <a:extLst>
                <a:ext uri="{FF2B5EF4-FFF2-40B4-BE49-F238E27FC236}">
                  <a16:creationId xmlns:a16="http://schemas.microsoft.com/office/drawing/2014/main" id="{610DCDEC-A768-5AB9-1708-4855912F3EFB}"/>
                </a:ext>
              </a:extLst>
            </p:cNvPr>
            <p:cNvSpPr/>
            <p:nvPr/>
          </p:nvSpPr>
          <p:spPr>
            <a:xfrm>
              <a:off x="2526650" y="2846300"/>
              <a:ext cx="352325" cy="63750"/>
            </a:xfrm>
            <a:custGeom>
              <a:avLst/>
              <a:gdLst/>
              <a:ahLst/>
              <a:cxnLst/>
              <a:rect l="l" t="t" r="r" b="b"/>
              <a:pathLst>
                <a:path w="14093" h="2550" extrusionOk="0">
                  <a:moveTo>
                    <a:pt x="2819" y="1"/>
                  </a:moveTo>
                  <a:cubicBezTo>
                    <a:pt x="2576" y="1"/>
                    <a:pt x="2334" y="60"/>
                    <a:pt x="2114" y="177"/>
                  </a:cubicBezTo>
                  <a:cubicBezTo>
                    <a:pt x="1894" y="296"/>
                    <a:pt x="1652" y="355"/>
                    <a:pt x="1410" y="355"/>
                  </a:cubicBezTo>
                  <a:cubicBezTo>
                    <a:pt x="1168" y="355"/>
                    <a:pt x="926" y="296"/>
                    <a:pt x="705" y="177"/>
                  </a:cubicBezTo>
                  <a:lnTo>
                    <a:pt x="532" y="84"/>
                  </a:lnTo>
                  <a:cubicBezTo>
                    <a:pt x="476" y="55"/>
                    <a:pt x="418" y="41"/>
                    <a:pt x="362" y="41"/>
                  </a:cubicBezTo>
                  <a:cubicBezTo>
                    <a:pt x="173" y="41"/>
                    <a:pt x="0" y="193"/>
                    <a:pt x="0" y="403"/>
                  </a:cubicBezTo>
                  <a:lnTo>
                    <a:pt x="0" y="1778"/>
                  </a:lnTo>
                  <a:cubicBezTo>
                    <a:pt x="0" y="2203"/>
                    <a:pt x="344" y="2550"/>
                    <a:pt x="770" y="2550"/>
                  </a:cubicBezTo>
                  <a:cubicBezTo>
                    <a:pt x="771" y="2550"/>
                    <a:pt x="772" y="2550"/>
                    <a:pt x="773" y="2550"/>
                  </a:cubicBezTo>
                  <a:lnTo>
                    <a:pt x="13319" y="2550"/>
                  </a:lnTo>
                  <a:cubicBezTo>
                    <a:pt x="13320" y="2550"/>
                    <a:pt x="13321" y="2550"/>
                    <a:pt x="13322" y="2550"/>
                  </a:cubicBezTo>
                  <a:cubicBezTo>
                    <a:pt x="13747" y="2550"/>
                    <a:pt x="14092" y="2203"/>
                    <a:pt x="14092" y="1778"/>
                  </a:cubicBezTo>
                  <a:lnTo>
                    <a:pt x="14092" y="403"/>
                  </a:lnTo>
                  <a:cubicBezTo>
                    <a:pt x="14091" y="193"/>
                    <a:pt x="13919" y="41"/>
                    <a:pt x="13729" y="41"/>
                  </a:cubicBezTo>
                  <a:cubicBezTo>
                    <a:pt x="13673" y="41"/>
                    <a:pt x="13615" y="55"/>
                    <a:pt x="13559" y="84"/>
                  </a:cubicBezTo>
                  <a:lnTo>
                    <a:pt x="13389" y="177"/>
                  </a:lnTo>
                  <a:cubicBezTo>
                    <a:pt x="13168" y="296"/>
                    <a:pt x="12925" y="355"/>
                    <a:pt x="12683" y="355"/>
                  </a:cubicBezTo>
                  <a:cubicBezTo>
                    <a:pt x="12441" y="355"/>
                    <a:pt x="12199" y="296"/>
                    <a:pt x="11978" y="177"/>
                  </a:cubicBezTo>
                  <a:cubicBezTo>
                    <a:pt x="11758" y="60"/>
                    <a:pt x="11515" y="1"/>
                    <a:pt x="11273" y="1"/>
                  </a:cubicBezTo>
                  <a:cubicBezTo>
                    <a:pt x="11030" y="1"/>
                    <a:pt x="10788" y="60"/>
                    <a:pt x="10568" y="177"/>
                  </a:cubicBezTo>
                  <a:cubicBezTo>
                    <a:pt x="10348" y="296"/>
                    <a:pt x="10106" y="355"/>
                    <a:pt x="9864" y="355"/>
                  </a:cubicBezTo>
                  <a:cubicBezTo>
                    <a:pt x="9622" y="355"/>
                    <a:pt x="9380" y="296"/>
                    <a:pt x="9161" y="177"/>
                  </a:cubicBezTo>
                  <a:cubicBezTo>
                    <a:pt x="8940" y="60"/>
                    <a:pt x="8698" y="1"/>
                    <a:pt x="8455" y="1"/>
                  </a:cubicBezTo>
                  <a:cubicBezTo>
                    <a:pt x="8213" y="1"/>
                    <a:pt x="7971" y="60"/>
                    <a:pt x="7751" y="177"/>
                  </a:cubicBezTo>
                  <a:cubicBezTo>
                    <a:pt x="7531" y="296"/>
                    <a:pt x="7288" y="355"/>
                    <a:pt x="7046" y="355"/>
                  </a:cubicBezTo>
                  <a:cubicBezTo>
                    <a:pt x="6803" y="355"/>
                    <a:pt x="6560" y="296"/>
                    <a:pt x="6340" y="177"/>
                  </a:cubicBezTo>
                  <a:cubicBezTo>
                    <a:pt x="6120" y="60"/>
                    <a:pt x="5878" y="1"/>
                    <a:pt x="5636" y="1"/>
                  </a:cubicBezTo>
                  <a:cubicBezTo>
                    <a:pt x="5394" y="1"/>
                    <a:pt x="5153" y="60"/>
                    <a:pt x="4933" y="177"/>
                  </a:cubicBezTo>
                  <a:cubicBezTo>
                    <a:pt x="4712" y="296"/>
                    <a:pt x="4470" y="355"/>
                    <a:pt x="4227" y="355"/>
                  </a:cubicBezTo>
                  <a:cubicBezTo>
                    <a:pt x="3985" y="355"/>
                    <a:pt x="3743" y="296"/>
                    <a:pt x="3523" y="177"/>
                  </a:cubicBezTo>
                  <a:cubicBezTo>
                    <a:pt x="3303" y="60"/>
                    <a:pt x="3061" y="1"/>
                    <a:pt x="28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093;p73">
              <a:extLst>
                <a:ext uri="{FF2B5EF4-FFF2-40B4-BE49-F238E27FC236}">
                  <a16:creationId xmlns:a16="http://schemas.microsoft.com/office/drawing/2014/main" id="{12D58078-7857-CD98-4524-8862A977A667}"/>
                </a:ext>
              </a:extLst>
            </p:cNvPr>
            <p:cNvSpPr/>
            <p:nvPr/>
          </p:nvSpPr>
          <p:spPr>
            <a:xfrm>
              <a:off x="2565850" y="2873000"/>
              <a:ext cx="82300" cy="19225"/>
            </a:xfrm>
            <a:custGeom>
              <a:avLst/>
              <a:gdLst/>
              <a:ahLst/>
              <a:cxnLst/>
              <a:rect l="l" t="t" r="r" b="b"/>
              <a:pathLst>
                <a:path w="3292" h="769" extrusionOk="0">
                  <a:moveTo>
                    <a:pt x="941" y="0"/>
                  </a:moveTo>
                  <a:cubicBezTo>
                    <a:pt x="665" y="0"/>
                    <a:pt x="389" y="68"/>
                    <a:pt x="139" y="202"/>
                  </a:cubicBezTo>
                  <a:cubicBezTo>
                    <a:pt x="38" y="256"/>
                    <a:pt x="0" y="382"/>
                    <a:pt x="54" y="482"/>
                  </a:cubicBezTo>
                  <a:cubicBezTo>
                    <a:pt x="92" y="551"/>
                    <a:pt x="163" y="590"/>
                    <a:pt x="236" y="590"/>
                  </a:cubicBezTo>
                  <a:cubicBezTo>
                    <a:pt x="269" y="590"/>
                    <a:pt x="302" y="582"/>
                    <a:pt x="333" y="565"/>
                  </a:cubicBezTo>
                  <a:cubicBezTo>
                    <a:pt x="523" y="464"/>
                    <a:pt x="732" y="414"/>
                    <a:pt x="941" y="414"/>
                  </a:cubicBezTo>
                  <a:cubicBezTo>
                    <a:pt x="1150" y="414"/>
                    <a:pt x="1359" y="464"/>
                    <a:pt x="1548" y="565"/>
                  </a:cubicBezTo>
                  <a:cubicBezTo>
                    <a:pt x="1794" y="699"/>
                    <a:pt x="2070" y="769"/>
                    <a:pt x="2351" y="769"/>
                  </a:cubicBezTo>
                  <a:cubicBezTo>
                    <a:pt x="2630" y="769"/>
                    <a:pt x="2906" y="699"/>
                    <a:pt x="3152" y="565"/>
                  </a:cubicBezTo>
                  <a:cubicBezTo>
                    <a:pt x="3253" y="513"/>
                    <a:pt x="3291" y="387"/>
                    <a:pt x="3236" y="288"/>
                  </a:cubicBezTo>
                  <a:cubicBezTo>
                    <a:pt x="3199" y="218"/>
                    <a:pt x="3128" y="178"/>
                    <a:pt x="3054" y="178"/>
                  </a:cubicBezTo>
                  <a:cubicBezTo>
                    <a:pt x="3021" y="178"/>
                    <a:pt x="2988" y="186"/>
                    <a:pt x="2957" y="202"/>
                  </a:cubicBezTo>
                  <a:cubicBezTo>
                    <a:pt x="2767" y="304"/>
                    <a:pt x="2559" y="355"/>
                    <a:pt x="2350" y="355"/>
                  </a:cubicBezTo>
                  <a:cubicBezTo>
                    <a:pt x="2141" y="355"/>
                    <a:pt x="1933" y="304"/>
                    <a:pt x="1744" y="202"/>
                  </a:cubicBezTo>
                  <a:cubicBezTo>
                    <a:pt x="1493" y="68"/>
                    <a:pt x="1217" y="0"/>
                    <a:pt x="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094;p73">
              <a:extLst>
                <a:ext uri="{FF2B5EF4-FFF2-40B4-BE49-F238E27FC236}">
                  <a16:creationId xmlns:a16="http://schemas.microsoft.com/office/drawing/2014/main" id="{9488FB32-06C1-2B65-7C18-BB91308047D7}"/>
                </a:ext>
              </a:extLst>
            </p:cNvPr>
            <p:cNvSpPr/>
            <p:nvPr/>
          </p:nvSpPr>
          <p:spPr>
            <a:xfrm>
              <a:off x="2747275" y="2868550"/>
              <a:ext cx="81850" cy="19275"/>
            </a:xfrm>
            <a:custGeom>
              <a:avLst/>
              <a:gdLst/>
              <a:ahLst/>
              <a:cxnLst/>
              <a:rect l="l" t="t" r="r" b="b"/>
              <a:pathLst>
                <a:path w="3274" h="771" extrusionOk="0">
                  <a:moveTo>
                    <a:pt x="932" y="0"/>
                  </a:moveTo>
                  <a:cubicBezTo>
                    <a:pt x="657" y="0"/>
                    <a:pt x="381" y="68"/>
                    <a:pt x="131" y="204"/>
                  </a:cubicBezTo>
                  <a:cubicBezTo>
                    <a:pt x="35" y="259"/>
                    <a:pt x="0" y="382"/>
                    <a:pt x="52" y="480"/>
                  </a:cubicBezTo>
                  <a:cubicBezTo>
                    <a:pt x="90" y="549"/>
                    <a:pt x="161" y="589"/>
                    <a:pt x="235" y="589"/>
                  </a:cubicBezTo>
                  <a:cubicBezTo>
                    <a:pt x="265" y="589"/>
                    <a:pt x="296" y="582"/>
                    <a:pt x="325" y="568"/>
                  </a:cubicBezTo>
                  <a:cubicBezTo>
                    <a:pt x="514" y="466"/>
                    <a:pt x="723" y="414"/>
                    <a:pt x="932" y="414"/>
                  </a:cubicBezTo>
                  <a:cubicBezTo>
                    <a:pt x="1140" y="414"/>
                    <a:pt x="1349" y="466"/>
                    <a:pt x="1538" y="568"/>
                  </a:cubicBezTo>
                  <a:cubicBezTo>
                    <a:pt x="1786" y="701"/>
                    <a:pt x="2060" y="768"/>
                    <a:pt x="2341" y="770"/>
                  </a:cubicBezTo>
                  <a:cubicBezTo>
                    <a:pt x="2620" y="768"/>
                    <a:pt x="2896" y="701"/>
                    <a:pt x="3144" y="568"/>
                  </a:cubicBezTo>
                  <a:cubicBezTo>
                    <a:pt x="3239" y="511"/>
                    <a:pt x="3273" y="390"/>
                    <a:pt x="3221" y="292"/>
                  </a:cubicBezTo>
                  <a:cubicBezTo>
                    <a:pt x="3183" y="223"/>
                    <a:pt x="3112" y="183"/>
                    <a:pt x="3038" y="183"/>
                  </a:cubicBezTo>
                  <a:cubicBezTo>
                    <a:pt x="3008" y="183"/>
                    <a:pt x="2977" y="190"/>
                    <a:pt x="2948" y="204"/>
                  </a:cubicBezTo>
                  <a:cubicBezTo>
                    <a:pt x="2759" y="306"/>
                    <a:pt x="2550" y="358"/>
                    <a:pt x="2341" y="358"/>
                  </a:cubicBezTo>
                  <a:cubicBezTo>
                    <a:pt x="2132" y="358"/>
                    <a:pt x="1923" y="306"/>
                    <a:pt x="1734" y="204"/>
                  </a:cubicBezTo>
                  <a:cubicBezTo>
                    <a:pt x="1484" y="68"/>
                    <a:pt x="1208" y="0"/>
                    <a:pt x="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áfico 14" descr="Splash1 contorno">
            <a:extLst>
              <a:ext uri="{FF2B5EF4-FFF2-40B4-BE49-F238E27FC236}">
                <a16:creationId xmlns:a16="http://schemas.microsoft.com/office/drawing/2014/main" id="{F6A856CC-1A90-B2F3-9AB6-06F9B81526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1395" y="4497931"/>
            <a:ext cx="557092" cy="557092"/>
          </a:xfrm>
          <a:prstGeom prst="rect">
            <a:avLst/>
          </a:prstGeom>
        </p:spPr>
      </p:pic>
      <p:pic>
        <p:nvPicPr>
          <p:cNvPr id="17" name="Gráfico 16" descr="Natación contorno">
            <a:extLst>
              <a:ext uri="{FF2B5EF4-FFF2-40B4-BE49-F238E27FC236}">
                <a16:creationId xmlns:a16="http://schemas.microsoft.com/office/drawing/2014/main" id="{4B8ECC00-F492-472E-050E-D8E021E93C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7863" y="1329534"/>
            <a:ext cx="572461" cy="572461"/>
          </a:xfrm>
          <a:prstGeom prst="rect">
            <a:avLst/>
          </a:prstGeom>
        </p:spPr>
      </p:pic>
      <p:pic>
        <p:nvPicPr>
          <p:cNvPr id="78" name="Imagen 7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6E3D5B6-E3EE-C1F2-0B8D-E789D05A2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1656" y="3863132"/>
            <a:ext cx="1364397" cy="130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ráfico 2" descr="Montaña rusa bajando con relleno sólido">
            <a:extLst>
              <a:ext uri="{FF2B5EF4-FFF2-40B4-BE49-F238E27FC236}">
                <a16:creationId xmlns:a16="http://schemas.microsoft.com/office/drawing/2014/main" id="{9EE26E7E-31D9-2F1C-20A7-B946F93A10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9204" y="2582710"/>
            <a:ext cx="582328" cy="58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1234</TotalTime>
  <Words>964</Words>
  <Application>Microsoft Office PowerPoint</Application>
  <PresentationFormat>Presentación en pantalla (16:9)</PresentationFormat>
  <Paragraphs>75</Paragraphs>
  <Slides>14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Nunito Light</vt:lpstr>
      <vt:lpstr>Arial Rounded MT Bold</vt:lpstr>
      <vt:lpstr>Bebas Neue</vt:lpstr>
      <vt:lpstr>Arial</vt:lpstr>
      <vt:lpstr>Roboto Condensed Light</vt:lpstr>
      <vt:lpstr>Baloo 2</vt:lpstr>
      <vt:lpstr>Century Gothic</vt:lpstr>
      <vt:lpstr>Wingdings 3</vt:lpstr>
      <vt:lpstr>Espiral</vt:lpstr>
      <vt:lpstr>CASAL ESTIU 2026 Escola del Parc</vt:lpstr>
      <vt:lpstr>Qui som?</vt:lpstr>
      <vt:lpstr>CENTRE D’INTERÈS: SÚPER GLOBUS MARIO EDITION</vt:lpstr>
      <vt:lpstr>Informació General:</vt:lpstr>
      <vt:lpstr>Horaris:</vt:lpstr>
      <vt:lpstr>Menjador: </vt:lpstr>
      <vt:lpstr>Menú: </vt:lpstr>
      <vt:lpstr>Equip de monitors/es</vt:lpstr>
      <vt:lpstr>Excursions:</vt:lpstr>
      <vt:lpstr>Piscina Basses San Oleguer   Ei3-Ei4 Ei5-1er 2n-3er</vt:lpstr>
      <vt:lpstr>Piscines Pell i Can Mercader  4rt-5è 6è-ESO</vt:lpstr>
      <vt:lpstr>SORTIDES, GIMCANES, AIGUA I JOCS A L’AIRE LLIURE.</vt:lpstr>
      <vt:lpstr>DOCUMENTACIO QUE CAL PORTAR ABANS DE COMENÇAR EL CASAL D’ESTIU:</vt:lpstr>
      <vt:lpstr>Recordeu que: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CASAL ESTIU 2022 Escola del Parc</dc:title>
  <dc:creator>Esplai el Globus</dc:creator>
  <cp:lastModifiedBy>Esplai el Globus</cp:lastModifiedBy>
  <cp:revision>22</cp:revision>
  <dcterms:modified xsi:type="dcterms:W3CDTF">2026-05-13T15:47:41Z</dcterms:modified>
</cp:coreProperties>
</file>