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iJzEnPXiHhw8xOs8cPkfvBSm5r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Naslovni diapozitiv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15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5" name="Google Shape;25;p15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26;p15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</p:sp>
        <p:sp>
          <p:nvSpPr>
            <p:cNvPr id="27" name="Google Shape;27;p1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15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5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</p:sp>
        <p:sp>
          <p:nvSpPr>
            <p:cNvPr id="30" name="Google Shape;30;p15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</p:sp>
        <p:sp>
          <p:nvSpPr>
            <p:cNvPr id="31" name="Google Shape;31;p15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</p:sp>
        <p:sp>
          <p:nvSpPr>
            <p:cNvPr id="32" name="Google Shape;32;p15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5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15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vsebina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lava odseka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e vsebini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imerjava" type="twoTxTwoObj">
  <p:cSld name="TWO_OBJECTS_WITH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o naslov" type="titleOnly">
  <p:cSld name="TITLE_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azen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Naslov in vsebina" type="objTx">
  <p:cSld name="OBJECT_WITH_CAPTION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slika" type="picTx">
  <p:cSld name="PICTURE_WITH_CAPTIO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3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87" name="Google Shape;87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napis">
  <p:cSld name="Naslov in napi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 z napisom">
  <p:cSld name="Citat z napisom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5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9" name="Google Shape;99;p25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103" name="Google Shape;103;p2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4" name="Google Shape;104;p2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 b="0" i="0" u="none" strike="noStrike" cap="none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tica z imenom">
  <p:cSld name="Kartica z imenom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6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6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t kartice z imenom">
  <p:cSld name="Citat kartice z imenom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7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4" name="Google Shape;114;p27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  <p:sp>
        <p:nvSpPr>
          <p:cNvPr id="118" name="Google Shape;118;p27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9" name="Google Shape;119;p27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8000" b="0" i="0" u="none" strike="noStrike" cap="none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nično ali neresnično">
  <p:cSld name="Resnično ali neresnično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8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8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3" name="Google Shape;123;p28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slov in navpično besedilo" type="vertTx">
  <p:cSld name="VERTICAL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9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0" name="Google Shape;130;p2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vpični naslov in besedilo" type="vertTitleAndTx">
  <p:cSld name="VERTICAL_TITLE_AND_VERTICAL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30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6" name="Google Shape;136;p3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4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4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8" name="Google Shape;8;p14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9" name="Google Shape;9;p14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</p:sp>
        <p:sp>
          <p:nvSpPr>
            <p:cNvPr id="10" name="Google Shape;10;p14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4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4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</p:sp>
        <p:sp>
          <p:nvSpPr>
            <p:cNvPr id="13" name="Google Shape;13;p14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</p:sp>
        <p:sp>
          <p:nvSpPr>
            <p:cNvPr id="14" name="Google Shape;14;p14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</p:sp>
        <p:sp>
          <p:nvSpPr>
            <p:cNvPr id="15" name="Google Shape;15;p14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4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" name="Google Shape;17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2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"/>
          <p:cNvSpPr txBox="1">
            <a:spLocks noGrp="1"/>
          </p:cNvSpPr>
          <p:nvPr>
            <p:ph type="ctrTitle"/>
          </p:nvPr>
        </p:nvSpPr>
        <p:spPr>
          <a:xfrm>
            <a:off x="1351792" y="3051513"/>
            <a:ext cx="7766936" cy="1468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</a:pPr>
            <a:br>
              <a:rPr lang="sl-SI" sz="4800" dirty="0"/>
            </a:br>
            <a:br>
              <a:rPr lang="sl-SI" sz="4800" dirty="0"/>
            </a:br>
            <a:r>
              <a:rPr lang="sl-SI" sz="4800" dirty="0"/>
              <a:t>PRAVILA O TEKMOVANJU MLADINE 2026/2027</a:t>
            </a:r>
            <a:endParaRPr dirty="0"/>
          </a:p>
        </p:txBody>
      </p:sp>
      <p:pic>
        <p:nvPicPr>
          <p:cNvPr id="144" name="Google Shape;144;p1" descr="https://irp-cdn.multiscreensite.com/058588be/dms3rep/multi/logo_kvadraten3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2352" y="0"/>
            <a:ext cx="2695575" cy="2695576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1"/>
          <p:cNvSpPr txBox="1"/>
          <p:nvPr/>
        </p:nvSpPr>
        <p:spPr>
          <a:xfrm>
            <a:off x="2691948" y="5978106"/>
            <a:ext cx="7766936" cy="879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Trebuchet MS"/>
              <a:buNone/>
            </a:pPr>
            <a:r>
              <a:rPr lang="sl-SI" sz="4800" b="0" i="0" u="none" strike="noStrike" cap="none" dirty="0">
                <a:solidFill>
                  <a:srgbClr val="FF0000"/>
                </a:solidFill>
                <a:latin typeface="Trebuchet MS"/>
                <a:ea typeface="Trebuchet MS"/>
                <a:cs typeface="Trebuchet MS"/>
                <a:sym typeface="Trebuchet MS"/>
              </a:rPr>
              <a:t>U14</a:t>
            </a:r>
            <a:br>
              <a:rPr lang="sl-SI" sz="4800" b="0" i="0" u="none" strike="noStrike" cap="none" dirty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lang="sl-SI" sz="4800" b="0" i="0" u="none" strike="noStrike" cap="none" dirty="0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lang="sl-SI" sz="4000" b="0" i="0" u="none" strike="noStrike" cap="none" dirty="0">
                <a:solidFill>
                  <a:srgbClr val="FFC000"/>
                </a:solidFill>
                <a:latin typeface="Trebuchet MS"/>
                <a:ea typeface="Trebuchet MS"/>
                <a:cs typeface="Trebuchet MS"/>
                <a:sym typeface="Trebuchet MS"/>
              </a:rPr>
              <a:t>KOMISIJA ZA MLADINO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51" name="Google Shape;151;p2"/>
          <p:cNvSpPr txBox="1">
            <a:spLocks noGrp="1"/>
          </p:cNvSpPr>
          <p:nvPr>
            <p:ph type="body" idx="1"/>
          </p:nvPr>
        </p:nvSpPr>
        <p:spPr>
          <a:xfrm>
            <a:off x="746345" y="1582619"/>
            <a:ext cx="8527657" cy="4861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1. MERE IGRIŠČA, skica 1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152" name="Google Shape;15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2901711" y="428087"/>
            <a:ext cx="3614466" cy="6778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58" name="Google Shape;158;p3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1. PAR KLASIČNO: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 se na skrajšanem igrišču glede na skico 1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Igramo brez časovne omejitve, na 8 obratov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izbitega balina se obrat izniči in se igra nov obrat</a:t>
            </a: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</p:txBody>
      </p:sp>
      <p:pic>
        <p:nvPicPr>
          <p:cNvPr id="159" name="Google Shape;159;p3" descr="Balinanje: Izenačeno v vseh ligah | Lokalno.s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7249" y="3457502"/>
            <a:ext cx="4255755" cy="3187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65" name="Google Shape;165;p4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2. POSAMEZNO KLASIČNO: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 se na skrajšanem igrišču glede na skico 1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Igramo brez časovne omejitve, na 10 obratov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primeru izbitega balina se obrat izniči in se igra nov obrat</a:t>
            </a: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</p:txBody>
      </p:sp>
      <p:pic>
        <p:nvPicPr>
          <p:cNvPr id="166" name="Google Shape;166;p4" descr="Balinanje: Izenačeno v vseh ligah | Lokalno.s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95591" y="3476445"/>
            <a:ext cx="3931520" cy="29448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72" name="Google Shape;172;p5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 dirty="0"/>
              <a:t>3. BLIŽANJE V KROG 2 x: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 dirty="0"/>
              <a:t>Pravila so v skladu z mednarodnim tehničnim pravilnikom; MTP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 dirty="0"/>
              <a:t>Igra se na skrajšanem igrišču glede na skico 1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 dirty="0"/>
              <a:t>Igramo 8 obratov, vsak igralec meče balina 4, četrti in peti obrat se ponovi (kdor </a:t>
            </a:r>
            <a:r>
              <a:rPr lang="sl-SI"/>
              <a:t>bliža prvi v </a:t>
            </a:r>
            <a:r>
              <a:rPr lang="sl-SI" dirty="0"/>
              <a:t>četrtem, enako tudi v petem), </a:t>
            </a:r>
            <a:endParaRPr dirty="0"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 dirty="0"/>
              <a:t>Točkuje se vsako kroglo, katera je v krogu premera 140 cm. V primeru, da samo eden igralec približa kroglo v krog dobi 2 toči, v primeru da približata oba pa igralec kateri približa bližje balinu dobi 2 točki, drugi pa 1.</a:t>
            </a:r>
            <a:endParaRPr dirty="0"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dirty="0"/>
          </a:p>
        </p:txBody>
      </p:sp>
      <p:pic>
        <p:nvPicPr>
          <p:cNvPr id="173" name="Google Shape;173;p5" descr="Balinanje: Izenačeno v vseh ligah | Lokalno.s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5238" y="4183812"/>
            <a:ext cx="3255046" cy="24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79" name="Google Shape;179;p6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5. HITROSTNO ZBIJANJE: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na skrajšanem igrišču glede na skico 1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Trajanje zbijanja 4 minute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prvi dve poziciji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Stojalo za krogle je lahko na poljubnem mestu znotraj igralnega prostora </a:t>
            </a: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</p:txBody>
      </p:sp>
      <p:pic>
        <p:nvPicPr>
          <p:cNvPr id="180" name="Google Shape;18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6954" y="3769743"/>
            <a:ext cx="1623280" cy="288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99855" y="3769743"/>
            <a:ext cx="1623280" cy="2882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87" name="Google Shape;187;p7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6. PRECIZNO ZBIJANJE: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na skrajšanem igrišču glede na skico 1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samo na prvih dveh pozicijah preproge za precizno zbijanje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z 12 kroglami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Skupaj je 31 točk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kolikor preproge nimajo ustreznih lukenj za postavljanje krogel na prvi poziciji se preproga premakne pol metra naprej, predmeti od pozicije 1 do 8 so vsi na isti dolžini,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V nadaljevanju je slikovno prikazana vsaka pozicija posebej in tudi točkovanje:</a:t>
            </a: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/>
              <a:t> </a:t>
            </a: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193" name="Google Shape;193;p8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 dirty="0"/>
              <a:t>6. PRECIZNO ZBIJANJE: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Predmet 1 in 2:	Predmet 3 in 4: 		Predmet 5 in 6: 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Pozicija 1		Pozicija 1			Pozicija 1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Bela krogla, 1 točka	Balin, 2 točke		Stranska krogla, 3 točke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 </a:t>
            </a:r>
            <a:endParaRPr dirty="0"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dirty="0"/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6654" y="3429000"/>
            <a:ext cx="1811941" cy="3217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52155" y="3429000"/>
            <a:ext cx="1827283" cy="324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02998" y="3429000"/>
            <a:ext cx="1843425" cy="3273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10508" y="3415376"/>
            <a:ext cx="1827283" cy="3244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203" name="Google Shape;203;p9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 dirty="0"/>
              <a:t>6. PRECIZNO ZBIJANJE: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Predmet 7:			Predmet 8: 		 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Pozicija 1			Pozicija 1				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Krogla med kroglama, 5 točk	Balin med kroglama, 3 točke 			 </a:t>
            </a:r>
            <a:endParaRPr dirty="0"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dirty="0"/>
          </a:p>
        </p:txBody>
      </p:sp>
      <p:pic>
        <p:nvPicPr>
          <p:cNvPr id="204" name="Google Shape;20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63052" y="3036498"/>
            <a:ext cx="1986820" cy="3528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72353" y="3036498"/>
            <a:ext cx="1986820" cy="3528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211" name="Google Shape;211;p10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 dirty="0"/>
              <a:t>6. PRECIZNO ZBIJANJE: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Predmet 9 in 10 :		Predmet 11		Predmet 12:	 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Pozicija 2			Pozicija 2			Pozicija 2	</a:t>
            </a:r>
            <a:endParaRPr dirty="0"/>
          </a:p>
          <a:p>
            <a:pPr marL="457200" lvl="1" indent="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r>
              <a:rPr lang="sl-SI" dirty="0"/>
              <a:t>Krogla, 2 točk		              Krogla za balinom, 3 točke 	Balin, 4 točk			 </a:t>
            </a:r>
            <a:endParaRPr dirty="0"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 dirty="0"/>
          </a:p>
        </p:txBody>
      </p:sp>
      <p:pic>
        <p:nvPicPr>
          <p:cNvPr id="212" name="Google Shape;21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23837" y="3140012"/>
            <a:ext cx="2025682" cy="3597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97023" y="3140012"/>
            <a:ext cx="2025682" cy="3597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15814" y="3140012"/>
            <a:ext cx="2025681" cy="3597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220" name="Google Shape;220;p11"/>
          <p:cNvSpPr txBox="1">
            <a:spLocks noGrp="1"/>
          </p:cNvSpPr>
          <p:nvPr>
            <p:ph type="body" idx="1"/>
          </p:nvPr>
        </p:nvSpPr>
        <p:spPr>
          <a:xfrm>
            <a:off x="677334" y="1362975"/>
            <a:ext cx="8596668" cy="4678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sl-SI"/>
              <a:t>7. ŠTAFETNO ZBIJANJE: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Pravila so v skladu z mednarodnim tehničnim pravilnikom; MTP 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na skrajšanem igrišču glede na skico 1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Trajanje zbijanja 4 minute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Zbija se prvi dve poziciji</a:t>
            </a:r>
            <a:endParaRPr/>
          </a:p>
          <a:p>
            <a:pPr marL="742950" lvl="1" indent="-285750" algn="l" rtl="0">
              <a:spcBef>
                <a:spcPts val="1000"/>
              </a:spcBef>
              <a:spcAft>
                <a:spcPts val="0"/>
              </a:spcAft>
              <a:buSzPts val="1280"/>
              <a:buChar char="►"/>
            </a:pPr>
            <a:r>
              <a:rPr lang="sl-SI"/>
              <a:t>Stojalo za krogle je lahko na poljubnem mestu znotraj igralnega prostora </a:t>
            </a: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  <a:p>
            <a:pPr marL="742950" lvl="1" indent="-204470" algn="l" rtl="0">
              <a:spcBef>
                <a:spcPts val="1000"/>
              </a:spcBef>
              <a:spcAft>
                <a:spcPts val="0"/>
              </a:spcAft>
              <a:buSzPts val="1280"/>
              <a:buNone/>
            </a:pPr>
            <a:endParaRPr/>
          </a:p>
        </p:txBody>
      </p:sp>
      <p:pic>
        <p:nvPicPr>
          <p:cNvPr id="221" name="Google Shape;22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2613" y="3812874"/>
            <a:ext cx="1666207" cy="295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2564" y="3812874"/>
            <a:ext cx="1666207" cy="2958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228" name="Google Shape;228;p12"/>
          <p:cNvSpPr txBox="1"/>
          <p:nvPr/>
        </p:nvSpPr>
        <p:spPr>
          <a:xfrm>
            <a:off x="898908" y="1216325"/>
            <a:ext cx="3477149" cy="6121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</a:pPr>
            <a:r>
              <a:rPr lang="sl-SI"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SISTEM IGRANJA:</a:t>
            </a:r>
            <a:endParaRPr/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1.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18.10</a:t>
            </a: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2026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Postojna - Kolektor Idrija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Hrast – Kozlek Zabiče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Breza – Skala</a:t>
            </a:r>
            <a:endParaRPr/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2.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22</a:t>
            </a: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11. 2026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Postojna - Skala  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Hrast  - Breza 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Kolektor Idrija - Kozlek Zabiče </a:t>
            </a:r>
            <a:endParaRPr/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3.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7</a:t>
            </a: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3. 2027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Kozlek Zabiče - Postojna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Kolektor Idrija - Breza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Skala - Hrast</a:t>
            </a:r>
            <a:endParaRPr/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29" name="Google Shape;229;p12"/>
          <p:cNvSpPr txBox="1"/>
          <p:nvPr/>
        </p:nvSpPr>
        <p:spPr>
          <a:xfrm>
            <a:off x="5086455" y="1144790"/>
            <a:ext cx="5233202" cy="61218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4. kolo: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13</a:t>
            </a: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</a:t>
            </a:r>
            <a:r>
              <a:rPr lang="sl-SI" sz="1600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. 2027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Postojna – Hrast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Skala – Kolektor Idrija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Kozlek Zabiče - Breza</a:t>
            </a:r>
            <a:endParaRPr/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742950" marR="0" lvl="1" indent="-28575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</a:pPr>
            <a:r>
              <a:rPr lang="sl-SI"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5. kolo: 11. 4. 2027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Breza - Postojna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Kozlek Zabiče – Skala</a:t>
            </a:r>
            <a:endParaRPr/>
          </a:p>
          <a:p>
            <a:pPr marL="1143000" marR="0" lvl="2" indent="-22860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</a:pPr>
            <a:r>
              <a:rPr lang="sl-SI"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rPr>
              <a:t>Hrast – Kolektor Idrija</a:t>
            </a:r>
            <a:endParaRPr/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endParaRPr sz="1400" b="0" i="0" u="none" strike="noStrike" cap="none">
              <a:solidFill>
                <a:srgbClr val="3F3F3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60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Trebuchet MS"/>
              <a:buNone/>
            </a:pPr>
            <a:r>
              <a:rPr lang="sl-SI"/>
              <a:t>PRAVILA TEKMOVANJA ZA U14</a:t>
            </a:r>
            <a:endParaRPr/>
          </a:p>
        </p:txBody>
      </p:sp>
      <p:sp>
        <p:nvSpPr>
          <p:cNvPr id="235" name="Google Shape;235;p13"/>
          <p:cNvSpPr txBox="1">
            <a:spLocks noGrp="1"/>
          </p:cNvSpPr>
          <p:nvPr>
            <p:ph type="body" idx="1"/>
          </p:nvPr>
        </p:nvSpPr>
        <p:spPr>
          <a:xfrm>
            <a:off x="677334" y="1362974"/>
            <a:ext cx="8907823" cy="5365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0" lvl="2" indent="-157480" algn="l" rtl="0">
              <a:spcBef>
                <a:spcPts val="0"/>
              </a:spcBef>
              <a:spcAft>
                <a:spcPts val="0"/>
              </a:spcAft>
              <a:buSzPts val="1120"/>
              <a:buNone/>
            </a:pPr>
            <a:endParaRPr/>
          </a:p>
          <a:p>
            <a:pPr marL="1143000" lvl="2" indent="-228600" algn="l" rtl="0">
              <a:spcBef>
                <a:spcPts val="1000"/>
              </a:spcBef>
              <a:spcAft>
                <a:spcPts val="0"/>
              </a:spcAft>
              <a:buSzPts val="2240"/>
              <a:buFont typeface="Arial"/>
              <a:buChar char="•"/>
            </a:pPr>
            <a:r>
              <a:rPr lang="sl-SI" sz="2800">
                <a:solidFill>
                  <a:srgbClr val="FF0000"/>
                </a:solidFill>
              </a:rPr>
              <a:t>Zaključni turnir - 25.4.2027 </a:t>
            </a:r>
            <a:r>
              <a:rPr lang="sl-SI"/>
              <a:t>najboljših štirih ekip, domačin najboljše uvrščena ekipa rednega dela.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ladko">
  <a:themeElements>
    <a:clrScheme name="Gladk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703</Words>
  <Application>Microsoft Office PowerPoint</Application>
  <PresentationFormat>Širokozaslonsko</PresentationFormat>
  <Paragraphs>94</Paragraphs>
  <Slides>13</Slides>
  <Notes>13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13</vt:i4>
      </vt:variant>
    </vt:vector>
  </HeadingPairs>
  <TitlesOfParts>
    <vt:vector size="17" baseType="lpstr">
      <vt:lpstr>Arial</vt:lpstr>
      <vt:lpstr>Noto Sans Symbols</vt:lpstr>
      <vt:lpstr>Trebuchet MS</vt:lpstr>
      <vt:lpstr>Gladko</vt:lpstr>
      <vt:lpstr>  PRAVILA O TEKMOVANJU MLADINE 2026/2027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  <vt:lpstr>PRAVILA TEKMOVANJA ZA U14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korend08</dc:creator>
  <cp:lastModifiedBy>dejan.koren76@gmail.com</cp:lastModifiedBy>
  <cp:revision>2</cp:revision>
  <dcterms:created xsi:type="dcterms:W3CDTF">2025-06-16T17:30:55Z</dcterms:created>
  <dcterms:modified xsi:type="dcterms:W3CDTF">2026-10-07T17:34:42Z</dcterms:modified>
</cp:coreProperties>
</file>