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9/23/2025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9/23/2025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904F7EC-79F1-81E9-09F7-0C256682E8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lv-LV" sz="5400" b="1" dirty="0" err="1"/>
              <a:t>Digital</a:t>
            </a:r>
            <a:r>
              <a:rPr lang="lv-LV" sz="5400" b="1" dirty="0"/>
              <a:t> </a:t>
            </a:r>
            <a:r>
              <a:rPr lang="lv-LV" sz="5400" b="1" dirty="0" err="1"/>
              <a:t>Tools</a:t>
            </a:r>
            <a:r>
              <a:rPr lang="lv-LV" sz="5400" b="1" dirty="0"/>
              <a:t> </a:t>
            </a:r>
            <a:r>
              <a:rPr lang="lv-LV" sz="5400" b="1" dirty="0" err="1"/>
              <a:t>for</a:t>
            </a:r>
            <a:r>
              <a:rPr lang="lv-LV" sz="5400" b="1" dirty="0"/>
              <a:t> </a:t>
            </a:r>
            <a:r>
              <a:rPr lang="lv-LV" sz="5400" b="1" dirty="0" err="1"/>
              <a:t>cultural</a:t>
            </a:r>
            <a:r>
              <a:rPr lang="lv-LV" sz="5400" b="1" dirty="0"/>
              <a:t> </a:t>
            </a:r>
            <a:r>
              <a:rPr lang="lv-LV" sz="5400" b="1" dirty="0" err="1"/>
              <a:t>heritage</a:t>
            </a:r>
            <a:r>
              <a:rPr lang="lv-LV" sz="5400" b="1" dirty="0"/>
              <a:t> </a:t>
            </a:r>
            <a:r>
              <a:rPr lang="lv-LV" sz="5400" b="1" dirty="0" err="1"/>
              <a:t>Education</a:t>
            </a:r>
            <a:endParaRPr lang="lv-LV" sz="5400" b="1" dirty="0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3326AF36-09D7-CE5A-956F-C0CF20F38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9404" y="4468031"/>
            <a:ext cx="7891272" cy="106984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lv-LV" dirty="0"/>
              <a:t>Horvātija, Splita, 4.- 9. augusts 2025</a:t>
            </a:r>
          </a:p>
          <a:p>
            <a:pPr algn="ctr"/>
            <a:r>
              <a:rPr lang="lv-LV" dirty="0"/>
              <a:t>Līva </a:t>
            </a:r>
            <a:r>
              <a:rPr lang="lv-LV" dirty="0" smtClean="0"/>
              <a:t>Savčenko</a:t>
            </a:r>
          </a:p>
          <a:p>
            <a:pPr algn="ctr"/>
            <a:r>
              <a:rPr lang="en-US" sz="1700" dirty="0" err="1"/>
              <a:t>Projekta</a:t>
            </a:r>
            <a:r>
              <a:rPr lang="en-US" sz="1700" dirty="0"/>
              <a:t>  </a:t>
            </a:r>
            <a:r>
              <a:rPr lang="en-US" sz="1700" dirty="0" err="1"/>
              <a:t>Nr</a:t>
            </a:r>
            <a:r>
              <a:rPr lang="en-US" sz="1700" dirty="0"/>
              <a:t>. </a:t>
            </a:r>
            <a:r>
              <a:rPr lang="en-US" sz="1700" b="1" dirty="0"/>
              <a:t>2024-1-LV01-KA121-000215324</a:t>
            </a:r>
            <a:endParaRPr lang="lv-LV" sz="1700" dirty="0"/>
          </a:p>
        </p:txBody>
      </p:sp>
    </p:spTree>
    <p:extLst>
      <p:ext uri="{BB962C8B-B14F-4D97-AF65-F5344CB8AC3E}">
        <p14:creationId xmlns:p14="http://schemas.microsoft.com/office/powerpoint/2010/main" val="2813617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Virsraksts 10">
            <a:extLst>
              <a:ext uri="{FF2B5EF4-FFF2-40B4-BE49-F238E27FC236}">
                <a16:creationId xmlns:a16="http://schemas.microsoft.com/office/drawing/2014/main" id="{84000213-A993-C893-C382-5644217D1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/>
              <a:t>Digital</a:t>
            </a:r>
            <a:r>
              <a:rPr lang="lv-LV" dirty="0"/>
              <a:t> </a:t>
            </a:r>
            <a:r>
              <a:rPr lang="lv-LV" dirty="0" err="1"/>
              <a:t>tools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cultural</a:t>
            </a:r>
            <a:r>
              <a:rPr lang="lv-LV" dirty="0"/>
              <a:t> </a:t>
            </a:r>
            <a:r>
              <a:rPr lang="lv-LV" dirty="0" err="1"/>
              <a:t>heritage</a:t>
            </a:r>
            <a:r>
              <a:rPr lang="lv-LV" dirty="0"/>
              <a:t> </a:t>
            </a:r>
            <a:r>
              <a:rPr lang="lv-LV" dirty="0" err="1"/>
              <a:t>education</a:t>
            </a: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D8BA1A7-A21A-1BC9-812B-5E506725C8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b="0" i="0" dirty="0">
                <a:solidFill>
                  <a:srgbClr val="000000"/>
                </a:solidFill>
                <a:effectLst/>
                <a:latin typeface="Helvetica Neue"/>
              </a:rPr>
              <a:t>Pirmajā dienā notika iepazīšanās aktivitātes un katrs projekta dalībnieks iepazīstināja ar  sevi, savu valsti, un skolu. Kopā mēs bijām pārstāvji no 8 dažādām valstīm ( Itālija, Ungārija, Rumānija, Spānija, Portugāle, Polija, Čehija)</a:t>
            </a:r>
          </a:p>
          <a:p>
            <a:r>
              <a:rPr lang="lv-LV" dirty="0">
                <a:solidFill>
                  <a:srgbClr val="000000"/>
                </a:solidFill>
                <a:latin typeface="Helvetica Neue"/>
              </a:rPr>
              <a:t>Bija iespēja apmeklēt gida pavadījumā </a:t>
            </a:r>
            <a:r>
              <a:rPr lang="lv-LV" b="0" i="0" dirty="0" err="1">
                <a:solidFill>
                  <a:srgbClr val="000000"/>
                </a:solidFill>
                <a:effectLst/>
                <a:latin typeface="Helvetica Neue"/>
              </a:rPr>
              <a:t>Diokletiāna</a:t>
            </a:r>
            <a:r>
              <a:rPr lang="lv-LV" b="0" i="0" dirty="0">
                <a:solidFill>
                  <a:srgbClr val="000000"/>
                </a:solidFill>
                <a:effectLst/>
                <a:latin typeface="Helvetica Neue"/>
              </a:rPr>
              <a:t> pili, un Splitas vecpilsētu, lai izzinātu horvātu vēsturi un kultūru.</a:t>
            </a:r>
            <a:endParaRPr lang="lv-LV" dirty="0"/>
          </a:p>
        </p:txBody>
      </p:sp>
      <p:pic>
        <p:nvPicPr>
          <p:cNvPr id="7" name="Satura vietturis 6" descr="Attēls, kurā ir teksts, iekštelpu, dators, persona&#10;&#10;Mākslīgā intelekta ģenerētais saturs var būt nepareizs.">
            <a:extLst>
              <a:ext uri="{FF2B5EF4-FFF2-40B4-BE49-F238E27FC236}">
                <a16:creationId xmlns:a16="http://schemas.microsoft.com/office/drawing/2014/main" id="{5A93BA34-09E9-8951-7BED-60EE8D5DD3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24728" y="2194560"/>
            <a:ext cx="1742565" cy="2323420"/>
          </a:xfr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14CE53FA-4065-0FF9-50A2-A4AEB5023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675" y="2002601"/>
            <a:ext cx="2300477" cy="3067303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0BF8C105-096B-D818-7D6D-D59462E97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732" y="4071200"/>
            <a:ext cx="1887505" cy="25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11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E3BACF7-4F5A-E5D2-A583-3EC6DA64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/>
              <a:t>Digital</a:t>
            </a:r>
            <a:r>
              <a:rPr lang="lv-LV" dirty="0"/>
              <a:t> </a:t>
            </a:r>
            <a:r>
              <a:rPr lang="lv-LV" dirty="0" err="1"/>
              <a:t>tools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cultural</a:t>
            </a:r>
            <a:r>
              <a:rPr lang="lv-LV" dirty="0"/>
              <a:t> </a:t>
            </a:r>
            <a:r>
              <a:rPr lang="lv-LV" dirty="0" err="1"/>
              <a:t>heritage</a:t>
            </a:r>
            <a:r>
              <a:rPr lang="lv-LV" dirty="0"/>
              <a:t> </a:t>
            </a:r>
            <a:r>
              <a:rPr lang="lv-LV" dirty="0" err="1"/>
              <a:t>education</a:t>
            </a: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8CF0013-5907-3AB1-D11B-A9FE2B4782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lv-LV" dirty="0"/>
              <a:t>Kursu laikā mācījāmies apgūt daudz dažādus digitālos rīkus, kurus var izmantot ikdienas darbā, mācību stundās.</a:t>
            </a:r>
          </a:p>
          <a:p>
            <a:pPr marL="0" indent="0">
              <a:buNone/>
            </a:pPr>
            <a:r>
              <a:rPr lang="lv-LV" dirty="0"/>
              <a:t>-  </a:t>
            </a:r>
            <a:r>
              <a:rPr lang="lv-LV" dirty="0" err="1"/>
              <a:t>ChatterKid</a:t>
            </a:r>
            <a:r>
              <a:rPr lang="lv-LV" dirty="0"/>
              <a:t> – </a:t>
            </a:r>
            <a:r>
              <a:rPr lang="lv-LV" sz="1100" dirty="0"/>
              <a:t>veidojām savu </a:t>
            </a:r>
            <a:r>
              <a:rPr lang="lv-LV" sz="1100" dirty="0" err="1"/>
              <a:t>avataru</a:t>
            </a:r>
            <a:r>
              <a:rPr lang="lv-LV" sz="1100" dirty="0"/>
              <a:t> stāstot par savu valsti.</a:t>
            </a:r>
            <a:endParaRPr lang="lv-LV" dirty="0"/>
          </a:p>
          <a:p>
            <a:pPr>
              <a:buFontTx/>
              <a:buChar char="-"/>
            </a:pPr>
            <a:r>
              <a:rPr lang="lv-LV" dirty="0" err="1"/>
              <a:t>Actionbound</a:t>
            </a:r>
            <a:r>
              <a:rPr lang="lv-LV" dirty="0"/>
              <a:t>-</a:t>
            </a:r>
            <a:r>
              <a:rPr lang="lv-LV" sz="1200" dirty="0"/>
              <a:t> spēlējām, spēli pa Splitu, pēc tam veidojām par savu pilsētu</a:t>
            </a:r>
            <a:endParaRPr lang="lv-LV" dirty="0"/>
          </a:p>
          <a:p>
            <a:pPr>
              <a:buFontTx/>
              <a:buChar char="-"/>
            </a:pPr>
            <a:r>
              <a:rPr lang="lv-LV" dirty="0"/>
              <a:t>Blooked.com – </a:t>
            </a:r>
            <a:r>
              <a:rPr lang="lv-LV" sz="1100" dirty="0"/>
              <a:t>veidojām, spēles jautājumus par savu valsti, un centāmies izzināt arī citu dalībnieku valstis. </a:t>
            </a:r>
            <a:endParaRPr lang="lv-LV" dirty="0"/>
          </a:p>
          <a:p>
            <a:pPr>
              <a:buFontTx/>
              <a:buChar char="-"/>
            </a:pPr>
            <a:r>
              <a:rPr lang="lv-LV" dirty="0" err="1"/>
              <a:t>Book</a:t>
            </a:r>
            <a:r>
              <a:rPr lang="lv-LV" dirty="0"/>
              <a:t> </a:t>
            </a:r>
            <a:r>
              <a:rPr lang="lv-LV" dirty="0" err="1"/>
              <a:t>Creator</a:t>
            </a:r>
            <a:r>
              <a:rPr lang="lv-LV" dirty="0"/>
              <a:t> </a:t>
            </a:r>
            <a:r>
              <a:rPr lang="lv-LV" sz="1100" dirty="0"/>
              <a:t>-  veidojām latviešu tautas pasaku par grāmatu pievienojot klāt, dažādus attēlus, video.</a:t>
            </a:r>
            <a:endParaRPr lang="lv-LV" dirty="0"/>
          </a:p>
          <a:p>
            <a:pPr>
              <a:buFontTx/>
              <a:buChar char="-"/>
            </a:pPr>
            <a:r>
              <a:rPr lang="lv-LV" dirty="0" err="1"/>
              <a:t>InShot</a:t>
            </a:r>
            <a:r>
              <a:rPr lang="lv-LV" dirty="0"/>
              <a:t> – </a:t>
            </a:r>
            <a:r>
              <a:rPr lang="lv-LV" sz="1100" dirty="0"/>
              <a:t>veidojām foto kolāžu foto safari.</a:t>
            </a:r>
            <a:endParaRPr lang="lv-LV" dirty="0"/>
          </a:p>
          <a:p>
            <a:pPr>
              <a:buFontTx/>
              <a:buChar char="-"/>
            </a:pPr>
            <a:r>
              <a:rPr lang="lv-LV" dirty="0"/>
              <a:t>Stop </a:t>
            </a:r>
            <a:r>
              <a:rPr lang="lv-LV" dirty="0" err="1"/>
              <a:t>Motion</a:t>
            </a:r>
            <a:r>
              <a:rPr lang="lv-LV" dirty="0"/>
              <a:t> – </a:t>
            </a:r>
            <a:r>
              <a:rPr lang="lv-LV" sz="1100" dirty="0"/>
              <a:t>veidojām nelielu foto stāstu pēc  Ivana </a:t>
            </a:r>
            <a:r>
              <a:rPr lang="lv-LV" sz="1100" dirty="0" err="1"/>
              <a:t>Mestrovica</a:t>
            </a:r>
            <a:r>
              <a:rPr lang="lv-LV" sz="1100" dirty="0"/>
              <a:t> galerijas apmeklējuma</a:t>
            </a:r>
            <a:endParaRPr lang="lv-LV" dirty="0"/>
          </a:p>
          <a:p>
            <a:pPr>
              <a:buFont typeface="Wingdings" panose="05000000000000000000" pitchFamily="2" charset="2"/>
              <a:buChar char="ü"/>
            </a:pPr>
            <a:endParaRPr lang="lv-LV" dirty="0"/>
          </a:p>
        </p:txBody>
      </p:sp>
      <p:pic>
        <p:nvPicPr>
          <p:cNvPr id="6" name="Satura vietturis 5" descr="Attēls, kurā ir persona, apģērbs, klēpjdators, iekštelpu&#10;&#10;Mākslīgā intelekta ģenerētais saturs var būt nepareizs.">
            <a:extLst>
              <a:ext uri="{FF2B5EF4-FFF2-40B4-BE49-F238E27FC236}">
                <a16:creationId xmlns:a16="http://schemas.microsoft.com/office/drawing/2014/main" id="{9CB4C4F5-8A2C-48DB-A729-E7C769D041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1236867">
            <a:off x="5674067" y="4335832"/>
            <a:ext cx="3011279" cy="2258459"/>
          </a:xfrm>
        </p:spPr>
      </p:pic>
      <p:pic>
        <p:nvPicPr>
          <p:cNvPr id="8" name="Attēls 7" descr="Attēls, kurā ir cilvēka seja, teksts, apģērbs, persona&#10;&#10;Mākslīgā intelekta ģenerētais saturs var būt nepareizs.">
            <a:extLst>
              <a:ext uri="{FF2B5EF4-FFF2-40B4-BE49-F238E27FC236}">
                <a16:creationId xmlns:a16="http://schemas.microsoft.com/office/drawing/2014/main" id="{3A89C5D5-6CD5-EAF0-762F-3B5504314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8493">
            <a:off x="7206189" y="2169558"/>
            <a:ext cx="1866091" cy="248812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762422C-6B56-AE1F-1337-D9D8690DC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735" y="4562855"/>
            <a:ext cx="2861058" cy="16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45AD73DF-487C-AD02-6C3F-90BDA8B2C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735" y="262890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67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421C0B7-874A-1687-1F3B-6A10C9D81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 err="1"/>
              <a:t>Digital</a:t>
            </a:r>
            <a:r>
              <a:rPr lang="lv-LV" dirty="0"/>
              <a:t> </a:t>
            </a:r>
            <a:r>
              <a:rPr lang="lv-LV" dirty="0" err="1"/>
              <a:t>tools</a:t>
            </a:r>
            <a:r>
              <a:rPr lang="lv-LV" dirty="0"/>
              <a:t> </a:t>
            </a:r>
            <a:r>
              <a:rPr lang="lv-LV" dirty="0" err="1"/>
              <a:t>for</a:t>
            </a:r>
            <a:r>
              <a:rPr lang="lv-LV" dirty="0"/>
              <a:t> </a:t>
            </a:r>
            <a:r>
              <a:rPr lang="lv-LV" dirty="0" err="1"/>
              <a:t>cultural</a:t>
            </a:r>
            <a:r>
              <a:rPr lang="lv-LV" dirty="0"/>
              <a:t> </a:t>
            </a:r>
            <a:r>
              <a:rPr lang="lv-LV" dirty="0" err="1"/>
              <a:t>heritage</a:t>
            </a:r>
            <a:r>
              <a:rPr lang="lv-LV" dirty="0"/>
              <a:t> </a:t>
            </a:r>
            <a:r>
              <a:rPr lang="lv-LV" dirty="0" err="1"/>
              <a:t>Education</a:t>
            </a:r>
            <a:endParaRPr lang="lv-LV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18F4FCD-B073-BFB7-89FC-7F9C67F115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lv-LV" b="0" i="0" dirty="0">
                <a:solidFill>
                  <a:srgbClr val="000000"/>
                </a:solidFill>
                <a:effectLst/>
                <a:latin typeface="Helvetica Neue"/>
              </a:rPr>
              <a:t>Visu kursu laiku katrā dienā, uzzinājām daudz jauna par Horvātijas vēsturi, folkloru, arhitektūru, nacionālo virtuvi, tradīcijām, par to parūpējās mūsu kursu vadītājas – </a:t>
            </a:r>
            <a:r>
              <a:rPr lang="lv-LV" b="0" i="0" dirty="0" err="1">
                <a:solidFill>
                  <a:srgbClr val="000000"/>
                </a:solidFill>
                <a:effectLst/>
                <a:latin typeface="Helvetica Neue"/>
              </a:rPr>
              <a:t>Ana</a:t>
            </a:r>
            <a:r>
              <a:rPr lang="lv-LV" b="0" i="0" dirty="0">
                <a:solidFill>
                  <a:srgbClr val="000000"/>
                </a:solidFill>
                <a:effectLst/>
                <a:latin typeface="Helvetica Neue"/>
              </a:rPr>
              <a:t> </a:t>
            </a:r>
            <a:r>
              <a:rPr lang="lv-LV" b="0" i="0" dirty="0" err="1">
                <a:solidFill>
                  <a:srgbClr val="000000"/>
                </a:solidFill>
                <a:effectLst/>
                <a:latin typeface="Helvetica Neue"/>
              </a:rPr>
              <a:t>Bučevič</a:t>
            </a:r>
            <a:r>
              <a:rPr lang="lv-LV" b="0" i="0" dirty="0">
                <a:solidFill>
                  <a:srgbClr val="000000"/>
                </a:solidFill>
                <a:effectLst/>
                <a:latin typeface="Helvetica Neue"/>
              </a:rPr>
              <a:t> un Marija </a:t>
            </a:r>
            <a:r>
              <a:rPr lang="lv-LV" b="0" i="0" dirty="0" err="1">
                <a:solidFill>
                  <a:srgbClr val="000000"/>
                </a:solidFill>
                <a:effectLst/>
                <a:latin typeface="Helvetica Neue"/>
              </a:rPr>
              <a:t>Aljinovič</a:t>
            </a:r>
            <a:r>
              <a:rPr lang="lv-LV" b="0" i="0" dirty="0">
                <a:solidFill>
                  <a:srgbClr val="000000"/>
                </a:solidFill>
                <a:effectLst/>
                <a:latin typeface="Helvetica Neue"/>
              </a:rPr>
              <a:t>.</a:t>
            </a:r>
            <a:endParaRPr lang="lv-LV" dirty="0"/>
          </a:p>
        </p:txBody>
      </p:sp>
      <p:pic>
        <p:nvPicPr>
          <p:cNvPr id="6" name="Satura vietturis 5" descr="Attēls, kurā ir apģērbs, persona, apavi, siena&#10;&#10;Mākslīgā intelekta ģenerētais saturs var būt nepareizs.">
            <a:extLst>
              <a:ext uri="{FF2B5EF4-FFF2-40B4-BE49-F238E27FC236}">
                <a16:creationId xmlns:a16="http://schemas.microsoft.com/office/drawing/2014/main" id="{B85BF3E3-553E-ECA4-CC65-E0CB4F77F2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21246805">
            <a:off x="1069848" y="4488928"/>
            <a:ext cx="2244363" cy="1683272"/>
          </a:xfrm>
        </p:spPr>
      </p:pic>
      <p:pic>
        <p:nvPicPr>
          <p:cNvPr id="8" name="Attēls 7" descr="Attēls, kurā ir apģērbs, siena, iekštelpu, aina&#10;&#10;Mākslīgā intelekta ģenerētais saturs var būt nepareizs.">
            <a:extLst>
              <a:ext uri="{FF2B5EF4-FFF2-40B4-BE49-F238E27FC236}">
                <a16:creationId xmlns:a16="http://schemas.microsoft.com/office/drawing/2014/main" id="{E8B6CB3B-C5C0-3E76-3C24-AB5CC8781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159" y="3097271"/>
            <a:ext cx="2852057" cy="2139043"/>
          </a:xfrm>
          <a:prstGeom prst="rect">
            <a:avLst/>
          </a:prstGeom>
        </p:spPr>
      </p:pic>
      <p:pic>
        <p:nvPicPr>
          <p:cNvPr id="10" name="Attēls 9" descr="Attēls, kurā ir siena, cilvēka seja, apģērbs, persona&#10;&#10;Mākslīgā intelekta ģenerētais saturs var būt nepareizs.">
            <a:extLst>
              <a:ext uri="{FF2B5EF4-FFF2-40B4-BE49-F238E27FC236}">
                <a16:creationId xmlns:a16="http://schemas.microsoft.com/office/drawing/2014/main" id="{7FB88327-5670-5FC6-5766-1780DD1F2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37715" y="3424140"/>
            <a:ext cx="2865016" cy="2148762"/>
          </a:xfrm>
          <a:prstGeom prst="rect">
            <a:avLst/>
          </a:prstGeom>
        </p:spPr>
      </p:pic>
      <p:pic>
        <p:nvPicPr>
          <p:cNvPr id="11" name="Satura vietturis 5" descr="Attēls, kurā ir ārpus telpām, debesis, ēka, apģērbs&#10;&#10;Mākslīgā intelekta ģenerētais saturs var būt nepareizs.">
            <a:extLst>
              <a:ext uri="{FF2B5EF4-FFF2-40B4-BE49-F238E27FC236}">
                <a16:creationId xmlns:a16="http://schemas.microsoft.com/office/drawing/2014/main" id="{AD4119F3-2249-69E3-1308-D516326EF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616" y="3657938"/>
            <a:ext cx="2268748" cy="302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40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2E87658-37DF-FFFA-45DD-6B2FB9E95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Splita 4.- 9.augusts</a:t>
            </a:r>
          </a:p>
        </p:txBody>
      </p:sp>
      <p:pic>
        <p:nvPicPr>
          <p:cNvPr id="8" name="Satura vietturis 7" descr="Attēls, kurā ir apģērbs, teksts, persona, cilvēka seja&#10;&#10;Mākslīgā intelekta ģenerētais saturs var būt nepareizs.">
            <a:extLst>
              <a:ext uri="{FF2B5EF4-FFF2-40B4-BE49-F238E27FC236}">
                <a16:creationId xmlns:a16="http://schemas.microsoft.com/office/drawing/2014/main" id="{09E7D570-127D-9B18-1094-9BF41EF69B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7791" y="2093976"/>
            <a:ext cx="2983706" cy="3978275"/>
          </a:xfrm>
        </p:spPr>
      </p:pic>
      <p:pic>
        <p:nvPicPr>
          <p:cNvPr id="10" name="Attēls 9" descr="Attēls, kurā ir apģērbs, siena, iekštelpu, sieviete&#10;&#10;Mākslīgā intelekta ģenerētais saturs var būt nepareizs.">
            <a:extLst>
              <a:ext uri="{FF2B5EF4-FFF2-40B4-BE49-F238E27FC236}">
                <a16:creationId xmlns:a16="http://schemas.microsoft.com/office/drawing/2014/main" id="{358BEFFE-7EF6-C0FF-3DFA-0631A01CE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73" y="2093976"/>
            <a:ext cx="5343500" cy="40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67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oka burti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TM03090434[[fn=Koka burti]]</Template>
  <TotalTime>46</TotalTime>
  <Words>187</Words>
  <Application>Microsoft Office PowerPoint</Application>
  <PresentationFormat>Platekrāna</PresentationFormat>
  <Paragraphs>18</Paragraphs>
  <Slides>5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5</vt:i4>
      </vt:variant>
    </vt:vector>
  </HeadingPairs>
  <TitlesOfParts>
    <vt:vector size="10" baseType="lpstr">
      <vt:lpstr>Helvetica Neue</vt:lpstr>
      <vt:lpstr>Rockwell</vt:lpstr>
      <vt:lpstr>Rockwell Condensed</vt:lpstr>
      <vt:lpstr>Wingdings</vt:lpstr>
      <vt:lpstr>Koka burti</vt:lpstr>
      <vt:lpstr>Digital Tools for cultural heritage Education</vt:lpstr>
      <vt:lpstr>Digital tools for cultural heritage education</vt:lpstr>
      <vt:lpstr>Digital tools for cultural heritage education</vt:lpstr>
      <vt:lpstr>Digital tools for cultural heritage Education</vt:lpstr>
      <vt:lpstr>Splita 4.- 9.augusts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Tools for cultural heritage Education</dc:title>
  <dc:creator>HP</dc:creator>
  <cp:lastModifiedBy>user</cp:lastModifiedBy>
  <cp:revision>2</cp:revision>
  <dcterms:created xsi:type="dcterms:W3CDTF">2025-09-05T14:37:25Z</dcterms:created>
  <dcterms:modified xsi:type="dcterms:W3CDTF">2025-09-23T17:35:05Z</dcterms:modified>
</cp:coreProperties>
</file>