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7" r:id="rId16"/>
    <p:sldId id="268" r:id="rId17"/>
    <p:sldId id="269" r:id="rId18"/>
    <p:sldId id="27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934C-D3D8-462F-A89E-605AA2E3305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FFEEC-656C-4B6D-9E7C-5E996527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FEEC-656C-4B6D-9E7C-5E9965274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4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91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3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90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8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CEDCD-8ED5-4E47-BB50-46375949693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65C1F9-A3B5-4CC3-911D-FD5F1E9C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4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1ECB-8224-DF66-3401-CB17A2C8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378131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Modulis "Tehnoloģiskās un uzskaites dokumentācijas izveide"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18A88-2308-1569-C17B-7EB89D101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577" y="3892731"/>
            <a:ext cx="8683035" cy="2010931"/>
          </a:xfrm>
        </p:spPr>
        <p:txBody>
          <a:bodyPr>
            <a:normAutofit fontScale="47500" lnSpcReduction="20000"/>
          </a:bodyPr>
          <a:lstStyle/>
          <a:p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kartes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izstrāde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lv-LV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Autore: skolotāja Gita Dukāte</a:t>
            </a:r>
          </a:p>
          <a:p>
            <a:r>
              <a:rPr lang="lv-LV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Kandava </a:t>
            </a:r>
          </a:p>
          <a:p>
            <a:r>
              <a:rPr lang="lv-LV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2025./26.māc.g.</a:t>
            </a:r>
            <a:endParaRPr lang="lv-LV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ttēls 16" descr="Kandavas Lauksaimniecības Tehnikums">
            <a:extLst>
              <a:ext uri="{FF2B5EF4-FFF2-40B4-BE49-F238E27FC236}">
                <a16:creationId xmlns:a16="http://schemas.microsoft.com/office/drawing/2014/main" id="{B5191012-132A-8B68-79D1-9269273DA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92" y="344171"/>
            <a:ext cx="213360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81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6105-47D2-8984-EC92-8BA6DD7D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9" y="260623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noteikšana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kartēs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A77304-DAFE-5CE6-FE46-C4B227A09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62293"/>
            <a:ext cx="876735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Parasti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izmanto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vidējās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iepirkuma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bez PVN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aprēķina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vairākām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iepirkuma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cenām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būtiski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atšķiras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īpaši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sezonāli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izstrādā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atsevišķas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lieto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Garšvielu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garšaugu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bieži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aprēķina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porciju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neizdalot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katru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atsevišķi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Garšvielu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summa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pieskaitīta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kopējās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8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62A2-A643-3D76-0030-7767C75F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daudzuma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norāde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27E6-51A1-C697-86AA-FC37B356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66" y="2133599"/>
            <a:ext cx="10320246" cy="4824549"/>
          </a:xfrm>
        </p:spPr>
        <p:txBody>
          <a:bodyPr>
            <a:normAutofit fontScale="92500" lnSpcReduction="10000"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Jānorāda,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kādam daudzumam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(kg, porcijām vai gabaliem) kalkulācija tiek veikta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Norādot porcijas, jānorāda arī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vienas porcijas ielikums gramos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 apjoms atkarīgs no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uzņēmuma veida un ikdienas gatavošanas apjoma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Restorānos parasti kalkulē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vienai porcijai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ēdnīcās un kafejnīcās –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vai vairākiem kg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Lielos apjomos kalkulē zupas, dzērienus, mērces, piedevas u. c.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Vienā kartē var norādīt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vairākus porciju apjomus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 100 porcijām ne vienmēr ir pamatota –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cenu ietekme ir minimāla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C723-52D0-6A5B-0A39-7408DB59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Ēdiena un dzēriena pārdošanas cenas aprēķins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632F-437B-2B60-5464-6E075C93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Ēdināšanas uzņēmumos cenu veidošanai izmanto vienu vai vairākas metodes: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uzcenojuma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balstīta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pieprasījuma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balstīta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CB93-DEC9-AD9E-9B27-0EF8B5B1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Uzcenojuma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3C9977-F742-E2E5-0927-D649CB81ED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1554" y="1987823"/>
            <a:ext cx="1121664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Ēdiena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tikai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lang="lv-LV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jāiekļauj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visas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ražošanas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peļņa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Uzcenojums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kompensē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darba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algas,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telpu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īri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nodokļus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inventāru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administrāciju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u. c.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Uzcenojumu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kartē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izsaka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procentos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Vienotu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uzcenojumu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nedrīkst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piemērot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ēdieniem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lv-LV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5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825A-4F11-602D-892B-D04CACC9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kā atkarīgs uzcenojums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78878-5E05-FC67-CDBF-B04AB040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66" y="2133600"/>
            <a:ext cx="10320246" cy="3777622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uzņēmuma veida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izejvielu izmaksām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darbietilpības un pasniegšanas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plānotā apgrozījuma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Restorānos izejvielu izmaksas parasti veido 20–30% no cenas, uzcenojums – 200–400%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Precīzs uzcenojums prasa aprēķinu, pieredzi un izpratni par viesu pieprasījumu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6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AACF-8114-811E-0595-21C91AFB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Uzcenojums veidojas no: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3690DD-9CE3-7F8E-96D1-5E553288E0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7977" y="2144263"/>
            <a:ext cx="957139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uzņēmuma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izmaksām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darbietilpības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pasniegšanas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plānotā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apgrozījuma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Restorānos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parasti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20–30% no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uzcenojums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200–400%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Precīzs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uzcenojums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prasa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aprēķinu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pieredzi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izpratni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viesu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pieprasījumu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4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50A7-655F-B278-3C05-B3BAD812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balstīta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veidošanas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4FC3EB-AD98-AC4C-3E2F-A7F407AE94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2336" y="2390268"/>
            <a:ext cx="148028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noteikta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balstoties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tirgus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vidējām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konkurentu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cenām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būt</a:t>
            </a: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tādas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pašas</a:t>
            </a: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nedaudz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zemākas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tirgus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iekarošanai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augstākas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augstākas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kvalitātes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unikāla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piedāvājuma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gadījumā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trūkums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zināmas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konkurentu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ražošanas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Pastāv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noteikt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pārāk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nepamatoti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augstu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Jāsalīdzina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porcijas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sastāvs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pasniegšana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papildu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piedāvājums</a:t>
            </a: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Nepareiza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salīdzināšana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samazināt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viesu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uzticību</a:t>
            </a:r>
            <a:r>
              <a:rPr kumimoji="0" lang="lv-LV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4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CBD4-CACD-5216-C89E-550E9F32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pieprasījuma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balstīta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veidošanas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505DA8-D7B3-2397-7AA9-CAB72BD12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14096"/>
            <a:ext cx="939437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Balstās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piedāvājuma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pieprasījuma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attiecībām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atkarīga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atrašanās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vietas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kvalitātes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zīmola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piedāvājuma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unikalitātes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Ierobežota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piedāvājuma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apstākļos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lidostas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teātri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paaugstinātas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Elitāros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restorānos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augstākas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ekskluzīvas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pieredzes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dēļ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lv-LV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Visefektīvāk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veidot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apvienojot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vairākas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noteikšanas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3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D2C7-20E0-B9A7-92A1-8529015D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Izmantotie avoti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878C4-49D1-C11A-CBD8-03CD22177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Alsiņa R., Marinska K., Bojarenko J. Vadības grāmatvedība: teorija un prakse. – Rīga: SIA KIF Biznesa komplekss, 2011.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Ēdināšanas uzņēmuma vadītāja rokasgrāmata. Red. I. Millere. – Jelgava: LLU, 2017 [skatīts 2019. gada 1. februārī]. Pieejams: http://llufb.llu.lv/LLUgramatas/PTF/Edinasanas_uzn_vad_rokasgramata.pdf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Pelšs A. Vadības grāmatvedība: 1. daļa. Izmaksu uzskaite un pašizmaksas kalkulācija. – Rīga: KIF Biznesa komplekss, 2001.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6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4023-52D5-1184-EBB0-6D8DCBAE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Paldies, lai veicas aprēķinos!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E51D84D-2DCF-BE43-99A2-1F11A8B8E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225" y="2133600"/>
            <a:ext cx="56673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73-9463-83AF-C376-FF3FF4B4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Anotācija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CD0E-C75E-CC7E-F675-5F7693C6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Metodiskais materiāls ir paredzēts, lai apgūtu kalkulācijas kartes izstrādi. 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Darbs izstrādāts kā daļa no moduļa  "Tehnoloģiskās un uzskaites dokumentācijas izveide". 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Kopējais paredzamais stundu skaits šī temata apguvei ir 8 lekcijas (160 min). Prezentācija paredzēta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ptimālā līmeņa teorētisko zināšanu un prasmju nostiprināšanai.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4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5D6B-6B31-CCEE-09B5-ABC0FE7B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Temata apguves mērķi un uzdevumi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55C9A-00A7-D01D-DDE9-902DC2C5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Veidot ēdienu, dzērienu un konditorejas izstrādājumu kalkulācijas kartes, precīzi aprēķinot izejvielu izmaksas.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Sistematizēt zināšanas par ēdienu un  dzērienu pārdošanas cenas veidošanos. 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Pētīt  pārdošanas cenu ietekmējošos faktorus.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74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3703-CA49-F75B-0097-AEF43BE5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Sasniedzamie rezultāti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4849-C371-CDAC-DDA3-C63183B14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Izprot ēdienu, dzērienu un konditorejas izstrādājumu kalkulācijas kartes, precīzitāti aprēķinot izejvielu izmaksas. 	</a:t>
            </a:r>
          </a:p>
          <a:p>
            <a:pPr marL="0" indent="0" algn="just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Pēta pārdošanas cenu ietekmējošos faktorus. 	</a:t>
            </a:r>
          </a:p>
          <a:p>
            <a:pPr marL="0" indent="0" algn="just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Secina, kāda  ir ietekme uzcenojumu lietošanai. </a:t>
            </a:r>
          </a:p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0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3945-2428-364E-99FF-FF6CB5BB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ir kalkulācijas karte?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78FCD-2CDF-ACD6-95C4-D35FFEC7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954" y="2133600"/>
            <a:ext cx="10128658" cy="3777622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	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okuments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tabulas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detalizēti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uzskaitītas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konkrēta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izgatavošanai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Rezultātā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redzēt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pašizmaksu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pievienot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vēl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uzcenojumu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nonāktu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līdz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pārdošanas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73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A79A-C33F-7A70-D479-088ABF6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 kartes struktūra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1427-1CB1-7255-FDAE-44A76959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Ēdiena nosaukums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Tiešās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izejvielu izmaksas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Ražošanas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pieskaitāmās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elektrība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nolietojums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alga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u.c.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Kopējā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pašizmaksa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Uzcenojums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summa).</a:t>
            </a: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Pārdošanas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PVN.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Pārdošanas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4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5E1D6-B01C-0A1B-BDF3-18A26533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B4620-836A-C5B7-6D35-37076FF7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099E-0C06-561B-500F-55FA36EE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624110"/>
            <a:ext cx="10799218" cy="1280890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Izejvielu izmaksu aprēķins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26202E-3C3C-C4AC-7D50-0A404434C4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947916"/>
            <a:ext cx="973400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balstoties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ēdiena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dzēriena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tehnoloģisko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Norāda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bruto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svaru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tehnoloģiskajā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kartē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Iekļauj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visas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t.sk.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garšvielas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piedevas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dekorus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Izmaiņas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tehnoloģiskajā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nekavējoties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jāveic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kartē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Izmaksās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jāiekļauj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pasniegšanai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  <a:r>
              <a:rPr kumimoji="0" lang="lv-LV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noformējumam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izmantotās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lv-LV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Noformējuma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neiekļaušana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rada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neprecīzu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pašizmaksas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aprēķinu</a:t>
            </a:r>
            <a:r>
              <a:rPr kumimoji="0" lang="lv-LV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4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A660-C9A4-421C-7706-C74E5410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īpatnības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E40884-0A03-44C8-DEBD-EE8E0B717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8310" y="1838017"/>
            <a:ext cx="1022386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svarīga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secība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Vienādas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apvienot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norādot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kopējo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daudzumu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precīzi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aprēķināt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izmaksas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izejvielu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izmantot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pusfabrikātus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mērces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buljonus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vārītus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ceptus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produktus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u. 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Pirms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ēdiena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kalkulācijas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jāaprēķina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pusfabrikātu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pašizmaksa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Pusfabrikātu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izmaksām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nepiemēro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uzcenojumu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PVN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244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915</Words>
  <Application>Microsoft Office PowerPoint</Application>
  <PresentationFormat>Platekrāna</PresentationFormat>
  <Paragraphs>113</Paragraphs>
  <Slides>19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Century Gothic</vt:lpstr>
      <vt:lpstr>Times New Roman</vt:lpstr>
      <vt:lpstr>Wingdings</vt:lpstr>
      <vt:lpstr>Wingdings 3</vt:lpstr>
      <vt:lpstr>Wisp</vt:lpstr>
      <vt:lpstr>Modulis "Tehnoloģiskās un uzskaites dokumentācijas izveide"</vt:lpstr>
      <vt:lpstr>Anotācija</vt:lpstr>
      <vt:lpstr>Temata apguves mērķi un uzdevumi</vt:lpstr>
      <vt:lpstr>Sasniedzamie rezultāti</vt:lpstr>
      <vt:lpstr>Kas ir kalkulācijas karte?</vt:lpstr>
      <vt:lpstr>Kalkulācijas kartes struktūra </vt:lpstr>
      <vt:lpstr>PowerPoint prezentācija</vt:lpstr>
      <vt:lpstr>Izejvielu izmaksu aprēķins</vt:lpstr>
      <vt:lpstr>Kalkulācijas kartes īpatnības:</vt:lpstr>
      <vt:lpstr>Izejvielu cenu noteikšana kalkulācijas kartēs</vt:lpstr>
      <vt:lpstr>Produktu daudzuma norāde kalkulācijas kartē</vt:lpstr>
      <vt:lpstr>Ēdiena un dzēriena pārdošanas cenas aprēķins</vt:lpstr>
      <vt:lpstr>Uzcenojuma metode</vt:lpstr>
      <vt:lpstr>No kā atkarīgs uzcenojums</vt:lpstr>
      <vt:lpstr>Uzcenojums veidojas no:</vt:lpstr>
      <vt:lpstr>Uz konkurentu cenām balstīta cenu veidošanas metode</vt:lpstr>
      <vt:lpstr>Uz pieprasījuma balstīta cenu veidošanas metode</vt:lpstr>
      <vt:lpstr>Izmantotie avoti</vt:lpstr>
      <vt:lpstr>Paldies, lai veicas aprēķinos!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Gita Dukāte</dc:creator>
  <cp:lastModifiedBy>HP</cp:lastModifiedBy>
  <cp:revision>4</cp:revision>
  <dcterms:created xsi:type="dcterms:W3CDTF">2025-12-18T17:43:56Z</dcterms:created>
  <dcterms:modified xsi:type="dcterms:W3CDTF">2026-01-05T06:57:05Z</dcterms:modified>
</cp:coreProperties>
</file>