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8" r:id="rId3"/>
    <p:sldId id="271" r:id="rId4"/>
    <p:sldId id="273" r:id="rId5"/>
    <p:sldId id="257" r:id="rId6"/>
    <p:sldId id="266" r:id="rId7"/>
    <p:sldId id="272" r:id="rId8"/>
    <p:sldId id="270" r:id="rId9"/>
    <p:sldId id="265" r:id="rId10"/>
    <p:sldId id="260" r:id="rId11"/>
    <p:sldId id="27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7DEAF-A9F2-477F-8FDA-DE249F51E566}" type="datetimeFigureOut">
              <a:rPr lang="lv-LV" smtClean="0"/>
              <a:t>27.09.2026</a:t>
            </a:fld>
            <a:endParaRPr lang="lv-LV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CCFC2C-CC98-4AA2-A958-978FD74F96F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25356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CCFC2C-CC98-4AA2-A958-978FD74F96F7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48683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CCFC2C-CC98-4AA2-A958-978FD74F96F7}" type="slidenum">
              <a:rPr lang="lv-LV" smtClean="0"/>
              <a:t>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66423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lv-LV"/>
              <a:t>Noklikšķiniet, lai rediģētu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69AD1-8221-4272-8747-3C1515DBCB1F}" type="datetimeFigureOut">
              <a:rPr lang="lv-LV" smtClean="0"/>
              <a:t>27.09.2026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A7AD78AF-D8D5-4679-A01C-CE2766BECE2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38686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69AD1-8221-4272-8747-3C1515DBCB1F}" type="datetimeFigureOut">
              <a:rPr lang="lv-LV" smtClean="0"/>
              <a:t>27.09.2026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D78AF-D8D5-4679-A01C-CE2766BECE2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39522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E369AD1-8221-4272-8747-3C1515DBCB1F}" type="datetimeFigureOut">
              <a:rPr lang="lv-LV" smtClean="0"/>
              <a:t>27.09.2026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lv-LV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A7AD78AF-D8D5-4679-A01C-CE2766BECE2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8988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69AD1-8221-4272-8747-3C1515DBCB1F}" type="datetimeFigureOut">
              <a:rPr lang="lv-LV" smtClean="0"/>
              <a:t>27.09.2026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D78AF-D8D5-4679-A01C-CE2766BECE2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09068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69AD1-8221-4272-8747-3C1515DBCB1F}" type="datetimeFigureOut">
              <a:rPr lang="lv-LV" smtClean="0"/>
              <a:t>27.09.2026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D78AF-D8D5-4679-A01C-CE2766BECE2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81558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E369AD1-8221-4272-8747-3C1515DBCB1F}" type="datetimeFigureOut">
              <a:rPr lang="lv-LV" smtClean="0"/>
              <a:t>27.09.2026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D78AF-D8D5-4679-A01C-CE2766BECE2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25543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69AD1-8221-4272-8747-3C1515DBCB1F}" type="datetimeFigureOut">
              <a:rPr lang="lv-LV" smtClean="0"/>
              <a:t>27.09.2026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D78AF-D8D5-4679-A01C-CE2766BECE2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28437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69AD1-8221-4272-8747-3C1515DBCB1F}" type="datetimeFigureOut">
              <a:rPr lang="lv-LV" smtClean="0"/>
              <a:t>27.09.2026</a:t>
            </a:fld>
            <a:endParaRPr lang="lv-LV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D78AF-D8D5-4679-A01C-CE2766BECE2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11006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/>
              <a:t>Noklikšķiniet uz ikonas, lai pievienotu attēlu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69AD1-8221-4272-8747-3C1515DBCB1F}" type="datetimeFigureOut">
              <a:rPr lang="lv-LV" smtClean="0"/>
              <a:t>27.09.2026</a:t>
            </a:fld>
            <a:endParaRPr lang="lv-LV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D78AF-D8D5-4679-A01C-CE2766BECE2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74040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69AD1-8221-4272-8747-3C1515DBCB1F}" type="datetimeFigureOut">
              <a:rPr lang="lv-LV" smtClean="0"/>
              <a:t>27.09.2026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D78AF-D8D5-4679-A01C-CE2766BECE2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94592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69AD1-8221-4272-8747-3C1515DBCB1F}" type="datetimeFigureOut">
              <a:rPr lang="lv-LV" smtClean="0"/>
              <a:t>27.09.2026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D78AF-D8D5-4679-A01C-CE2766BECE2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65982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E369AD1-8221-4272-8747-3C1515DBCB1F}" type="datetimeFigureOut">
              <a:rPr lang="lv-LV" smtClean="0"/>
              <a:t>27.09.2026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A7AD78AF-D8D5-4679-A01C-CE2766BECE2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47172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 idx="4294967295"/>
          </p:nvPr>
        </p:nvSpPr>
        <p:spPr>
          <a:xfrm>
            <a:off x="467544" y="2026911"/>
            <a:ext cx="8424936" cy="4831089"/>
          </a:xfrm>
        </p:spPr>
        <p:txBody>
          <a:bodyPr>
            <a:normAutofit/>
          </a:bodyPr>
          <a:lstStyle/>
          <a:p>
            <a:pPr algn="ctr"/>
            <a:r>
              <a:rPr lang="lv-LV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Sustainability</a:t>
            </a:r>
            <a:r>
              <a:rPr lang="lv-LV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v-LV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</a:t>
            </a:r>
            <a:r>
              <a:rPr lang="lv-LV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v-LV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</a:t>
            </a:r>
            <a:r>
              <a:rPr lang="lv-LV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lv-LV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introducting</a:t>
            </a:r>
            <a:r>
              <a:rPr lang="lv-LV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v-LV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lv-LV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v-LV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lv-LV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lv-LV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</a:t>
            </a:r>
            <a:r>
              <a:rPr lang="lv-LV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lv-LV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lifestyles</a:t>
            </a:r>
            <a:r>
              <a:rPr lang="lv-LV" dirty="0">
                <a:highlight>
                  <a:srgbClr val="FFFF00"/>
                </a:highlight>
              </a:rPr>
              <a:t/>
            </a:r>
            <a:br>
              <a:rPr lang="lv-LV" dirty="0">
                <a:highlight>
                  <a:srgbClr val="FFFF00"/>
                </a:highlight>
              </a:rPr>
            </a:br>
            <a:r>
              <a:rPr lang="lv-LV" dirty="0">
                <a:highlight>
                  <a:srgbClr val="FFFF00"/>
                </a:highlight>
              </a:rPr>
              <a:t/>
            </a:r>
            <a:br>
              <a:rPr lang="lv-LV" dirty="0">
                <a:highlight>
                  <a:srgbClr val="FFFF00"/>
                </a:highlight>
              </a:rPr>
            </a:br>
            <a:r>
              <a:rPr lang="lv-LV" sz="4000" dirty="0" err="1"/>
              <a:t>Croatia</a:t>
            </a:r>
            <a:r>
              <a:rPr lang="en-US" sz="4000" dirty="0"/>
              <a:t> </a:t>
            </a:r>
            <a:r>
              <a:rPr lang="lv-LV" sz="4000" dirty="0"/>
              <a:t>6-11</a:t>
            </a:r>
            <a:r>
              <a:rPr lang="en-US" sz="4000" dirty="0"/>
              <a:t> Ju</a:t>
            </a:r>
            <a:r>
              <a:rPr lang="lv-LV" sz="4000" dirty="0"/>
              <a:t>ne</a:t>
            </a:r>
            <a:r>
              <a:rPr lang="lv-LV" dirty="0"/>
              <a:t/>
            </a:r>
            <a:br>
              <a:rPr lang="lv-LV" dirty="0"/>
            </a:br>
            <a:r>
              <a:rPr lang="lv-LV" dirty="0"/>
              <a:t/>
            </a:r>
            <a:br>
              <a:rPr lang="lv-LV" dirty="0"/>
            </a:br>
            <a:r>
              <a:rPr lang="lv-LV" sz="3600" dirty="0" smtClean="0"/>
              <a:t>Gita </a:t>
            </a:r>
            <a:r>
              <a:rPr lang="lv-LV" sz="3600" dirty="0" err="1"/>
              <a:t>Kvite</a:t>
            </a:r>
            <a:r>
              <a:rPr lang="lv-LV" sz="3600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48" y="24032"/>
            <a:ext cx="3200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aisnstūris 3"/>
          <p:cNvSpPr/>
          <p:nvPr/>
        </p:nvSpPr>
        <p:spPr>
          <a:xfrm>
            <a:off x="1115616" y="1511752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800" cap="all" spc="-100" dirty="0">
                <a:latin typeface="+mj-lt"/>
                <a:ea typeface="+mj-ea"/>
                <a:cs typeface="+mj-cs"/>
              </a:rPr>
              <a:t>Skolotāju profesionālās pilnveides kursi</a:t>
            </a:r>
          </a:p>
        </p:txBody>
      </p:sp>
      <p:sp>
        <p:nvSpPr>
          <p:cNvPr id="5" name="Taisnstūris 4">
            <a:extLst>
              <a:ext uri="{FF2B5EF4-FFF2-40B4-BE49-F238E27FC236}">
                <a16:creationId xmlns:a16="http://schemas.microsoft.com/office/drawing/2014/main" id="{4A40839B-C48B-4618-BC41-A2D68055DF6A}"/>
              </a:ext>
            </a:extLst>
          </p:cNvPr>
          <p:cNvSpPr/>
          <p:nvPr/>
        </p:nvSpPr>
        <p:spPr>
          <a:xfrm>
            <a:off x="273648" y="5602862"/>
            <a:ext cx="8424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>
              <a:lnSpc>
                <a:spcPct val="90000"/>
              </a:lnSpc>
              <a:spcBef>
                <a:spcPts val="1200"/>
              </a:spcBef>
              <a:buClr>
                <a:srgbClr val="D34817">
                  <a:lumMod val="75000"/>
                </a:srgbClr>
              </a:buClr>
              <a:buSzPct val="85000"/>
              <a:buFont typeface="Wingdings" panose="05000000000000000000" pitchFamily="2" charset="2"/>
              <a:buChar char="Ø"/>
            </a:pPr>
            <a:r>
              <a:rPr lang="lv-LV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16539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3"/>
          <p:cNvSpPr>
            <a:spLocks noGrp="1"/>
          </p:cNvSpPr>
          <p:nvPr>
            <p:ph type="title"/>
          </p:nvPr>
        </p:nvSpPr>
        <p:spPr>
          <a:xfrm>
            <a:off x="685800" y="-85344"/>
            <a:ext cx="7772400" cy="1609344"/>
          </a:xfrm>
        </p:spPr>
        <p:txBody>
          <a:bodyPr/>
          <a:lstStyle/>
          <a:p>
            <a:r>
              <a:rPr lang="lv-LV" dirty="0"/>
              <a:t>Kursu organizācija un mērķi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867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v-LV" sz="2600" dirty="0"/>
              <a:t>Kursu organizators: </a:t>
            </a:r>
            <a:r>
              <a:rPr lang="lv-LV" sz="2600" b="1" dirty="0" err="1"/>
              <a:t>Erasmus</a:t>
            </a:r>
            <a:r>
              <a:rPr lang="lv-LV" sz="2600" b="1" dirty="0"/>
              <a:t>+  </a:t>
            </a:r>
            <a:r>
              <a:rPr lang="lv-LV" sz="2600" b="1" dirty="0" err="1"/>
              <a:t>Courses</a:t>
            </a:r>
            <a:r>
              <a:rPr lang="lv-LV" sz="2600" b="1" dirty="0"/>
              <a:t> </a:t>
            </a:r>
            <a:r>
              <a:rPr lang="lv-LV" sz="2600" b="1" dirty="0" err="1"/>
              <a:t>Croatia</a:t>
            </a:r>
            <a:r>
              <a:rPr lang="lv-LV" sz="2600" b="1" dirty="0"/>
              <a:t> </a:t>
            </a:r>
            <a:r>
              <a:rPr lang="lv-LV" sz="2600" b="1" dirty="0" err="1"/>
              <a:t>Teacher</a:t>
            </a:r>
            <a:r>
              <a:rPr lang="lv-LV" sz="2600" b="1" dirty="0"/>
              <a:t> </a:t>
            </a:r>
            <a:r>
              <a:rPr lang="lv-LV" sz="2600" b="1" dirty="0" err="1"/>
              <a:t>Training</a:t>
            </a:r>
            <a:r>
              <a:rPr lang="lv-LV" sz="2600" b="1" dirty="0"/>
              <a:t> </a:t>
            </a:r>
            <a:r>
              <a:rPr lang="lv-LV" sz="2600" b="1" dirty="0" err="1"/>
              <a:t>Centre</a:t>
            </a:r>
            <a:endParaRPr lang="lv-LV" sz="2600" b="1" dirty="0"/>
          </a:p>
          <a:p>
            <a:pPr marL="0" indent="0">
              <a:buNone/>
            </a:pPr>
            <a:r>
              <a:rPr lang="lv-LV" sz="2600" b="1" dirty="0"/>
              <a:t> </a:t>
            </a:r>
            <a:r>
              <a:rPr lang="lv-LV" sz="2600" dirty="0"/>
              <a:t>Norises periods: </a:t>
            </a:r>
            <a:r>
              <a:rPr lang="lv-LV" sz="2600" b="1" dirty="0"/>
              <a:t>06/06/2026 - 11/06/2026 </a:t>
            </a:r>
          </a:p>
          <a:p>
            <a:r>
              <a:rPr lang="lv-LV" sz="2600" dirty="0"/>
              <a:t>Norises vieta: </a:t>
            </a:r>
            <a:r>
              <a:rPr lang="lv-LV" sz="2600" b="1" dirty="0"/>
              <a:t>Splita, Horvātija</a:t>
            </a:r>
          </a:p>
          <a:p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v-LV" sz="2400" dirty="0"/>
              <a:t>Kursu mērķi: </a:t>
            </a:r>
          </a:p>
          <a:p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Papildināt skolotāju prasmes organizējot  vides izglītību ārpus telpām, iesaistot apkārtējās vides elementus mācību procesā. </a:t>
            </a:r>
          </a:p>
          <a:p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Iepazīties ar  Horvātijas kultūras, vēsturisko mantojumu, izglītības sistēmu.</a:t>
            </a:r>
          </a:p>
          <a:p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Veidot skolotāju pieredzes apmaiņu par ilgtspējīgas attīstības  mērķu īstenošanu izglītībā, savā skolā.</a:t>
            </a:r>
          </a:p>
          <a:p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Nodrošināt kursu dalībnieku savstarpējo komunikāciju, pieredzes apmaiņu, kontaktu dibināšanu.</a:t>
            </a:r>
            <a:b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010636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ttēls 5">
            <a:extLst>
              <a:ext uri="{FF2B5EF4-FFF2-40B4-BE49-F238E27FC236}">
                <a16:creationId xmlns:a16="http://schemas.microsoft.com/office/drawing/2014/main" id="{944A7A78-31A9-49F7-B4C2-88CDB1EA1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906873"/>
            <a:ext cx="4932040" cy="3526160"/>
          </a:xfrm>
          <a:prstGeom prst="rect">
            <a:avLst/>
          </a:prstGeom>
        </p:spPr>
      </p:pic>
      <p:sp>
        <p:nvSpPr>
          <p:cNvPr id="7" name="Virsraksts 6">
            <a:extLst>
              <a:ext uri="{FF2B5EF4-FFF2-40B4-BE49-F238E27FC236}">
                <a16:creationId xmlns:a16="http://schemas.microsoft.com/office/drawing/2014/main" id="{4098B8D6-4E83-433F-85E9-7B1412B8B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Tiltu veidošana- Komunikācija starptautiskā vidē</a:t>
            </a: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7DD71C23-DFAC-407D-ADFA-F5F51C39AE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36096" y="1882111"/>
            <a:ext cx="3526160" cy="3526160"/>
          </a:xfrm>
          <a:prstGeom prst="rect">
            <a:avLst/>
          </a:prstGeom>
        </p:spPr>
      </p:pic>
      <p:pic>
        <p:nvPicPr>
          <p:cNvPr id="5" name="Attēls 4">
            <a:extLst>
              <a:ext uri="{FF2B5EF4-FFF2-40B4-BE49-F238E27FC236}">
                <a16:creationId xmlns:a16="http://schemas.microsoft.com/office/drawing/2014/main" id="{1FF9B1DB-CD3F-43DA-B1F4-4C13E582FD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024" y="5805264"/>
            <a:ext cx="8568952" cy="83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92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3164E425-4046-46AB-A8C3-453023691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03632" y="2123176"/>
            <a:ext cx="3406040" cy="3958136"/>
          </a:xfrm>
          <a:prstGeom prst="rect">
            <a:avLst/>
          </a:prstGeom>
        </p:spPr>
      </p:pic>
      <p:sp>
        <p:nvSpPr>
          <p:cNvPr id="5" name="Virsraksts 4">
            <a:extLst>
              <a:ext uri="{FF2B5EF4-FFF2-40B4-BE49-F238E27FC236}">
                <a16:creationId xmlns:a16="http://schemas.microsoft.com/office/drawing/2014/main" id="{C3BBC3BE-49F0-40AB-96A7-C80736C84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Nacionālo ēdienu izstāde- degustācija</a:t>
            </a:r>
          </a:p>
        </p:txBody>
      </p:sp>
      <p:pic>
        <p:nvPicPr>
          <p:cNvPr id="7" name="Attēls 6">
            <a:extLst>
              <a:ext uri="{FF2B5EF4-FFF2-40B4-BE49-F238E27FC236}">
                <a16:creationId xmlns:a16="http://schemas.microsoft.com/office/drawing/2014/main" id="{68E6535C-5291-4C84-AF05-B1F6B105CB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2399222"/>
            <a:ext cx="3688476" cy="340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126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Grupas sastāvs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251520" y="1412776"/>
            <a:ext cx="8712968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800" dirty="0"/>
              <a:t>Internacionāla skolotāju grupa, dalībnieku skaits 9</a:t>
            </a:r>
          </a:p>
          <a:p>
            <a:pPr marL="0" indent="0">
              <a:buNone/>
            </a:pPr>
            <a:r>
              <a:rPr lang="lv-LV" sz="2800" u="sng" dirty="0"/>
              <a:t>Pārstāvētās valstis:</a:t>
            </a:r>
          </a:p>
          <a:p>
            <a:r>
              <a:rPr lang="lv-LV" sz="2800" dirty="0"/>
              <a:t>Latvija</a:t>
            </a:r>
          </a:p>
          <a:p>
            <a:r>
              <a:rPr lang="lv-LV" sz="2800" dirty="0"/>
              <a:t>Igaunija</a:t>
            </a:r>
          </a:p>
          <a:p>
            <a:r>
              <a:rPr lang="lv-LV" sz="2800" dirty="0"/>
              <a:t>Francija</a:t>
            </a:r>
          </a:p>
          <a:p>
            <a:r>
              <a:rPr lang="lv-LV" sz="2800" dirty="0"/>
              <a:t>Somija</a:t>
            </a:r>
          </a:p>
          <a:p>
            <a:pPr marL="0" indent="0">
              <a:buNone/>
            </a:pPr>
            <a:endParaRPr lang="lv-LV" dirty="0"/>
          </a:p>
        </p:txBody>
      </p:sp>
      <p:pic>
        <p:nvPicPr>
          <p:cNvPr id="5" name="Attēls 4">
            <a:extLst>
              <a:ext uri="{FF2B5EF4-FFF2-40B4-BE49-F238E27FC236}">
                <a16:creationId xmlns:a16="http://schemas.microsoft.com/office/drawing/2014/main" id="{A046FC0F-713B-4B6C-954F-C91DD59B76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79912" y="2204864"/>
            <a:ext cx="4293096" cy="429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91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Starpdisciplināra pieeja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375704" y="1700808"/>
            <a:ext cx="7772400" cy="4050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800" dirty="0"/>
              <a:t>Vides zinātne, bioloģija, ģeogrāfija, vēsture, lauksaimniecība ciešā saitē.</a:t>
            </a:r>
          </a:p>
        </p:txBody>
      </p:sp>
      <p:pic>
        <p:nvPicPr>
          <p:cNvPr id="5" name="Attēls 4">
            <a:extLst>
              <a:ext uri="{FF2B5EF4-FFF2-40B4-BE49-F238E27FC236}">
                <a16:creationId xmlns:a16="http://schemas.microsoft.com/office/drawing/2014/main" id="{5C23AEE0-4411-49BB-B1B4-9D0715BA5D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67944" y="2636912"/>
            <a:ext cx="4050792" cy="4050792"/>
          </a:xfrm>
          <a:prstGeom prst="rect">
            <a:avLst/>
          </a:prstGeom>
        </p:spPr>
      </p:pic>
      <p:pic>
        <p:nvPicPr>
          <p:cNvPr id="9" name="Attēls 8">
            <a:extLst>
              <a:ext uri="{FF2B5EF4-FFF2-40B4-BE49-F238E27FC236}">
                <a16:creationId xmlns:a16="http://schemas.microsoft.com/office/drawing/2014/main" id="{7ED8E737-A6C3-4682-8F18-33F7835E24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5704" y="3072960"/>
            <a:ext cx="3614744" cy="361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067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0812CCA-87C2-426B-9EE6-C83D35CA5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 err="1"/>
              <a:t>Eko</a:t>
            </a:r>
            <a:r>
              <a:rPr lang="lv-LV" dirty="0"/>
              <a:t> māksla kā terapeitiska metode- filcēšana</a:t>
            </a:r>
          </a:p>
        </p:txBody>
      </p:sp>
      <p:pic>
        <p:nvPicPr>
          <p:cNvPr id="5" name="Satura vietturis 4">
            <a:extLst>
              <a:ext uri="{FF2B5EF4-FFF2-40B4-BE49-F238E27FC236}">
                <a16:creationId xmlns:a16="http://schemas.microsoft.com/office/drawing/2014/main" id="{08FCCA33-1A96-428D-AB8C-94C1128611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264" y="3410688"/>
            <a:ext cx="4978896" cy="3319264"/>
          </a:xfrm>
        </p:spPr>
      </p:pic>
      <p:pic>
        <p:nvPicPr>
          <p:cNvPr id="7" name="Attēls 6">
            <a:extLst>
              <a:ext uri="{FF2B5EF4-FFF2-40B4-BE49-F238E27FC236}">
                <a16:creationId xmlns:a16="http://schemas.microsoft.com/office/drawing/2014/main" id="{4C0C4EFE-8B04-4B46-B7F6-8B1B8CE906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093976"/>
            <a:ext cx="3923928" cy="261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663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85800" y="188640"/>
            <a:ext cx="8229475" cy="1609344"/>
          </a:xfrm>
        </p:spPr>
        <p:txBody>
          <a:bodyPr>
            <a:normAutofit/>
          </a:bodyPr>
          <a:lstStyle/>
          <a:p>
            <a:r>
              <a:rPr lang="lv-LV" dirty="0"/>
              <a:t>Bioloģiskā daudzveidība un ilgtspēja</a:t>
            </a:r>
          </a:p>
        </p:txBody>
      </p:sp>
      <p:pic>
        <p:nvPicPr>
          <p:cNvPr id="5" name="Attēls 4">
            <a:extLst>
              <a:ext uri="{FF2B5EF4-FFF2-40B4-BE49-F238E27FC236}">
                <a16:creationId xmlns:a16="http://schemas.microsoft.com/office/drawing/2014/main" id="{9B7751E7-11E8-42B4-AD64-0001351EA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725" y="1712827"/>
            <a:ext cx="3426249" cy="3432345"/>
          </a:xfrm>
          <a:prstGeom prst="rect">
            <a:avLst/>
          </a:prstGeom>
        </p:spPr>
      </p:pic>
      <p:pic>
        <p:nvPicPr>
          <p:cNvPr id="8" name="Attēls 7">
            <a:extLst>
              <a:ext uri="{FF2B5EF4-FFF2-40B4-BE49-F238E27FC236}">
                <a16:creationId xmlns:a16="http://schemas.microsoft.com/office/drawing/2014/main" id="{992D5B31-3F05-4E75-B4C9-3DBE3FCC0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487372" y="3324422"/>
            <a:ext cx="3592651" cy="3589343"/>
          </a:xfrm>
          <a:prstGeom prst="rect">
            <a:avLst/>
          </a:prstGeom>
        </p:spPr>
      </p:pic>
      <p:pic>
        <p:nvPicPr>
          <p:cNvPr id="10" name="Attēls 9">
            <a:extLst>
              <a:ext uri="{FF2B5EF4-FFF2-40B4-BE49-F238E27FC236}">
                <a16:creationId xmlns:a16="http://schemas.microsoft.com/office/drawing/2014/main" id="{5AED13BE-6CE4-4D2F-8EB7-A4E6C24A10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32911" y="1667107"/>
            <a:ext cx="3202053" cy="320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239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251520" y="279314"/>
            <a:ext cx="7772400" cy="1609344"/>
          </a:xfrm>
        </p:spPr>
        <p:txBody>
          <a:bodyPr>
            <a:normAutofit fontScale="90000"/>
          </a:bodyPr>
          <a:lstStyle/>
          <a:p>
            <a:r>
              <a:rPr lang="lv-LV" dirty="0"/>
              <a:t>Eksperimentālā mācīšanās-  pastaiga Splitas vēsturiskajā centrā</a:t>
            </a:r>
          </a:p>
        </p:txBody>
      </p:sp>
      <p:pic>
        <p:nvPicPr>
          <p:cNvPr id="15" name="Attēls 14">
            <a:extLst>
              <a:ext uri="{FF2B5EF4-FFF2-40B4-BE49-F238E27FC236}">
                <a16:creationId xmlns:a16="http://schemas.microsoft.com/office/drawing/2014/main" id="{FFB001C3-BB05-4819-987E-6B8B736850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26717" y="2242209"/>
            <a:ext cx="3929617" cy="3544053"/>
          </a:xfrm>
          <a:prstGeom prst="rect">
            <a:avLst/>
          </a:prstGeom>
        </p:spPr>
      </p:pic>
      <p:pic>
        <p:nvPicPr>
          <p:cNvPr id="4" name="Attēls 3">
            <a:extLst>
              <a:ext uri="{FF2B5EF4-FFF2-40B4-BE49-F238E27FC236}">
                <a16:creationId xmlns:a16="http://schemas.microsoft.com/office/drawing/2014/main" id="{251EF269-F2E7-4597-8D3A-978A80DBF5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8574" y="2045988"/>
            <a:ext cx="3933056" cy="39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589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67544" y="137147"/>
            <a:ext cx="7772400" cy="1609344"/>
          </a:xfrm>
        </p:spPr>
        <p:txBody>
          <a:bodyPr/>
          <a:lstStyle/>
          <a:p>
            <a:r>
              <a:rPr lang="lv-LV" dirty="0"/>
              <a:t>Kursu noslēgums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5292" y="5498481"/>
            <a:ext cx="81369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dirty="0"/>
              <a:t>Ieguvām sertifikātu par līdzdalību kursos, jaunus draugus, kontaktus un atmiņas par viesmīlīgo  Horvātiju. </a:t>
            </a:r>
          </a:p>
        </p:txBody>
      </p:sp>
      <p:pic>
        <p:nvPicPr>
          <p:cNvPr id="3" name="Attēls 2">
            <a:extLst>
              <a:ext uri="{FF2B5EF4-FFF2-40B4-BE49-F238E27FC236}">
                <a16:creationId xmlns:a16="http://schemas.microsoft.com/office/drawing/2014/main" id="{030849BE-71DC-4E87-A0C2-EE4C9392D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412776"/>
            <a:ext cx="4896544" cy="381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108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C124BF19-368D-41BE-9332-F17838B2E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2624328"/>
            <a:ext cx="7772400" cy="1609344"/>
          </a:xfrm>
        </p:spPr>
        <p:txBody>
          <a:bodyPr/>
          <a:lstStyle/>
          <a:p>
            <a:pPr algn="ctr"/>
            <a:r>
              <a:rPr lang="lv-LV" dirty="0"/>
              <a:t>Paldies par  uzmanību!</a:t>
            </a:r>
          </a:p>
        </p:txBody>
      </p:sp>
    </p:spTree>
    <p:extLst>
      <p:ext uri="{BB962C8B-B14F-4D97-AF65-F5344CB8AC3E}">
        <p14:creationId xmlns:p14="http://schemas.microsoft.com/office/powerpoint/2010/main" val="36118380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oka burti">
  <a:themeElements>
    <a:clrScheme name="Koka burti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Koka burti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Koka burti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TM03090434[[fn=Koka burti]]</Template>
  <TotalTime>244</TotalTime>
  <Words>113</Words>
  <Application>Microsoft Office PowerPoint</Application>
  <PresentationFormat>Slaidrāde ekrānā (4:3)</PresentationFormat>
  <Paragraphs>32</Paragraphs>
  <Slides>11</Slides>
  <Notes>2</Notes>
  <HiddenSlides>0</HiddenSlides>
  <MMClips>0</MMClips>
  <ScaleCrop>false</ScaleCrop>
  <HeadingPairs>
    <vt:vector size="6" baseType="variant">
      <vt:variant>
        <vt:lpstr>Lietotie fonti</vt:lpstr>
      </vt:variant>
      <vt:variant>
        <vt:i4>5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11</vt:i4>
      </vt:variant>
    </vt:vector>
  </HeadingPairs>
  <TitlesOfParts>
    <vt:vector size="17" baseType="lpstr">
      <vt:lpstr>Calibri</vt:lpstr>
      <vt:lpstr>Rockwell</vt:lpstr>
      <vt:lpstr>Rockwell Condensed</vt:lpstr>
      <vt:lpstr>Times New Roman</vt:lpstr>
      <vt:lpstr>Wingdings</vt:lpstr>
      <vt:lpstr>Koka burti</vt:lpstr>
      <vt:lpstr>Sustainability in education- introducting green and  eco- lifestyles  Croatia 6-11 June  Gita Kvite </vt:lpstr>
      <vt:lpstr>Kursu organizācija un mērķi</vt:lpstr>
      <vt:lpstr>Tiltu veidošana- Komunikācija starptautiskā vidē</vt:lpstr>
      <vt:lpstr>Nacionālo ēdienu izstāde- degustācija</vt:lpstr>
      <vt:lpstr>Grupas sastāvs</vt:lpstr>
      <vt:lpstr>Starpdisciplināra pieeja</vt:lpstr>
      <vt:lpstr>Eko māksla kā terapeitiska metode- filcēšana</vt:lpstr>
      <vt:lpstr>Bioloģiskā daudzveidība un ilgtspēja</vt:lpstr>
      <vt:lpstr>Eksperimentālā mācīšanās-  pastaiga Splitas vēsturiskajā centrā</vt:lpstr>
      <vt:lpstr>Kursu noslēgums</vt:lpstr>
      <vt:lpstr>Paldies par  uzmanību!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OUTDOOR EDUCATION ICELAND 24-30 JULY</dc:title>
  <dc:creator>Skola</dc:creator>
  <cp:lastModifiedBy>user</cp:lastModifiedBy>
  <cp:revision>31</cp:revision>
  <dcterms:created xsi:type="dcterms:W3CDTF">2021-08-13T06:47:15Z</dcterms:created>
  <dcterms:modified xsi:type="dcterms:W3CDTF">2026-09-27T05:00:50Z</dcterms:modified>
</cp:coreProperties>
</file>