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56" r:id="rId3"/>
    <p:sldId id="261" r:id="rId4"/>
    <p:sldId id="257" r:id="rId5"/>
    <p:sldId id="262" r:id="rId6"/>
    <p:sldId id="263" r:id="rId7"/>
    <p:sldId id="264" r:id="rId8"/>
    <p:sldId id="265" r:id="rId9"/>
    <p:sldId id="266" r:id="rId10"/>
    <p:sldId id="258" r:id="rId11"/>
    <p:sldId id="267" r:id="rId12"/>
    <p:sldId id="268" r:id="rId13"/>
    <p:sldId id="259" r:id="rId14"/>
    <p:sldId id="26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03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5505450"/>
          </a:xfrm>
        </p:spPr>
        <p:txBody>
          <a:bodyPr>
            <a:normAutofit fontScale="90000"/>
          </a:bodyPr>
          <a:lstStyle/>
          <a:p>
            <a:r>
              <a:rPr lang="lv-LV" dirty="0"/>
              <a:t>Mācību kursa programma:</a:t>
            </a:r>
            <a:br>
              <a:rPr lang="lv-LV" dirty="0"/>
            </a:br>
            <a:r>
              <a:rPr lang="lv-LV" b="1" dirty="0"/>
              <a:t>Mazumtirdzniecības </a:t>
            </a:r>
            <a:r>
              <a:rPr lang="lv-LV" b="1" dirty="0" err="1"/>
              <a:t>komercdarbinieks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>Kvalifikācija: </a:t>
            </a:r>
            <a:r>
              <a:rPr lang="lv-LV" b="1" dirty="0" err="1"/>
              <a:t>Komercdarbinieks</a:t>
            </a:r>
            <a:r>
              <a:rPr lang="lv-LV" dirty="0"/>
              <a:t/>
            </a:r>
            <a:br>
              <a:rPr lang="lv-LV" dirty="0"/>
            </a:br>
            <a:r>
              <a:rPr lang="lv-LV" b="1" dirty="0"/>
              <a:t>4.K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>Mācību priekšmets: «</a:t>
            </a:r>
            <a:r>
              <a:rPr lang="lv-LV" b="1" dirty="0"/>
              <a:t>Darba organizēšana mazumtirdzniecības vietā»</a:t>
            </a:r>
            <a:br>
              <a:rPr lang="lv-LV" b="1" dirty="0"/>
            </a:br>
            <a:r>
              <a:rPr lang="lv-LV" b="1" dirty="0"/>
              <a:t/>
            </a:r>
            <a:br>
              <a:rPr lang="lv-LV" b="1" dirty="0"/>
            </a:br>
            <a:r>
              <a:rPr lang="lv-LV" dirty="0"/>
              <a:t>Pedagogs: </a:t>
            </a:r>
            <a:r>
              <a:rPr lang="lv-LV" b="1" dirty="0" err="1"/>
              <a:t>K.Ševčuks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0698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Preventīvie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pasākumi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Preču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pārbaude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Videonovērošanas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signalizācijas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izmantošana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maksājumu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sistēmu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lietošana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Darbinieku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apmācība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drošības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jautājumos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Personas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aizsardzība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Rakstisku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līgumu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čeku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saglabāšana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Regulāra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inventarizācija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Krāpšanas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risku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savlaicīga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atpazīšana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ACF28E-5292-4F97-9A25-D1F7C92A9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Darbinieku apmācība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358137C-287D-4B75-B491-0EC6F885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Mācīt atpazīt </a:t>
            </a:r>
            <a:r>
              <a:rPr lang="lv-LV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krāpniecības</a:t>
            </a: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pazīmes.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Ievērot iekšējās drošības procedūras.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Regulāri organizēt drošības apmācības.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27418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79326B-20E8-48A1-8400-5C73F0F14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/>
            </a:r>
            <a:br>
              <a:rPr lang="lv-LV" dirty="0"/>
            </a:br>
            <a:r>
              <a:rPr lang="lv-LV" b="1" dirty="0"/>
              <a:t>Tehniskā drošība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884421C-76C2-4034-B719-6F34BD213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Izmantot antivīrusu programmas un ugunsmūrus.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Veikt regulāras datu rezerves kopijas.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Šifrēt </a:t>
            </a:r>
            <a:r>
              <a:rPr lang="lv-LV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sensitīvu</a:t>
            </a: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informāciju.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7161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Tiesībsargājošo</a:t>
            </a:r>
            <a:r>
              <a:rPr b="1" dirty="0"/>
              <a:t> </a:t>
            </a:r>
            <a:r>
              <a:rPr b="1" dirty="0" err="1"/>
              <a:t>institūciju</a:t>
            </a:r>
            <a:r>
              <a:rPr b="1" dirty="0"/>
              <a:t> </a:t>
            </a:r>
            <a:r>
              <a:rPr b="1" dirty="0" err="1"/>
              <a:t>tiesības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Pārbaudīt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dokumentus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licences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Kontrolēt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noteikumu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ievērošanu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Veikt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pārbaudes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uzņēmumos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Aizturēt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personas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likumpārkāpumu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gadījumā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Konfiscēt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nelegālas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Sastādīt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administratīvos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protokolus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Uzsākt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kriminālprocesu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Pieprasīt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informāciju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pierādījumus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Piemērot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sodus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pārkāpumiem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Institūciju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piemēri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Latvijā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Valsts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policija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Valsts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ieņēmumu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dienests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Patērētāju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tiesību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aizsardzības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4B80102-2C52-4C6C-BE79-C4D61C177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35" y="3705470"/>
            <a:ext cx="2143125" cy="2143125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C2BB320A-1416-4826-8409-60136BAEF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596" y="3695981"/>
            <a:ext cx="2672500" cy="2152614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C13B1E2E-976E-48E7-9A36-234EAA9BB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732" y="3637063"/>
            <a:ext cx="2301760" cy="22510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0183"/>
            <a:ext cx="7772400" cy="1470025"/>
          </a:xfrm>
        </p:spPr>
        <p:txBody>
          <a:bodyPr>
            <a:normAutofit/>
          </a:bodyPr>
          <a:lstStyle/>
          <a:p>
            <a:r>
              <a:rPr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Droša</a:t>
            </a:r>
            <a:r>
              <a:rPr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</a:t>
            </a:r>
            <a:endParaRPr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E1B5E1E-A2D8-4F23-B74D-1E30FFDED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763" y="2233612"/>
            <a:ext cx="4722829" cy="38655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539DFB1-8F43-41F6-AEE2-A92C46A70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388"/>
            <a:ext cx="8229600" cy="5145775"/>
          </a:xfrm>
        </p:spPr>
        <p:txBody>
          <a:bodyPr/>
          <a:lstStyle/>
          <a:p>
            <a:pPr marL="0" indent="0" algn="ctr">
              <a:buNone/>
            </a:pPr>
            <a:endParaRPr lang="lv-LV" sz="4400" b="1" dirty="0"/>
          </a:p>
          <a:p>
            <a:pPr marL="0" indent="0" algn="ctr">
              <a:buNone/>
            </a:pP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Preventīvie pasākumi un </a:t>
            </a:r>
            <a:r>
              <a:rPr lang="lv-LV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tiesībsargājošo</a:t>
            </a: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institūciju tiesības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432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droša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nodrošina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likumīgu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godīgu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drošu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preču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pakalpojumu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apriti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aizsargājot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patērētājus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uzņēmējus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EAA8C8C-4BE0-4B45-BF4D-1613C0113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324" y="3429000"/>
            <a:ext cx="4637987" cy="29977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C054C1-966E-4D50-80AE-702DFDF3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Droši maksājumi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B39B3EF-170E-48A3-9A9E-4EE93D8EC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9769"/>
            <a:ext cx="8229600" cy="452596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Izmantot priekšapmaksu vai drošus norēķinu veidus.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Izvairīties no skaidras naudas lielos darījumos.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Pārbaudīt bankas pārskaitījumu informāciju.</a:t>
            </a:r>
          </a:p>
          <a:p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969D7A-435F-4B92-8BF2-478A5A0AE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29" y="3645045"/>
            <a:ext cx="7786541" cy="29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71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871FBC-121C-44CD-A2E8-A3A23BE85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Datu aizsardzība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04E507-8243-4BA4-BEFB-2EDF4173D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Neizpaust paroles un </a:t>
            </a:r>
            <a:r>
              <a:rPr lang="lv-LV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sensitīvus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datus.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Lietot divu faktoru autentifikāciju.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Regulāri atjaunināt drošības sistēmas.</a:t>
            </a:r>
          </a:p>
          <a:p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879150B-2795-4196-B23B-A32538238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542" y="3735388"/>
            <a:ext cx="3591613" cy="270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91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BC3987-D0E8-4F7F-8B52-C790F4C08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Divu faktoru autentifikāciju</a:t>
            </a:r>
            <a:endParaRPr lang="lv-LV" b="1" dirty="0"/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A27D024D-A28B-4307-9953-5CE20B395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56667"/>
            <a:ext cx="8229600" cy="321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4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10FD243-A4F5-459E-A0F1-CB7478EA6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Līgumu un dokumentu izmantošana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E0D75AF-3CA0-40A2-ACAD-4FD6ECDAA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Noslēgt rakstiskus līgumus.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Saglabāt rēķinus un darījumu apliecinājumus.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Skaidri noteikt piegādes un apmaksas nosacījumus.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181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AD0440-F6E8-47BA-985E-7231B096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Krāpšanas risku atpazīšana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FE3F02B-DB3A-46A4-BB4C-4044092C6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Uzmanīties no pārāk izdevīgiem piedāvājumiem.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Nepieņemt steidzinošu spiedienu uz darījumu.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Pārbaudīt aizdomīgas saites un e-pastus.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37502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232</Words>
  <Application>Microsoft Office PowerPoint</Application>
  <PresentationFormat>Slaidrāde ekrānā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Mācību kursa programma: Mazumtirdzniecības komercdarbinieks Kvalifikācija: Komercdarbinieks 4.K Mācību priekšmets: «Darba organizēšana mazumtirdzniecības vietā»  Pedagogs: K.Ševčuks</vt:lpstr>
      <vt:lpstr>Droša tirdzniecība</vt:lpstr>
      <vt:lpstr>PowerPoint prezentācija</vt:lpstr>
      <vt:lpstr>Kas ir droša tirdzniecība?</vt:lpstr>
      <vt:lpstr>Droši maksājumi </vt:lpstr>
      <vt:lpstr>Datu aizsardzība </vt:lpstr>
      <vt:lpstr>Divu faktoru autentifikāciju</vt:lpstr>
      <vt:lpstr>Līgumu un dokumentu izmantošana </vt:lpstr>
      <vt:lpstr>Krāpšanas risku atpazīšana </vt:lpstr>
      <vt:lpstr>Preventīvie pasākumi</vt:lpstr>
      <vt:lpstr>Darbinieku apmācība </vt:lpstr>
      <vt:lpstr> Tehniskā drošība </vt:lpstr>
      <vt:lpstr>Tiesībsargājošo institūciju tiesības</vt:lpstr>
      <vt:lpstr>Institūciju piemēri Latvijā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Droša tirdzniecība</dc:title>
  <dc:subject/>
  <dc:creator>Lenovo</dc:creator>
  <cp:keywords/>
  <dc:description>generated using python-pptx</dc:description>
  <cp:lastModifiedBy>Skolotājs</cp:lastModifiedBy>
  <cp:revision>8</cp:revision>
  <dcterms:created xsi:type="dcterms:W3CDTF">2013-01-27T09:14:16Z</dcterms:created>
  <dcterms:modified xsi:type="dcterms:W3CDTF">2026-06-30T10:38:29Z</dcterms:modified>
  <cp:category/>
</cp:coreProperties>
</file>