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rsrakst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7" name="Apakšvirsrakst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Noklikšķiniet, lai rediģētu šablona apakšvirsraksta stilu</a:t>
            </a:r>
            <a:endParaRPr kumimoji="0" lang="en-US"/>
          </a:p>
        </p:txBody>
      </p:sp>
      <p:sp>
        <p:nvSpPr>
          <p:cNvPr id="30" name="Datuma vietturis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19" name="Kājenes vietturi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aida numura vietturi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tūris ar vienu nogrieztu un noapaļotu stūri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isnleņķa trīsstūris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 smtClean="0"/>
              <a:t>Lai pievienotu attēlu, noklikšķiniet uz ikonas</a:t>
            </a:r>
            <a:endParaRPr kumimoji="0" lang="en-US" dirty="0"/>
          </a:p>
        </p:txBody>
      </p:sp>
      <p:sp>
        <p:nvSpPr>
          <p:cNvPr id="10" name="Brīv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Brīv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rīv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Brīv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Virsraksta viettur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0" name="Teksta vietturis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0" name="Datuma vietturis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22" name="Kājenes vietturis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aida numura vietturis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Brīv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Brīv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646981" y="1112808"/>
            <a:ext cx="810883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    </a:t>
            </a:r>
            <a:r>
              <a:rPr lang="lv-LV" sz="2800" dirty="0" smtClean="0"/>
              <a:t>KANDAVAS </a:t>
            </a:r>
            <a:r>
              <a:rPr lang="lv-LV" sz="2800" dirty="0" smtClean="0"/>
              <a:t>LAUKSAIMNIECĪBAS </a:t>
            </a:r>
            <a:r>
              <a:rPr lang="lv-LV" sz="2800" dirty="0" smtClean="0"/>
              <a:t>TEHNIKUMS</a:t>
            </a:r>
          </a:p>
          <a:p>
            <a:endParaRPr lang="lv-LV" sz="2400" dirty="0" smtClean="0"/>
          </a:p>
          <a:p>
            <a:endParaRPr lang="lv-LV" sz="2400" dirty="0" smtClean="0"/>
          </a:p>
          <a:p>
            <a:r>
              <a:rPr lang="lv-LV" sz="2800" dirty="0" smtClean="0"/>
              <a:t>                               Augkopība</a:t>
            </a:r>
          </a:p>
          <a:p>
            <a:endParaRPr lang="lv-LV" sz="2800" dirty="0" smtClean="0"/>
          </a:p>
          <a:p>
            <a:r>
              <a:rPr lang="lv-LV" sz="2800" dirty="0" smtClean="0"/>
              <a:t>                          </a:t>
            </a:r>
            <a:r>
              <a:rPr lang="lv-LV" sz="2800" dirty="0" smtClean="0"/>
              <a:t>Augkopības tehniķis </a:t>
            </a:r>
            <a:endParaRPr lang="lv-LV" sz="2800" dirty="0" smtClean="0"/>
          </a:p>
          <a:p>
            <a:endParaRPr lang="lv-LV" sz="2800" dirty="0" smtClean="0"/>
          </a:p>
          <a:p>
            <a:r>
              <a:rPr lang="lv-LV" sz="2800" dirty="0" smtClean="0"/>
              <a:t> </a:t>
            </a:r>
            <a:r>
              <a:rPr lang="lv-LV" sz="2800" dirty="0" smtClean="0"/>
              <a:t>                        “Lopbarības ražošana”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sz="2000" dirty="0" smtClean="0"/>
              <a:t>      01.03.2026</a:t>
            </a:r>
            <a:r>
              <a:rPr lang="lv-LV" sz="2000" dirty="0" smtClean="0"/>
              <a:t>. </a:t>
            </a:r>
            <a:r>
              <a:rPr lang="lv-LV" sz="2000" dirty="0" smtClean="0"/>
              <a:t>                                                                       Iveta Pāža</a:t>
            </a:r>
            <a:endParaRPr lang="lv-LV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</a:t>
            </a:r>
            <a:r>
              <a:rPr b="1" dirty="0" err="1" smtClean="0"/>
              <a:t>Mēslošanas</a:t>
            </a:r>
            <a:r>
              <a:rPr b="1" dirty="0" smtClean="0"/>
              <a:t> </a:t>
            </a:r>
            <a:r>
              <a:rPr b="1" dirty="0" err="1"/>
              <a:t>ietekme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sz="3200" dirty="0" err="1"/>
              <a:t>Fosfors</a:t>
            </a:r>
            <a:r>
              <a:rPr sz="3200" dirty="0"/>
              <a:t> un </a:t>
            </a:r>
            <a:r>
              <a:rPr sz="3200" dirty="0" err="1"/>
              <a:t>kālijs</a:t>
            </a:r>
            <a:r>
              <a:rPr sz="3200" dirty="0"/>
              <a:t> – </a:t>
            </a:r>
            <a:r>
              <a:rPr sz="3200" dirty="0" err="1"/>
              <a:t>veicina</a:t>
            </a:r>
            <a:r>
              <a:rPr sz="3200" dirty="0"/>
              <a:t> </a:t>
            </a:r>
            <a:r>
              <a:rPr sz="3200" dirty="0" err="1"/>
              <a:t>tauriņziežus</a:t>
            </a:r>
            <a:endParaRPr sz="3200" dirty="0"/>
          </a:p>
          <a:p>
            <a:r>
              <a:rPr lang="lv-LV" sz="3200" dirty="0" smtClean="0"/>
              <a:t> </a:t>
            </a:r>
            <a:r>
              <a:rPr sz="3200" dirty="0" err="1" smtClean="0"/>
              <a:t>Slāpeklis</a:t>
            </a:r>
            <a:r>
              <a:rPr sz="3200" dirty="0" smtClean="0"/>
              <a:t> </a:t>
            </a:r>
            <a:r>
              <a:rPr sz="3200" dirty="0"/>
              <a:t>– </a:t>
            </a:r>
            <a:r>
              <a:rPr sz="3200" dirty="0" err="1"/>
              <a:t>veicina</a:t>
            </a:r>
            <a:r>
              <a:rPr sz="3200" dirty="0"/>
              <a:t> </a:t>
            </a:r>
            <a:r>
              <a:rPr sz="3200" dirty="0" err="1"/>
              <a:t>stiebrzāles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Pirmajos</a:t>
            </a:r>
            <a:r>
              <a:rPr sz="3200" dirty="0"/>
              <a:t> </a:t>
            </a:r>
            <a:r>
              <a:rPr sz="3200" dirty="0" err="1"/>
              <a:t>gados</a:t>
            </a:r>
            <a:r>
              <a:rPr sz="3200" dirty="0"/>
              <a:t> N ≤ 30–40 kg/ha</a:t>
            </a:r>
          </a:p>
          <a:p>
            <a:r>
              <a:rPr sz="3200" dirty="0" smtClean="0"/>
              <a:t> </a:t>
            </a:r>
            <a:r>
              <a:rPr sz="3200" dirty="0" err="1"/>
              <a:t>Nepareiza</a:t>
            </a:r>
            <a:r>
              <a:rPr sz="3200" dirty="0"/>
              <a:t> </a:t>
            </a:r>
            <a:r>
              <a:rPr sz="3200" dirty="0" err="1"/>
              <a:t>mēslošana</a:t>
            </a:r>
            <a:r>
              <a:rPr sz="3200" dirty="0"/>
              <a:t> – </a:t>
            </a:r>
            <a:r>
              <a:rPr sz="3200" dirty="0" err="1"/>
              <a:t>tauriņziežu</a:t>
            </a:r>
            <a:r>
              <a:rPr sz="3200" dirty="0"/>
              <a:t> </a:t>
            </a:r>
            <a:r>
              <a:rPr sz="3200" dirty="0" err="1"/>
              <a:t>izzušana</a:t>
            </a:r>
            <a:endParaRPr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 </a:t>
            </a:r>
            <a:r>
              <a:rPr b="1" dirty="0" err="1" smtClean="0"/>
              <a:t>Mitruma</a:t>
            </a:r>
            <a:r>
              <a:rPr b="1" dirty="0" smtClean="0"/>
              <a:t> </a:t>
            </a:r>
            <a:r>
              <a:rPr b="1" dirty="0"/>
              <a:t>un </a:t>
            </a:r>
            <a:r>
              <a:rPr b="1" dirty="0" err="1"/>
              <a:t>laikapstākļu</a:t>
            </a:r>
            <a:r>
              <a:rPr b="1" dirty="0"/>
              <a:t> </a:t>
            </a:r>
            <a:r>
              <a:rPr b="1" dirty="0" err="1" smtClean="0"/>
              <a:t>ietekme</a:t>
            </a:r>
            <a:r>
              <a:rPr lang="lv-LV" b="1" dirty="0" smtClean="0"/>
              <a:t>    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dirty="0" smtClean="0"/>
              <a:t> </a:t>
            </a:r>
            <a:r>
              <a:rPr sz="3200" dirty="0" err="1"/>
              <a:t>Sausos</a:t>
            </a:r>
            <a:r>
              <a:rPr sz="3200" dirty="0"/>
              <a:t> </a:t>
            </a:r>
            <a:r>
              <a:rPr sz="3200" dirty="0" err="1"/>
              <a:t>gados</a:t>
            </a:r>
            <a:r>
              <a:rPr sz="3200" dirty="0"/>
              <a:t>: </a:t>
            </a:r>
            <a:r>
              <a:rPr sz="3200" dirty="0" err="1"/>
              <a:t>kamolzāle</a:t>
            </a:r>
            <a:r>
              <a:rPr sz="3200" dirty="0"/>
              <a:t>, </a:t>
            </a:r>
            <a:r>
              <a:rPr sz="3200" dirty="0" err="1"/>
              <a:t>sarkanā</a:t>
            </a:r>
            <a:r>
              <a:rPr sz="3200" dirty="0"/>
              <a:t> </a:t>
            </a:r>
            <a:r>
              <a:rPr sz="3200" dirty="0" err="1"/>
              <a:t>auzene</a:t>
            </a:r>
            <a:r>
              <a:rPr sz="3200" dirty="0"/>
              <a:t>, </a:t>
            </a:r>
            <a:r>
              <a:rPr sz="3200" dirty="0" err="1"/>
              <a:t>bezakotu</a:t>
            </a:r>
            <a:r>
              <a:rPr sz="3200" dirty="0"/>
              <a:t> </a:t>
            </a:r>
            <a:r>
              <a:rPr sz="3200" dirty="0" err="1"/>
              <a:t>lāčauza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Mitros</a:t>
            </a:r>
            <a:r>
              <a:rPr sz="3200" dirty="0"/>
              <a:t> </a:t>
            </a:r>
            <a:r>
              <a:rPr sz="3200" dirty="0" err="1"/>
              <a:t>apstākļos</a:t>
            </a:r>
            <a:r>
              <a:rPr sz="3200" dirty="0"/>
              <a:t>: </a:t>
            </a:r>
            <a:r>
              <a:rPr sz="3200" dirty="0" err="1"/>
              <a:t>pļavas</a:t>
            </a:r>
            <a:r>
              <a:rPr sz="3200" dirty="0"/>
              <a:t> </a:t>
            </a:r>
            <a:r>
              <a:rPr sz="3200" dirty="0" err="1"/>
              <a:t>lapsaste</a:t>
            </a:r>
            <a:r>
              <a:rPr sz="3200" dirty="0"/>
              <a:t>, </a:t>
            </a:r>
            <a:r>
              <a:rPr sz="3200" dirty="0" err="1"/>
              <a:t>miežabrālis</a:t>
            </a:r>
            <a:r>
              <a:rPr sz="3200" dirty="0"/>
              <a:t>, </a:t>
            </a:r>
            <a:r>
              <a:rPr sz="3200" dirty="0" err="1"/>
              <a:t>purva</a:t>
            </a:r>
            <a:r>
              <a:rPr sz="3200" dirty="0"/>
              <a:t> </a:t>
            </a:r>
            <a:r>
              <a:rPr sz="3200" dirty="0" err="1"/>
              <a:t>skarene</a:t>
            </a:r>
            <a:endParaRPr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Augsnes</a:t>
            </a:r>
            <a:r>
              <a:rPr b="1" dirty="0"/>
              <a:t> </a:t>
            </a:r>
            <a:r>
              <a:rPr b="1" dirty="0" err="1"/>
              <a:t>nozīme</a:t>
            </a:r>
            <a:r>
              <a:rPr b="1" dirty="0"/>
              <a:t> </a:t>
            </a:r>
            <a:r>
              <a:rPr b="1" dirty="0" err="1"/>
              <a:t>zālāju</a:t>
            </a:r>
            <a:r>
              <a:rPr b="1" dirty="0"/>
              <a:t> </a:t>
            </a:r>
            <a:r>
              <a:rPr b="1" dirty="0" err="1"/>
              <a:t>izvēlē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/>
              <a:t> </a:t>
            </a:r>
            <a:endParaRPr lang="lv-LV" dirty="0" smtClean="0"/>
          </a:p>
          <a:p>
            <a:r>
              <a:rPr sz="3200" dirty="0" err="1" smtClean="0"/>
              <a:t>Latvijā</a:t>
            </a:r>
            <a:r>
              <a:rPr sz="3200" dirty="0" smtClean="0"/>
              <a:t> </a:t>
            </a:r>
            <a:r>
              <a:rPr sz="3200" dirty="0" err="1"/>
              <a:t>liela</a:t>
            </a:r>
            <a:r>
              <a:rPr sz="3200" dirty="0"/>
              <a:t> </a:t>
            </a:r>
            <a:r>
              <a:rPr sz="3200" dirty="0" err="1"/>
              <a:t>augšņu</a:t>
            </a:r>
            <a:r>
              <a:rPr sz="3200" dirty="0"/>
              <a:t> </a:t>
            </a:r>
            <a:r>
              <a:rPr sz="3200" dirty="0" err="1"/>
              <a:t>daudzveidība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Nav</a:t>
            </a:r>
            <a:r>
              <a:rPr sz="3200" dirty="0"/>
              <a:t> </a:t>
            </a:r>
            <a:r>
              <a:rPr sz="3200" dirty="0" err="1"/>
              <a:t>universālu</a:t>
            </a:r>
            <a:r>
              <a:rPr sz="3200" dirty="0"/>
              <a:t> </a:t>
            </a:r>
            <a:r>
              <a:rPr sz="3200" dirty="0" err="1"/>
              <a:t>sēklu</a:t>
            </a:r>
            <a:r>
              <a:rPr sz="3200" dirty="0"/>
              <a:t> </a:t>
            </a:r>
            <a:r>
              <a:rPr sz="3200" dirty="0" err="1"/>
              <a:t>maisījumu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Ražība</a:t>
            </a:r>
            <a:r>
              <a:rPr sz="3200" dirty="0"/>
              <a:t> </a:t>
            </a:r>
            <a:r>
              <a:rPr sz="3200" dirty="0" err="1"/>
              <a:t>dažādās</a:t>
            </a:r>
            <a:r>
              <a:rPr sz="3200" dirty="0"/>
              <a:t> </a:t>
            </a:r>
            <a:r>
              <a:rPr sz="3200" dirty="0" err="1"/>
              <a:t>augsnēs</a:t>
            </a:r>
            <a:r>
              <a:rPr sz="3200" dirty="0"/>
              <a:t> </a:t>
            </a:r>
            <a:r>
              <a:rPr sz="3200" dirty="0" err="1"/>
              <a:t>atšķiras</a:t>
            </a:r>
            <a:endParaRPr sz="3200" dirty="0"/>
          </a:p>
          <a:p>
            <a:r>
              <a:rPr lang="lv-LV" sz="3200" dirty="0" smtClean="0"/>
              <a:t> </a:t>
            </a:r>
            <a:r>
              <a:rPr sz="3200" dirty="0" err="1" smtClean="0"/>
              <a:t>Pareiza</a:t>
            </a:r>
            <a:r>
              <a:rPr sz="3200" dirty="0" smtClean="0"/>
              <a:t> </a:t>
            </a:r>
            <a:r>
              <a:rPr sz="3200" dirty="0" err="1"/>
              <a:t>izvēle</a:t>
            </a:r>
            <a:r>
              <a:rPr sz="3200" dirty="0"/>
              <a:t> </a:t>
            </a:r>
            <a:r>
              <a:rPr sz="3200" dirty="0" err="1"/>
              <a:t>pagarina</a:t>
            </a:r>
            <a:r>
              <a:rPr sz="3200" dirty="0"/>
              <a:t> </a:t>
            </a:r>
            <a:r>
              <a:rPr sz="3200" dirty="0" err="1"/>
              <a:t>zelmeņa</a:t>
            </a:r>
            <a:r>
              <a:rPr sz="3200" dirty="0"/>
              <a:t> </a:t>
            </a:r>
            <a:r>
              <a:rPr sz="3200" dirty="0" err="1"/>
              <a:t>mūžu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dirty="0" err="1"/>
              <a:t>Ganībām</a:t>
            </a:r>
            <a:r>
              <a:rPr sz="4800" b="1" dirty="0"/>
              <a:t> </a:t>
            </a:r>
            <a:r>
              <a:rPr sz="4800" b="1" dirty="0" err="1"/>
              <a:t>piemērotākās</a:t>
            </a:r>
            <a:r>
              <a:rPr sz="4800" b="1" dirty="0"/>
              <a:t> </a:t>
            </a:r>
            <a:r>
              <a:rPr sz="4800" b="1" dirty="0" err="1"/>
              <a:t>augsnes</a:t>
            </a:r>
            <a:endParaRPr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3200" dirty="0" smtClean="0"/>
          </a:p>
          <a:p>
            <a:r>
              <a:rPr sz="3200" dirty="0" err="1" smtClean="0"/>
              <a:t>Velēnu</a:t>
            </a:r>
            <a:r>
              <a:rPr sz="3200" dirty="0" smtClean="0"/>
              <a:t> </a:t>
            </a:r>
            <a:r>
              <a:rPr sz="3200" dirty="0" err="1"/>
              <a:t>gleja</a:t>
            </a:r>
            <a:r>
              <a:rPr sz="3200" dirty="0"/>
              <a:t> </a:t>
            </a:r>
            <a:r>
              <a:rPr sz="3200" dirty="0" err="1"/>
              <a:t>augsnes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Glejotās</a:t>
            </a:r>
            <a:r>
              <a:rPr sz="3200" dirty="0"/>
              <a:t> </a:t>
            </a:r>
            <a:r>
              <a:rPr sz="3200" dirty="0" err="1"/>
              <a:t>trūdainās</a:t>
            </a:r>
            <a:r>
              <a:rPr sz="3200" dirty="0"/>
              <a:t> </a:t>
            </a:r>
            <a:r>
              <a:rPr sz="3200" dirty="0" err="1"/>
              <a:t>augsnes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Kūdras</a:t>
            </a:r>
            <a:r>
              <a:rPr sz="3200" dirty="0"/>
              <a:t> </a:t>
            </a:r>
            <a:r>
              <a:rPr sz="3200" dirty="0" err="1"/>
              <a:t>augsnes</a:t>
            </a:r>
            <a:r>
              <a:rPr sz="3200" dirty="0"/>
              <a:t> (</a:t>
            </a:r>
            <a:r>
              <a:rPr sz="3200" dirty="0" err="1"/>
              <a:t>ierobežojumi</a:t>
            </a:r>
            <a:r>
              <a:rPr sz="3200" dirty="0"/>
              <a:t>)</a:t>
            </a:r>
          </a:p>
          <a:p>
            <a:r>
              <a:rPr sz="3200" dirty="0" smtClean="0"/>
              <a:t> </a:t>
            </a:r>
            <a:r>
              <a:rPr sz="3200" dirty="0"/>
              <a:t>30% </a:t>
            </a:r>
            <a:r>
              <a:rPr sz="3200" dirty="0" err="1"/>
              <a:t>ganību</a:t>
            </a:r>
            <a:r>
              <a:rPr sz="3200" dirty="0"/>
              <a:t> – </a:t>
            </a:r>
            <a:r>
              <a:rPr sz="3200" dirty="0" err="1"/>
              <a:t>minerālaugsnē</a:t>
            </a:r>
            <a:endParaRPr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Reljefs</a:t>
            </a:r>
            <a:r>
              <a:rPr b="1" dirty="0"/>
              <a:t> un </a:t>
            </a:r>
            <a:r>
              <a:rPr b="1" dirty="0" err="1"/>
              <a:t>meliorācija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/>
              <a:t> </a:t>
            </a:r>
            <a:endParaRPr lang="lv-LV" dirty="0" smtClean="0"/>
          </a:p>
          <a:p>
            <a:r>
              <a:rPr sz="3200" dirty="0" err="1" smtClean="0"/>
              <a:t>Jāvērtē</a:t>
            </a:r>
            <a:r>
              <a:rPr sz="3200" dirty="0" smtClean="0"/>
              <a:t> </a:t>
            </a:r>
            <a:r>
              <a:rPr sz="3200" dirty="0" err="1"/>
              <a:t>pauguri</a:t>
            </a:r>
            <a:r>
              <a:rPr sz="3200" dirty="0"/>
              <a:t> un </a:t>
            </a:r>
            <a:r>
              <a:rPr sz="3200" dirty="0" err="1"/>
              <a:t>ieplakas</a:t>
            </a:r>
            <a:endParaRPr sz="3200" dirty="0"/>
          </a:p>
          <a:p>
            <a:r>
              <a:rPr sz="3200" dirty="0" err="1" smtClean="0"/>
              <a:t>Virsūdeņu</a:t>
            </a:r>
            <a:r>
              <a:rPr sz="3200" dirty="0" smtClean="0"/>
              <a:t> </a:t>
            </a:r>
            <a:r>
              <a:rPr sz="3200" dirty="0" err="1"/>
              <a:t>uzkrāšanās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Meliorācijas</a:t>
            </a:r>
            <a:r>
              <a:rPr sz="3200" dirty="0"/>
              <a:t> </a:t>
            </a:r>
            <a:r>
              <a:rPr sz="3200" dirty="0" err="1"/>
              <a:t>darbība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Erozijas</a:t>
            </a:r>
            <a:r>
              <a:rPr sz="3200" dirty="0"/>
              <a:t> </a:t>
            </a:r>
            <a:r>
              <a:rPr sz="3200" dirty="0" err="1"/>
              <a:t>pazīmes</a:t>
            </a:r>
            <a:endParaRPr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 err="1"/>
              <a:t>Ganību</a:t>
            </a:r>
            <a:r>
              <a:rPr b="1" dirty="0"/>
              <a:t> </a:t>
            </a:r>
            <a:r>
              <a:rPr b="1" dirty="0" err="1"/>
              <a:t>izvietojums</a:t>
            </a:r>
            <a:r>
              <a:rPr b="1" dirty="0"/>
              <a:t> </a:t>
            </a:r>
            <a:r>
              <a:rPr b="1" dirty="0" err="1"/>
              <a:t>saimniecībā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dirty="0" err="1"/>
              <a:t>Tuvāk</a:t>
            </a:r>
            <a:r>
              <a:rPr dirty="0"/>
              <a:t> </a:t>
            </a:r>
            <a:r>
              <a:rPr dirty="0" err="1"/>
              <a:t>lopu</a:t>
            </a:r>
            <a:r>
              <a:rPr dirty="0"/>
              <a:t> </a:t>
            </a:r>
            <a:r>
              <a:rPr dirty="0" err="1"/>
              <a:t>novietnēm</a:t>
            </a:r>
            <a:endParaRPr dirty="0"/>
          </a:p>
          <a:p>
            <a:r>
              <a:rPr dirty="0" smtClean="0"/>
              <a:t> </a:t>
            </a:r>
            <a:r>
              <a:rPr dirty="0" err="1"/>
              <a:t>Attālums</a:t>
            </a:r>
            <a:r>
              <a:rPr dirty="0"/>
              <a:t> </a:t>
            </a:r>
            <a:r>
              <a:rPr dirty="0" err="1"/>
              <a:t>līdz</a:t>
            </a:r>
            <a:r>
              <a:rPr dirty="0"/>
              <a:t> </a:t>
            </a:r>
            <a:r>
              <a:rPr dirty="0" err="1"/>
              <a:t>aplokam</a:t>
            </a:r>
            <a:r>
              <a:rPr dirty="0"/>
              <a:t> ≤ 2 km</a:t>
            </a:r>
          </a:p>
          <a:p>
            <a:r>
              <a:rPr dirty="0" smtClean="0"/>
              <a:t> </a:t>
            </a:r>
            <a:r>
              <a:rPr dirty="0" err="1"/>
              <a:t>Augsta</a:t>
            </a:r>
            <a:r>
              <a:rPr dirty="0"/>
              <a:t> </a:t>
            </a:r>
            <a:r>
              <a:rPr dirty="0" err="1"/>
              <a:t>raža</a:t>
            </a:r>
            <a:r>
              <a:rPr dirty="0"/>
              <a:t> un </a:t>
            </a:r>
            <a:r>
              <a:rPr dirty="0" err="1"/>
              <a:t>izturība</a:t>
            </a:r>
            <a:r>
              <a:rPr dirty="0"/>
              <a:t> </a:t>
            </a:r>
            <a:r>
              <a:rPr dirty="0" err="1"/>
              <a:t>pret</a:t>
            </a:r>
            <a:r>
              <a:rPr dirty="0"/>
              <a:t> </a:t>
            </a:r>
            <a:r>
              <a:rPr dirty="0" err="1" smtClean="0"/>
              <a:t>izmīdīšanu</a:t>
            </a:r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 smtClean="0"/>
          </a:p>
          <a:p>
            <a:pPr>
              <a:buNone/>
            </a:pPr>
            <a:endParaRPr dirty="0"/>
          </a:p>
        </p:txBody>
      </p:sp>
      <p:pic>
        <p:nvPicPr>
          <p:cNvPr id="4" name="Attēls 3" descr="californi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323480"/>
            <a:ext cx="5029199" cy="31535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        </a:t>
            </a:r>
            <a:r>
              <a:rPr b="1" dirty="0" err="1" smtClean="0"/>
              <a:t>Secinājumi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sz="3200" dirty="0" err="1"/>
              <a:t>Sēklu</a:t>
            </a:r>
            <a:r>
              <a:rPr sz="3200" dirty="0"/>
              <a:t> </a:t>
            </a:r>
            <a:r>
              <a:rPr sz="3200" dirty="0" err="1"/>
              <a:t>maisījuma</a:t>
            </a:r>
            <a:r>
              <a:rPr sz="3200" dirty="0"/>
              <a:t> </a:t>
            </a:r>
            <a:r>
              <a:rPr sz="3200" dirty="0" err="1"/>
              <a:t>izvēle</a:t>
            </a:r>
            <a:r>
              <a:rPr sz="3200" dirty="0"/>
              <a:t> – </a:t>
            </a:r>
            <a:r>
              <a:rPr sz="3200" dirty="0" err="1"/>
              <a:t>stratēģisks</a:t>
            </a:r>
            <a:r>
              <a:rPr sz="3200" dirty="0"/>
              <a:t> </a:t>
            </a:r>
            <a:r>
              <a:rPr sz="3200" dirty="0" err="1"/>
              <a:t>lēmums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Jāņem</a:t>
            </a:r>
            <a:r>
              <a:rPr sz="3200" dirty="0"/>
              <a:t> </a:t>
            </a:r>
            <a:r>
              <a:rPr sz="3200" dirty="0" err="1"/>
              <a:t>vērā</a:t>
            </a:r>
            <a:r>
              <a:rPr sz="3200" dirty="0"/>
              <a:t> </a:t>
            </a:r>
            <a:r>
              <a:rPr sz="3200" dirty="0" err="1"/>
              <a:t>izmantošana</a:t>
            </a:r>
            <a:r>
              <a:rPr sz="3200" dirty="0"/>
              <a:t>, </a:t>
            </a:r>
            <a:r>
              <a:rPr sz="3200" dirty="0" err="1"/>
              <a:t>augsne</a:t>
            </a:r>
            <a:r>
              <a:rPr sz="3200" dirty="0"/>
              <a:t>, </a:t>
            </a:r>
            <a:r>
              <a:rPr sz="3200" dirty="0" err="1"/>
              <a:t>mitrums</a:t>
            </a:r>
            <a:r>
              <a:rPr sz="3200" dirty="0"/>
              <a:t>, </a:t>
            </a:r>
            <a:r>
              <a:rPr sz="3200" dirty="0" err="1"/>
              <a:t>mēslošana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Ilgtspējīgs</a:t>
            </a:r>
            <a:r>
              <a:rPr sz="3200" dirty="0"/>
              <a:t> </a:t>
            </a:r>
            <a:r>
              <a:rPr sz="3200" dirty="0" err="1"/>
              <a:t>zelmenis</a:t>
            </a:r>
            <a:r>
              <a:rPr sz="3200" dirty="0"/>
              <a:t> = </a:t>
            </a:r>
            <a:r>
              <a:rPr sz="3200" dirty="0" err="1"/>
              <a:t>stabila</a:t>
            </a:r>
            <a:r>
              <a:rPr sz="3200" dirty="0"/>
              <a:t> </a:t>
            </a:r>
            <a:r>
              <a:rPr sz="3200" dirty="0" err="1"/>
              <a:t>lopbarība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   </a:t>
            </a:r>
            <a:r>
              <a:rPr lang="lv-LV" b="1" dirty="0" smtClean="0"/>
              <a:t>   </a:t>
            </a:r>
            <a:r>
              <a:rPr b="1" dirty="0" err="1" smtClean="0">
                <a:solidFill>
                  <a:srgbClr val="FF0000"/>
                </a:solidFill>
              </a:rPr>
              <a:t>Daudzgadīgo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zālāju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sēklu</a:t>
            </a:r>
            <a:r>
              <a:rPr b="1" dirty="0">
                <a:solidFill>
                  <a:srgbClr val="FF0000"/>
                </a:solidFill>
              </a:rPr>
              <a:t> 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b="1" dirty="0" err="1" smtClean="0">
                <a:solidFill>
                  <a:srgbClr val="FF0000"/>
                </a:solidFill>
              </a:rPr>
              <a:t>maisījumu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 err="1">
                <a:solidFill>
                  <a:srgbClr val="FF0000"/>
                </a:solidFill>
              </a:rPr>
              <a:t>izvēle</a:t>
            </a:r>
            <a:r>
              <a:rPr b="1" dirty="0">
                <a:solidFill>
                  <a:srgbClr val="FF0000"/>
                </a:solidFill>
              </a:rPr>
              <a:t> un </a:t>
            </a:r>
            <a:r>
              <a:rPr b="1" dirty="0" err="1">
                <a:solidFill>
                  <a:srgbClr val="FF0000"/>
                </a:solidFill>
              </a:rPr>
              <a:t>izmantošana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dirty="0" smtClean="0"/>
              <a:t> </a:t>
            </a:r>
            <a:r>
              <a:rPr sz="3200" dirty="0" err="1"/>
              <a:t>Daudzgadīgo</a:t>
            </a:r>
            <a:r>
              <a:rPr sz="3200" dirty="0"/>
              <a:t> </a:t>
            </a:r>
            <a:r>
              <a:rPr sz="3200" dirty="0" err="1"/>
              <a:t>zālāju</a:t>
            </a:r>
            <a:r>
              <a:rPr sz="3200" dirty="0"/>
              <a:t> </a:t>
            </a:r>
            <a:r>
              <a:rPr sz="3200" dirty="0" err="1"/>
              <a:t>nozīme</a:t>
            </a:r>
            <a:r>
              <a:rPr sz="3200" dirty="0"/>
              <a:t> </a:t>
            </a:r>
            <a:r>
              <a:rPr sz="3200" dirty="0" err="1"/>
              <a:t>lopbarības</a:t>
            </a:r>
            <a:r>
              <a:rPr sz="3200" dirty="0"/>
              <a:t> </a:t>
            </a:r>
            <a:r>
              <a:rPr sz="3200" dirty="0" err="1"/>
              <a:t>ražošanā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Pareiza</a:t>
            </a:r>
            <a:r>
              <a:rPr sz="3200" dirty="0"/>
              <a:t> </a:t>
            </a:r>
            <a:r>
              <a:rPr sz="3200" dirty="0" err="1"/>
              <a:t>sēklu</a:t>
            </a:r>
            <a:r>
              <a:rPr sz="3200" dirty="0"/>
              <a:t> </a:t>
            </a:r>
            <a:r>
              <a:rPr sz="3200" dirty="0" err="1"/>
              <a:t>maisījuma</a:t>
            </a:r>
            <a:r>
              <a:rPr sz="3200" dirty="0"/>
              <a:t> </a:t>
            </a:r>
            <a:r>
              <a:rPr sz="3200" dirty="0" err="1"/>
              <a:t>izvēle</a:t>
            </a:r>
            <a:r>
              <a:rPr sz="3200" dirty="0"/>
              <a:t> = </a:t>
            </a:r>
            <a:r>
              <a:rPr sz="3200" dirty="0" err="1"/>
              <a:t>augsta</a:t>
            </a:r>
            <a:r>
              <a:rPr sz="3200" dirty="0"/>
              <a:t> </a:t>
            </a:r>
            <a:r>
              <a:rPr sz="3200" dirty="0" err="1"/>
              <a:t>raža</a:t>
            </a:r>
            <a:r>
              <a:rPr sz="3200" dirty="0"/>
              <a:t> un </a:t>
            </a:r>
            <a:r>
              <a:rPr sz="3200" dirty="0" err="1"/>
              <a:t>ilgmūžīgs</a:t>
            </a:r>
            <a:r>
              <a:rPr sz="3200" dirty="0"/>
              <a:t> </a:t>
            </a:r>
            <a:r>
              <a:rPr sz="3200" dirty="0" err="1"/>
              <a:t>zelmenis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Izvēle</a:t>
            </a:r>
            <a:r>
              <a:rPr sz="3200" dirty="0"/>
              <a:t> </a:t>
            </a:r>
            <a:r>
              <a:rPr sz="3200" dirty="0" err="1"/>
              <a:t>atkarīga</a:t>
            </a:r>
            <a:r>
              <a:rPr sz="3200" dirty="0"/>
              <a:t> no </a:t>
            </a:r>
            <a:r>
              <a:rPr sz="3200" dirty="0" err="1"/>
              <a:t>izmantošanas</a:t>
            </a:r>
            <a:r>
              <a:rPr sz="3200" dirty="0"/>
              <a:t> </a:t>
            </a:r>
            <a:r>
              <a:rPr sz="3200" dirty="0" err="1"/>
              <a:t>veida</a:t>
            </a:r>
            <a:r>
              <a:rPr sz="3200" dirty="0"/>
              <a:t> un </a:t>
            </a:r>
            <a:r>
              <a:rPr sz="3200" dirty="0" err="1"/>
              <a:t>augsnes</a:t>
            </a:r>
            <a:r>
              <a:rPr sz="3200" dirty="0"/>
              <a:t> </a:t>
            </a:r>
            <a:r>
              <a:rPr sz="3200" dirty="0" err="1"/>
              <a:t>apstākļiem</a:t>
            </a:r>
            <a:endParaRPr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   </a:t>
            </a:r>
            <a:r>
              <a:rPr b="1" dirty="0" err="1" smtClean="0"/>
              <a:t>Sēklu</a:t>
            </a:r>
            <a:r>
              <a:rPr b="1" dirty="0" smtClean="0"/>
              <a:t> </a:t>
            </a:r>
            <a:r>
              <a:rPr b="1" dirty="0" err="1"/>
              <a:t>maisījumi</a:t>
            </a:r>
            <a:r>
              <a:rPr b="1" dirty="0"/>
              <a:t> </a:t>
            </a:r>
            <a:r>
              <a:rPr b="1" dirty="0" err="1"/>
              <a:t>pļaušanai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dirty="0" smtClean="0"/>
              <a:t> </a:t>
            </a:r>
            <a:r>
              <a:rPr sz="3200" dirty="0" err="1"/>
              <a:t>Vienāda</a:t>
            </a:r>
            <a:r>
              <a:rPr sz="3200" dirty="0"/>
              <a:t> </a:t>
            </a:r>
            <a:r>
              <a:rPr sz="3200" dirty="0" err="1"/>
              <a:t>zālaugu</a:t>
            </a:r>
            <a:r>
              <a:rPr sz="3200" dirty="0"/>
              <a:t> </a:t>
            </a:r>
            <a:r>
              <a:rPr sz="3200" dirty="0" err="1"/>
              <a:t>attīstība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Virszāles</a:t>
            </a:r>
            <a:r>
              <a:rPr sz="3200" dirty="0"/>
              <a:t>: 90–100%</a:t>
            </a:r>
          </a:p>
          <a:p>
            <a:r>
              <a:rPr sz="3200" dirty="0" smtClean="0"/>
              <a:t> </a:t>
            </a:r>
            <a:r>
              <a:rPr sz="3200" dirty="0" err="1"/>
              <a:t>Apakšzāles</a:t>
            </a:r>
            <a:r>
              <a:rPr sz="3200" dirty="0"/>
              <a:t>: 0–10%</a:t>
            </a:r>
          </a:p>
          <a:p>
            <a:r>
              <a:rPr sz="3200" dirty="0" smtClean="0"/>
              <a:t> </a:t>
            </a:r>
            <a:r>
              <a:rPr sz="3200" dirty="0" err="1"/>
              <a:t>Āboliņš</a:t>
            </a:r>
            <a:r>
              <a:rPr sz="3200" dirty="0"/>
              <a:t> un </a:t>
            </a:r>
            <a:r>
              <a:rPr sz="3200" dirty="0" err="1"/>
              <a:t>timotiņš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Izsējas</a:t>
            </a:r>
            <a:r>
              <a:rPr sz="3200" dirty="0"/>
              <a:t> </a:t>
            </a:r>
            <a:r>
              <a:rPr sz="3200" dirty="0" err="1"/>
              <a:t>norma</a:t>
            </a:r>
            <a:r>
              <a:rPr sz="3200" dirty="0"/>
              <a:t>: 25–30 kg/ha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</a:t>
            </a:r>
            <a:r>
              <a:rPr b="1" dirty="0" err="1" smtClean="0"/>
              <a:t>Sēklu</a:t>
            </a:r>
            <a:r>
              <a:rPr b="1" dirty="0" smtClean="0"/>
              <a:t> </a:t>
            </a:r>
            <a:r>
              <a:rPr b="1" dirty="0" err="1"/>
              <a:t>maisījumi</a:t>
            </a:r>
            <a:r>
              <a:rPr b="1" dirty="0"/>
              <a:t> </a:t>
            </a:r>
            <a:r>
              <a:rPr b="1" dirty="0" err="1"/>
              <a:t>ganīšanai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 </a:t>
            </a:r>
            <a:r>
              <a:rPr sz="3200" dirty="0" err="1"/>
              <a:t>Pret</a:t>
            </a:r>
            <a:r>
              <a:rPr sz="3200" dirty="0"/>
              <a:t> </a:t>
            </a:r>
            <a:r>
              <a:rPr sz="3200" dirty="0" err="1"/>
              <a:t>nomīdīšanu</a:t>
            </a:r>
            <a:r>
              <a:rPr sz="3200" dirty="0"/>
              <a:t> </a:t>
            </a:r>
            <a:r>
              <a:rPr sz="3200" dirty="0" err="1"/>
              <a:t>izturīgas</a:t>
            </a:r>
            <a:r>
              <a:rPr sz="3200" dirty="0"/>
              <a:t> </a:t>
            </a:r>
            <a:r>
              <a:rPr sz="3200" dirty="0" err="1"/>
              <a:t>stīgotājas</a:t>
            </a:r>
            <a:r>
              <a:rPr sz="3200" dirty="0"/>
              <a:t> </a:t>
            </a:r>
            <a:r>
              <a:rPr sz="3200" dirty="0" err="1"/>
              <a:t>sugas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Baltais</a:t>
            </a:r>
            <a:r>
              <a:rPr sz="3200" dirty="0"/>
              <a:t> </a:t>
            </a:r>
            <a:r>
              <a:rPr sz="3200" dirty="0" err="1"/>
              <a:t>āboliņš</a:t>
            </a:r>
            <a:r>
              <a:rPr sz="3200" dirty="0"/>
              <a:t>, </a:t>
            </a:r>
            <a:r>
              <a:rPr sz="3200" dirty="0" err="1"/>
              <a:t>pļavas</a:t>
            </a:r>
            <a:r>
              <a:rPr sz="3200" dirty="0"/>
              <a:t> </a:t>
            </a:r>
            <a:r>
              <a:rPr sz="3200" dirty="0" err="1"/>
              <a:t>skarene</a:t>
            </a:r>
            <a:r>
              <a:rPr sz="3200" dirty="0"/>
              <a:t>, </a:t>
            </a:r>
            <a:r>
              <a:rPr sz="3200" dirty="0" err="1"/>
              <a:t>lapsaste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Sarkanā</a:t>
            </a:r>
            <a:r>
              <a:rPr sz="3200" dirty="0"/>
              <a:t> </a:t>
            </a:r>
            <a:r>
              <a:rPr sz="3200" dirty="0" err="1"/>
              <a:t>auzene</a:t>
            </a:r>
            <a:r>
              <a:rPr sz="3200" dirty="0"/>
              <a:t>, </a:t>
            </a:r>
            <a:r>
              <a:rPr sz="3200" dirty="0" err="1"/>
              <a:t>ganību</a:t>
            </a:r>
            <a:r>
              <a:rPr sz="3200" dirty="0"/>
              <a:t> </a:t>
            </a:r>
            <a:r>
              <a:rPr sz="3200" dirty="0" err="1"/>
              <a:t>airene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Virszāles</a:t>
            </a:r>
            <a:r>
              <a:rPr sz="3200" dirty="0"/>
              <a:t> 60%, </a:t>
            </a:r>
            <a:r>
              <a:rPr sz="3200" dirty="0" err="1"/>
              <a:t>apakšzāles</a:t>
            </a:r>
            <a:r>
              <a:rPr sz="3200" dirty="0"/>
              <a:t> 40%</a:t>
            </a:r>
          </a:p>
          <a:p>
            <a:r>
              <a:rPr sz="3200" dirty="0" smtClean="0"/>
              <a:t> </a:t>
            </a:r>
            <a:r>
              <a:rPr sz="3200" dirty="0" err="1"/>
              <a:t>Izsējas</a:t>
            </a:r>
            <a:r>
              <a:rPr sz="3200" dirty="0"/>
              <a:t> </a:t>
            </a:r>
            <a:r>
              <a:rPr sz="3200" dirty="0" err="1"/>
              <a:t>norma</a:t>
            </a:r>
            <a:r>
              <a:rPr sz="3200" dirty="0"/>
              <a:t>: 30–35 kg/ha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</a:t>
            </a:r>
            <a:r>
              <a:rPr b="1" dirty="0" err="1" smtClean="0"/>
              <a:t>Kombinētā</a:t>
            </a:r>
            <a:r>
              <a:rPr b="1" dirty="0" smtClean="0"/>
              <a:t> </a:t>
            </a:r>
            <a:r>
              <a:rPr b="1" dirty="0" err="1"/>
              <a:t>izmantošana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/>
              <a:t> </a:t>
            </a:r>
            <a:endParaRPr lang="lv-LV" dirty="0" smtClean="0"/>
          </a:p>
          <a:p>
            <a:r>
              <a:rPr sz="3200" dirty="0" err="1" smtClean="0"/>
              <a:t>Virszāles</a:t>
            </a:r>
            <a:r>
              <a:rPr sz="3200" dirty="0"/>
              <a:t>: 70–90%</a:t>
            </a:r>
          </a:p>
          <a:p>
            <a:r>
              <a:rPr sz="3200" dirty="0" smtClean="0"/>
              <a:t> </a:t>
            </a:r>
            <a:r>
              <a:rPr sz="3200" dirty="0" err="1"/>
              <a:t>Apakšzāles</a:t>
            </a:r>
            <a:r>
              <a:rPr sz="3200" dirty="0"/>
              <a:t>: 10–30%</a:t>
            </a:r>
          </a:p>
          <a:p>
            <a:r>
              <a:rPr sz="3200" dirty="0" smtClean="0"/>
              <a:t> </a:t>
            </a:r>
            <a:r>
              <a:rPr sz="3200" dirty="0" err="1"/>
              <a:t>Līdzsvars</a:t>
            </a:r>
            <a:r>
              <a:rPr sz="3200" dirty="0"/>
              <a:t> </a:t>
            </a:r>
            <a:r>
              <a:rPr sz="3200" dirty="0" err="1"/>
              <a:t>starp</a:t>
            </a:r>
            <a:r>
              <a:rPr sz="3200" dirty="0"/>
              <a:t> </a:t>
            </a:r>
            <a:r>
              <a:rPr sz="3200" dirty="0" err="1"/>
              <a:t>ražu</a:t>
            </a:r>
            <a:r>
              <a:rPr sz="3200" dirty="0"/>
              <a:t> un </a:t>
            </a:r>
            <a:r>
              <a:rPr sz="3200" dirty="0" err="1"/>
              <a:t>noturību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Laba</a:t>
            </a:r>
            <a:r>
              <a:rPr sz="3200" dirty="0"/>
              <a:t> </a:t>
            </a:r>
            <a:r>
              <a:rPr sz="3200" dirty="0" err="1"/>
              <a:t>apēdamība</a:t>
            </a:r>
            <a:r>
              <a:rPr sz="3200" dirty="0"/>
              <a:t> un </a:t>
            </a:r>
            <a:r>
              <a:rPr sz="3200" dirty="0" err="1"/>
              <a:t>barotājvērtība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   </a:t>
            </a:r>
            <a:r>
              <a:rPr b="1" dirty="0" err="1" smtClean="0"/>
              <a:t>Zālaugu</a:t>
            </a:r>
            <a:r>
              <a:rPr b="1" dirty="0" smtClean="0"/>
              <a:t> </a:t>
            </a:r>
            <a:r>
              <a:rPr b="1" dirty="0" err="1"/>
              <a:t>konkurētspēja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dirty="0" smtClean="0"/>
              <a:t> </a:t>
            </a:r>
            <a:endParaRPr lang="lv-LV" dirty="0" smtClean="0"/>
          </a:p>
          <a:p>
            <a:r>
              <a:rPr sz="3200" dirty="0" err="1" smtClean="0"/>
              <a:t>Atkarīga</a:t>
            </a:r>
            <a:r>
              <a:rPr sz="3200" dirty="0" smtClean="0"/>
              <a:t> </a:t>
            </a:r>
            <a:r>
              <a:rPr sz="3200" dirty="0"/>
              <a:t>no </a:t>
            </a:r>
            <a:r>
              <a:rPr sz="3200" dirty="0" err="1"/>
              <a:t>barības</a:t>
            </a:r>
            <a:r>
              <a:rPr sz="3200" dirty="0"/>
              <a:t> </a:t>
            </a:r>
            <a:r>
              <a:rPr sz="3200" dirty="0" err="1"/>
              <a:t>vielām</a:t>
            </a:r>
            <a:r>
              <a:rPr sz="3200" dirty="0"/>
              <a:t>, </a:t>
            </a:r>
            <a:r>
              <a:rPr sz="3200" dirty="0" err="1"/>
              <a:t>mitruma</a:t>
            </a:r>
            <a:r>
              <a:rPr sz="3200" dirty="0"/>
              <a:t> un </a:t>
            </a:r>
            <a:r>
              <a:rPr sz="3200" dirty="0" err="1"/>
              <a:t>izmantošanas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Stīgotājas</a:t>
            </a:r>
            <a:r>
              <a:rPr sz="3200" dirty="0"/>
              <a:t> </a:t>
            </a:r>
            <a:r>
              <a:rPr sz="3200" dirty="0" err="1"/>
              <a:t>sākumā</a:t>
            </a:r>
            <a:r>
              <a:rPr sz="3200" dirty="0"/>
              <a:t> </a:t>
            </a:r>
            <a:r>
              <a:rPr sz="3200" dirty="0" err="1"/>
              <a:t>attīstās</a:t>
            </a:r>
            <a:r>
              <a:rPr sz="3200" dirty="0"/>
              <a:t> </a:t>
            </a:r>
            <a:r>
              <a:rPr sz="3200" dirty="0" err="1"/>
              <a:t>lēnāk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Skrajceru</a:t>
            </a:r>
            <a:r>
              <a:rPr sz="3200" dirty="0"/>
              <a:t> </a:t>
            </a:r>
            <a:r>
              <a:rPr sz="3200" dirty="0" err="1"/>
              <a:t>sugas</a:t>
            </a:r>
            <a:r>
              <a:rPr sz="3200" dirty="0"/>
              <a:t> – </a:t>
            </a:r>
            <a:r>
              <a:rPr sz="3200" dirty="0" err="1"/>
              <a:t>straujāk</a:t>
            </a:r>
            <a:endParaRPr sz="3200" dirty="0"/>
          </a:p>
          <a:p>
            <a:r>
              <a:rPr sz="3200" dirty="0" smtClean="0"/>
              <a:t> </a:t>
            </a:r>
            <a:r>
              <a:rPr sz="3200" dirty="0" err="1"/>
              <a:t>Vēlāk</a:t>
            </a:r>
            <a:r>
              <a:rPr sz="3200" dirty="0"/>
              <a:t> </a:t>
            </a:r>
            <a:r>
              <a:rPr sz="3200" dirty="0" err="1"/>
              <a:t>stīgotājas</a:t>
            </a:r>
            <a:r>
              <a:rPr sz="3200" dirty="0"/>
              <a:t> </a:t>
            </a:r>
            <a:r>
              <a:rPr sz="3200" dirty="0" err="1"/>
              <a:t>izspiež</a:t>
            </a:r>
            <a:r>
              <a:rPr sz="3200" dirty="0"/>
              <a:t> </a:t>
            </a:r>
            <a:r>
              <a:rPr sz="3200" dirty="0" err="1"/>
              <a:t>citas</a:t>
            </a:r>
            <a:r>
              <a:rPr sz="3200" dirty="0"/>
              <a:t> </a:t>
            </a:r>
            <a:r>
              <a:rPr sz="3200" dirty="0" err="1"/>
              <a:t>sugas</a:t>
            </a:r>
            <a:endParaRPr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b="1" dirty="0" smtClean="0"/>
              <a:t>Īslaicīgie zālāji (līdz 3 gadiem)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/>
              <a:t> </a:t>
            </a:r>
          </a:p>
          <a:p>
            <a:r>
              <a:rPr lang="lv-LV" sz="3200" dirty="0" smtClean="0"/>
              <a:t>Ļoti produktīvi pirmajos 1–3 gados</a:t>
            </a:r>
          </a:p>
          <a:p>
            <a:r>
              <a:rPr lang="lv-LV" sz="3200" dirty="0" smtClean="0"/>
              <a:t> Sarkanais agrais āboliņš + </a:t>
            </a:r>
            <a:r>
              <a:rPr lang="lv-LV" sz="3200" dirty="0" err="1" smtClean="0"/>
              <a:t>skrajceru</a:t>
            </a:r>
            <a:r>
              <a:rPr lang="lv-LV" sz="3200" dirty="0" smtClean="0"/>
              <a:t> stiebrzāles</a:t>
            </a:r>
          </a:p>
          <a:p>
            <a:r>
              <a:rPr lang="lv-LV" sz="3200" dirty="0" smtClean="0"/>
              <a:t> Timotiņš, pļavas auzene, ganību airene</a:t>
            </a:r>
          </a:p>
          <a:p>
            <a:r>
              <a:rPr lang="lv-LV" sz="3200" dirty="0" smtClean="0"/>
              <a:t> Tauriņzieži 65–75%, stiebrzāles 25–35%</a:t>
            </a:r>
            <a:endParaRPr lang="lv-LV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/>
              <a:t>  Vidēji daudzgadīgie (4–6 gadi)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3200" dirty="0" smtClean="0"/>
          </a:p>
          <a:p>
            <a:r>
              <a:rPr lang="lv-LV" sz="3200" dirty="0" smtClean="0"/>
              <a:t>Vēlais āboliņš, lucerna</a:t>
            </a:r>
          </a:p>
          <a:p>
            <a:r>
              <a:rPr lang="lv-LV" sz="3200" dirty="0" err="1" smtClean="0"/>
              <a:t>Skrajceru</a:t>
            </a:r>
            <a:r>
              <a:rPr lang="lv-LV" sz="3200" dirty="0" smtClean="0"/>
              <a:t> un stīgotājas stiebrzāles</a:t>
            </a:r>
          </a:p>
          <a:p>
            <a:r>
              <a:rPr lang="lv-LV" sz="3200" dirty="0" smtClean="0"/>
              <a:t>Tauriņzieži 65–75%</a:t>
            </a:r>
          </a:p>
          <a:p>
            <a:r>
              <a:rPr lang="lv-LV" sz="3200" dirty="0" smtClean="0"/>
              <a:t>Stiebrzāles 25–35%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Daudzgadīgie zālāji (7 gadi un…..)     </a:t>
            </a:r>
            <a:endParaRPr lang="lv-LV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sz="3200" dirty="0" smtClean="0"/>
          </a:p>
          <a:p>
            <a:pPr>
              <a:buNone/>
            </a:pPr>
            <a:endParaRPr lang="lv-LV" sz="3200" dirty="0" smtClean="0"/>
          </a:p>
          <a:p>
            <a:r>
              <a:rPr lang="lv-LV" sz="3600" dirty="0" smtClean="0"/>
              <a:t>Stiebrzāļu </a:t>
            </a:r>
            <a:r>
              <a:rPr lang="lv-LV" sz="3600" dirty="0" smtClean="0"/>
              <a:t>pārsvars maisījumā</a:t>
            </a:r>
          </a:p>
          <a:p>
            <a:r>
              <a:rPr lang="lv-LV" sz="3600" dirty="0" smtClean="0"/>
              <a:t> Austrumu </a:t>
            </a:r>
            <a:r>
              <a:rPr lang="lv-LV" sz="3600" dirty="0" err="1" smtClean="0"/>
              <a:t>galega</a:t>
            </a:r>
            <a:r>
              <a:rPr lang="lv-LV" sz="3600" dirty="0" smtClean="0"/>
              <a:t>, lucerna</a:t>
            </a:r>
          </a:p>
          <a:p>
            <a:r>
              <a:rPr lang="lv-LV" sz="3600" dirty="0" smtClean="0"/>
              <a:t> Iespējama audzēšana tīrsējā</a:t>
            </a:r>
          </a:p>
          <a:p>
            <a:endParaRPr lang="lv-LV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ūsma">
  <a:themeElements>
    <a:clrScheme name="Modulis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lūsm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ū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6528</TotalTime>
  <Words>410</Words>
  <Application>Microsoft Office PowerPoint</Application>
  <PresentationFormat>Slaidrāde ekrānā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17" baseType="lpstr">
      <vt:lpstr>Plūsma</vt:lpstr>
      <vt:lpstr>Slaids 1</vt:lpstr>
      <vt:lpstr>      Daudzgadīgo zālāju sēklu  maisījumu izvēle un izmantošana</vt:lpstr>
      <vt:lpstr>   Sēklu maisījumi pļaušanai</vt:lpstr>
      <vt:lpstr>    Sēklu maisījumi ganīšanai</vt:lpstr>
      <vt:lpstr>     Kombinētā izmantošana</vt:lpstr>
      <vt:lpstr>     Zālaugu konkurētspēja</vt:lpstr>
      <vt:lpstr> Īslaicīgie zālāji (līdz 3 gadiem)</vt:lpstr>
      <vt:lpstr>  Vidēji daudzgadīgie (4–6 gadi)</vt:lpstr>
      <vt:lpstr>Daudzgadīgie zālāji (7 gadi un…..)     </vt:lpstr>
      <vt:lpstr>      Mēslošanas ietekme</vt:lpstr>
      <vt:lpstr> Mitruma un laikapstākļu ietekme    </vt:lpstr>
      <vt:lpstr>Augsnes nozīme zālāju izvēlē</vt:lpstr>
      <vt:lpstr>Ganībām piemērotākās augsnes</vt:lpstr>
      <vt:lpstr>Reljefs un meliorācija</vt:lpstr>
      <vt:lpstr>Ganību izvietojums saimniecībā</vt:lpstr>
      <vt:lpstr>             Secinājumi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Daudzgadīgo zālāju sēklu maisījumu izvēle un izmantošana</dc:title>
  <dc:creator>Lietotājs</dc:creator>
  <dc:description>generated using python-pptx</dc:description>
  <cp:lastModifiedBy>Lietotājs</cp:lastModifiedBy>
  <cp:revision>3</cp:revision>
  <dcterms:created xsi:type="dcterms:W3CDTF">2013-01-27T09:14:16Z</dcterms:created>
  <dcterms:modified xsi:type="dcterms:W3CDTF">2026-03-09T06:04:10Z</dcterms:modified>
</cp:coreProperties>
</file>