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7" r:id="rId2"/>
    <p:sldId id="256" r:id="rId3"/>
    <p:sldId id="257" r:id="rId4"/>
    <p:sldId id="258" r:id="rId5"/>
    <p:sldId id="259" r:id="rId6"/>
    <p:sldId id="260" r:id="rId7"/>
    <p:sldId id="261" r:id="rId8"/>
    <p:sldId id="265" r:id="rId9"/>
    <p:sldId id="262"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07" autoAdjust="0"/>
  </p:normalViewPr>
  <p:slideViewPr>
    <p:cSldViewPr snapToGrid="0" snapToObjects="1">
      <p:cViewPr varScale="1">
        <p:scale>
          <a:sx n="76" d="100"/>
          <a:sy n="76" d="100"/>
        </p:scale>
        <p:origin x="1642"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lv-LV"/>
              <a:t>Rediģēt šablona virsraksta stilu</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30475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24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1705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47924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6471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17117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68614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lv-LV"/>
              <a:t>Rediģēt šablona virsraksta stilu</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8595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687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lv-LV"/>
              <a:t>Rediģēt šablona virsraksta stilu</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52655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lv-LV"/>
              <a:t>Rediģēt šablona virsraksta stilu</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72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lv-LV"/>
              <a:t>Rediģēt šablona virsraksta stilu</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42140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82910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28793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lv-LV"/>
              <a:t>Rediģēt šablona virsraksta stilu</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lv-LV"/>
              <a:t>Rediģēt šablona teksta stilus</a:t>
            </a:r>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6125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Rediģēt šablona teksta stilus</a:t>
            </a:r>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5235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lv-LV"/>
              <a:t>Rediģēt šablona virsraksta stilu</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12/3/2025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864448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D52C9B-37C4-5A9D-A80A-789D43C9F5A4}"/>
              </a:ext>
            </a:extLst>
          </p:cNvPr>
          <p:cNvSpPr txBox="1"/>
          <p:nvPr/>
        </p:nvSpPr>
        <p:spPr>
          <a:xfrm>
            <a:off x="472272" y="1108243"/>
            <a:ext cx="7506119" cy="3631763"/>
          </a:xfrm>
          <a:prstGeom prst="rect">
            <a:avLst/>
          </a:prstGeom>
          <a:noFill/>
        </p:spPr>
        <p:txBody>
          <a:bodyPr wrap="square">
            <a:spAutoFit/>
          </a:bodyPr>
          <a:lstStyle/>
          <a:p>
            <a:r>
              <a:rPr lang="lv-LV" dirty="0"/>
              <a:t>            </a:t>
            </a:r>
            <a:r>
              <a:rPr lang="lv-LV" sz="2400" b="1" i="1" dirty="0"/>
              <a:t>KANDAVAS LAUKSAIMNIECĪBAS TEHNIKUMS</a:t>
            </a:r>
          </a:p>
          <a:p>
            <a:endParaRPr lang="lv-LV" sz="2400" b="1" i="1" dirty="0"/>
          </a:p>
          <a:p>
            <a:endParaRPr lang="lv-LV" i="1" dirty="0"/>
          </a:p>
          <a:p>
            <a:r>
              <a:rPr lang="lv-LV" i="1" dirty="0"/>
              <a:t>                   M</a:t>
            </a:r>
            <a:r>
              <a:rPr lang="lv-LV" sz="1800" i="1" dirty="0"/>
              <a:t>ācību kursu programma </a:t>
            </a:r>
            <a:r>
              <a:rPr lang="lv-LV" i="1" dirty="0"/>
              <a:t>:</a:t>
            </a:r>
            <a:r>
              <a:rPr lang="lv-LV" b="1" i="1" dirty="0"/>
              <a:t>AUTO TRANSPORTS</a:t>
            </a:r>
            <a:endParaRPr lang="lv-LV" sz="2000" b="1" i="1" dirty="0"/>
          </a:p>
          <a:p>
            <a:endParaRPr lang="lv-LV" sz="1800" i="1" dirty="0"/>
          </a:p>
          <a:p>
            <a:r>
              <a:rPr lang="lv-LV" sz="1800" i="1" dirty="0"/>
              <a:t>                    Kvalifikācija : </a:t>
            </a:r>
            <a:r>
              <a:rPr lang="lv-LV" sz="1800" b="1" i="1" dirty="0"/>
              <a:t>AUTO MEHĀNIĶIS </a:t>
            </a:r>
          </a:p>
          <a:p>
            <a:endParaRPr lang="lv-LV" sz="1800" b="1" i="1" dirty="0"/>
          </a:p>
          <a:p>
            <a:r>
              <a:rPr lang="lv-LV" sz="1800" i="1" dirty="0"/>
              <a:t>                    Modulis    </a:t>
            </a:r>
            <a:r>
              <a:rPr lang="lv-LV" sz="1800" b="1" i="1" dirty="0"/>
              <a:t>Virsbūves detaļu remonta pamati</a:t>
            </a:r>
          </a:p>
          <a:p>
            <a:endParaRPr lang="lv-LV" sz="1800" b="1" i="1" dirty="0"/>
          </a:p>
          <a:p>
            <a:r>
              <a:rPr lang="lv-LV" sz="1800" i="1" dirty="0"/>
              <a:t>                    Virsbūves detaļu remontā izmantotie materiāli. </a:t>
            </a:r>
          </a:p>
          <a:p>
            <a:endParaRPr lang="lv-LV" sz="1800" i="1" dirty="0"/>
          </a:p>
          <a:p>
            <a:r>
              <a:rPr lang="lv-LV" sz="1800" i="1" dirty="0"/>
              <a:t>                       </a:t>
            </a:r>
            <a:r>
              <a:rPr lang="lv-LV" sz="2000" b="1" i="1" dirty="0" err="1"/>
              <a:t>Pretakmeņu</a:t>
            </a:r>
            <a:r>
              <a:rPr lang="lv-LV" sz="2000" b="1" i="1" dirty="0"/>
              <a:t> pārklājums auto remontā</a:t>
            </a:r>
            <a:endParaRPr lang="lv-LV" b="1" i="1" dirty="0"/>
          </a:p>
        </p:txBody>
      </p:sp>
      <p:sp>
        <p:nvSpPr>
          <p:cNvPr id="5" name="TextBox 4">
            <a:extLst>
              <a:ext uri="{FF2B5EF4-FFF2-40B4-BE49-F238E27FC236}">
                <a16:creationId xmlns:a16="http://schemas.microsoft.com/office/drawing/2014/main" id="{FD08A66D-6655-3B8A-C9D9-7D0CFF6CB313}"/>
              </a:ext>
            </a:extLst>
          </p:cNvPr>
          <p:cNvSpPr txBox="1"/>
          <p:nvPr/>
        </p:nvSpPr>
        <p:spPr>
          <a:xfrm>
            <a:off x="391886" y="6410848"/>
            <a:ext cx="8400422" cy="369332"/>
          </a:xfrm>
          <a:prstGeom prst="rect">
            <a:avLst/>
          </a:prstGeom>
          <a:noFill/>
        </p:spPr>
        <p:txBody>
          <a:bodyPr wrap="square" rtlCol="0">
            <a:spAutoFit/>
          </a:bodyPr>
          <a:lstStyle/>
          <a:p>
            <a:r>
              <a:rPr lang="lv-LV" dirty="0"/>
              <a:t>Kandava 2025.                                                                             </a:t>
            </a:r>
            <a:r>
              <a:rPr lang="lv-LV" dirty="0" err="1"/>
              <a:t>G.Dansons</a:t>
            </a:r>
            <a:endParaRPr lang="lv-LV" dirty="0"/>
          </a:p>
        </p:txBody>
      </p:sp>
    </p:spTree>
    <p:extLst>
      <p:ext uri="{BB962C8B-B14F-4D97-AF65-F5344CB8AC3E}">
        <p14:creationId xmlns:p14="http://schemas.microsoft.com/office/powerpoint/2010/main" val="2330320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Nobeigums un Rekomendācijas</a:t>
            </a:r>
          </a:p>
        </p:txBody>
      </p:sp>
      <p:sp>
        <p:nvSpPr>
          <p:cNvPr id="3" name="Content Placeholder 2"/>
          <p:cNvSpPr>
            <a:spLocks noGrp="1"/>
          </p:cNvSpPr>
          <p:nvPr>
            <p:ph idx="1"/>
          </p:nvPr>
        </p:nvSpPr>
        <p:spPr/>
        <p:txBody>
          <a:bodyPr/>
          <a:lstStyle/>
          <a:p>
            <a:r>
              <a:rPr dirty="0"/>
              <a:t>- </a:t>
            </a:r>
            <a:r>
              <a:rPr dirty="0" err="1"/>
              <a:t>Regulāri</a:t>
            </a:r>
            <a:r>
              <a:rPr dirty="0"/>
              <a:t> </a:t>
            </a:r>
            <a:r>
              <a:rPr dirty="0" err="1"/>
              <a:t>pārbaudiet</a:t>
            </a:r>
            <a:r>
              <a:rPr dirty="0"/>
              <a:t> </a:t>
            </a:r>
            <a:r>
              <a:rPr dirty="0" err="1"/>
              <a:t>pārklājumu</a:t>
            </a:r>
            <a:r>
              <a:rPr dirty="0"/>
              <a:t> </a:t>
            </a:r>
            <a:r>
              <a:rPr dirty="0" err="1"/>
              <a:t>pēc</a:t>
            </a:r>
            <a:r>
              <a:rPr dirty="0"/>
              <a:t> </a:t>
            </a:r>
            <a:r>
              <a:rPr dirty="0" err="1"/>
              <a:t>ziemas</a:t>
            </a:r>
            <a:r>
              <a:rPr dirty="0"/>
              <a:t> </a:t>
            </a:r>
            <a:r>
              <a:rPr dirty="0" err="1"/>
              <a:t>sezonas</a:t>
            </a:r>
            <a:r>
              <a:rPr dirty="0"/>
              <a:t>.</a:t>
            </a:r>
          </a:p>
          <a:p>
            <a:r>
              <a:rPr dirty="0"/>
              <a:t>- </a:t>
            </a:r>
            <a:r>
              <a:rPr dirty="0" err="1"/>
              <a:t>Izvēlieties</a:t>
            </a:r>
            <a:r>
              <a:rPr dirty="0"/>
              <a:t> </a:t>
            </a:r>
            <a:r>
              <a:rPr dirty="0" err="1"/>
              <a:t>kvalitatīvus</a:t>
            </a:r>
            <a:r>
              <a:rPr dirty="0"/>
              <a:t> </a:t>
            </a:r>
            <a:r>
              <a:rPr dirty="0" err="1"/>
              <a:t>produktus</a:t>
            </a:r>
            <a:r>
              <a:rPr dirty="0"/>
              <a:t> (3M, </a:t>
            </a:r>
            <a:r>
              <a:rPr dirty="0" err="1"/>
              <a:t>Würth</a:t>
            </a:r>
            <a:r>
              <a:rPr dirty="0"/>
              <a:t>, </a:t>
            </a:r>
            <a:r>
              <a:rPr dirty="0" err="1"/>
              <a:t>Dinitrol</a:t>
            </a:r>
            <a:r>
              <a:rPr dirty="0"/>
              <a:t>).</a:t>
            </a:r>
          </a:p>
        </p:txBody>
      </p:sp>
      <p:pic>
        <p:nvPicPr>
          <p:cNvPr id="7172" name="Picture 4" descr="3M Car Care - Under body protection | Advaith Hyundai - YouTube"/>
          <p:cNvPicPr>
            <a:picLocks noChangeAspect="1" noChangeArrowheads="1"/>
          </p:cNvPicPr>
          <p:nvPr/>
        </p:nvPicPr>
        <p:blipFill rotWithShape="1">
          <a:blip r:embed="rId2">
            <a:extLst>
              <a:ext uri="{28A0092B-C50C-407E-A947-70E740481C1C}">
                <a14:useLocalDpi xmlns:a14="http://schemas.microsoft.com/office/drawing/2010/main" val="0"/>
              </a:ext>
            </a:extLst>
          </a:blip>
          <a:srcRect b="9572"/>
          <a:stretch/>
        </p:blipFill>
        <p:spPr bwMode="auto">
          <a:xfrm>
            <a:off x="876056" y="2991040"/>
            <a:ext cx="6271998" cy="31903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Pretakmeņu Pārklājums Auto Remontā</a:t>
            </a:r>
          </a:p>
        </p:txBody>
      </p:sp>
      <p:sp>
        <p:nvSpPr>
          <p:cNvPr id="4" name="Apakšvirsraksts 3"/>
          <p:cNvSpPr>
            <a:spLocks noGrp="1"/>
          </p:cNvSpPr>
          <p:nvPr>
            <p:ph type="subTitle" idx="1"/>
          </p:nvPr>
        </p:nvSpPr>
        <p:spPr>
          <a:xfrm flipH="1">
            <a:off x="316522" y="173426"/>
            <a:ext cx="286533" cy="45719"/>
          </a:xfrm>
        </p:spPr>
        <p:txBody>
          <a:bodyPr>
            <a:normAutofit fontScale="25000" lnSpcReduction="20000"/>
          </a:bodyPr>
          <a:lstStyle/>
          <a:p>
            <a:endParaRPr lang="lv-LV" dirty="0"/>
          </a:p>
        </p:txBody>
      </p:sp>
      <p:pic>
        <p:nvPicPr>
          <p:cNvPr id="1026" name="Picture 2" descr="KRĀSOJAMS ANTIKOROZIJAS SEGUMS 310 SP - RADE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7137" y="3894993"/>
            <a:ext cx="2799740" cy="268165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Ievads</a:t>
            </a:r>
            <a:endParaRPr dirty="0"/>
          </a:p>
        </p:txBody>
      </p:sp>
      <p:sp>
        <p:nvSpPr>
          <p:cNvPr id="3" name="Content Placeholder 2"/>
          <p:cNvSpPr>
            <a:spLocks noGrp="1"/>
          </p:cNvSpPr>
          <p:nvPr>
            <p:ph idx="1"/>
          </p:nvPr>
        </p:nvSpPr>
        <p:spPr>
          <a:xfrm>
            <a:off x="895768" y="2519427"/>
            <a:ext cx="6347714" cy="5046785"/>
          </a:xfrm>
        </p:spPr>
        <p:txBody>
          <a:bodyPr>
            <a:normAutofit/>
          </a:bodyPr>
          <a:lstStyle/>
          <a:p>
            <a:r>
              <a:rPr sz="1600" dirty="0"/>
              <a:t>- </a:t>
            </a:r>
            <a:r>
              <a:rPr sz="1600" b="1" dirty="0"/>
              <a:t>Kas </a:t>
            </a:r>
            <a:r>
              <a:rPr sz="1600" b="1" dirty="0" err="1"/>
              <a:t>ir</a:t>
            </a:r>
            <a:r>
              <a:rPr sz="1600" b="1" dirty="0"/>
              <a:t> </a:t>
            </a:r>
            <a:r>
              <a:rPr sz="1600" b="1" i="1" dirty="0" err="1"/>
              <a:t>pretakmeņu</a:t>
            </a:r>
            <a:r>
              <a:rPr sz="1600" b="1" i="1" dirty="0"/>
              <a:t> </a:t>
            </a:r>
            <a:r>
              <a:rPr sz="1600" b="1" i="1" dirty="0" err="1"/>
              <a:t>pārklājums</a:t>
            </a:r>
            <a:r>
              <a:rPr sz="1600" b="1" i="1" dirty="0"/>
              <a:t> (</a:t>
            </a:r>
            <a:r>
              <a:rPr sz="1600" b="1" i="1" dirty="0" err="1"/>
              <a:t>grubulis</a:t>
            </a:r>
            <a:r>
              <a:rPr sz="1600" b="1" i="1" dirty="0"/>
              <a:t>)?</a:t>
            </a:r>
            <a:r>
              <a:rPr lang="lv-LV" sz="1600" b="1" i="0" dirty="0">
                <a:solidFill>
                  <a:srgbClr val="080809"/>
                </a:solidFill>
                <a:effectLst/>
                <a:latin typeface="Segoe UI Historic" panose="020B0502040204020203" pitchFamily="34" charset="0"/>
              </a:rPr>
              <a:t> </a:t>
            </a:r>
            <a:r>
              <a:rPr lang="lv-LV" sz="1400" b="1" i="1" dirty="0" err="1">
                <a:solidFill>
                  <a:srgbClr val="080809"/>
                </a:solidFill>
                <a:effectLst/>
                <a:latin typeface="Segoe UI Historic" panose="020B0502040204020203" pitchFamily="34" charset="0"/>
              </a:rPr>
              <a:t>Underbody</a:t>
            </a:r>
            <a:r>
              <a:rPr lang="lv-LV" sz="1400" b="1" i="1" dirty="0">
                <a:solidFill>
                  <a:srgbClr val="080809"/>
                </a:solidFill>
                <a:effectLst/>
                <a:latin typeface="Segoe UI Historic" panose="020B0502040204020203" pitchFamily="34" charset="0"/>
              </a:rPr>
              <a:t> </a:t>
            </a:r>
            <a:r>
              <a:rPr lang="lv-LV" sz="1400" b="1" i="1" dirty="0" err="1">
                <a:solidFill>
                  <a:srgbClr val="080809"/>
                </a:solidFill>
                <a:effectLst/>
                <a:latin typeface="Segoe UI Historic" panose="020B0502040204020203" pitchFamily="34" charset="0"/>
              </a:rPr>
              <a:t>Coating</a:t>
            </a:r>
            <a:endParaRPr lang="lv-LV" sz="1400" b="1" i="1" dirty="0"/>
          </a:p>
          <a:p>
            <a:r>
              <a:rPr lang="lv-LV" sz="1600" dirty="0" err="1"/>
              <a:t>Pretakmeņu</a:t>
            </a:r>
            <a:r>
              <a:rPr lang="lv-LV" sz="1600" dirty="0"/>
              <a:t> pārklājums grubulis ir īpašs aizsargpārklājums, kas tiek izmantots transportlīdzekļu apakšējai daļai, lai pasargātu to no akmeņu, gružu un citu abrazīvu materiālu radītiem bojājumiem. Šis pārklājums bieži vien ir veidots no poliuretāna, gumijas vai citiem elastīgiem materiāliem, un tas tiek uzklāts uz automašīnas apakšas, riteņu arkām un citām vietām, kas ir pakļautas ārējiem triecieniem.</a:t>
            </a:r>
          </a:p>
          <a:p>
            <a:r>
              <a:rPr lang="lv-LV" sz="1600" dirty="0"/>
              <a:t>Grubulis raksturojas ar raupju, </a:t>
            </a:r>
            <a:r>
              <a:rPr lang="lv-LV" sz="1600" dirty="0" err="1"/>
              <a:t>teksturētu</a:t>
            </a:r>
            <a:r>
              <a:rPr lang="lv-LV" sz="1600" dirty="0"/>
              <a:t> virsmu, kas palīdz efektīvi absorbēt triecienus un novērst bojājumus, piemēram, skrāpējumus vai plaisas krāsojumā. Tas var arī kalpot kā skaņas izolācijas slānis, samazinot trokšņa līmeni, kas rodas braukšanas laikā.</a:t>
            </a:r>
          </a:p>
          <a:p>
            <a:pPr marL="0" indent="0">
              <a:buNone/>
            </a:pPr>
            <a:r>
              <a:rPr sz="1600" b="1" dirty="0" err="1"/>
              <a:t>Tā</a:t>
            </a:r>
            <a:r>
              <a:rPr sz="1600" b="1" dirty="0"/>
              <a:t> </a:t>
            </a:r>
            <a:r>
              <a:rPr sz="1600" b="1" dirty="0" err="1"/>
              <a:t>nozīme</a:t>
            </a:r>
            <a:r>
              <a:rPr sz="1600" b="1" dirty="0"/>
              <a:t> auto </a:t>
            </a:r>
            <a:r>
              <a:rPr sz="1600" b="1" dirty="0" err="1"/>
              <a:t>remontā</a:t>
            </a:r>
            <a:r>
              <a:rPr sz="1600" dirty="0"/>
              <a:t>.</a:t>
            </a:r>
          </a:p>
          <a:p>
            <a:r>
              <a:rPr sz="1600" dirty="0"/>
              <a:t>- </a:t>
            </a:r>
            <a:r>
              <a:rPr sz="1600" dirty="0" err="1"/>
              <a:t>Aizsardzība</a:t>
            </a:r>
            <a:r>
              <a:rPr sz="1600" dirty="0"/>
              <a:t> </a:t>
            </a:r>
            <a:r>
              <a:rPr sz="1600" dirty="0" err="1"/>
              <a:t>pret</a:t>
            </a:r>
            <a:r>
              <a:rPr sz="1600" dirty="0"/>
              <a:t> </a:t>
            </a:r>
            <a:r>
              <a:rPr sz="1600" dirty="0" err="1"/>
              <a:t>rūsu</a:t>
            </a:r>
            <a:r>
              <a:rPr sz="1600" dirty="0"/>
              <a:t>, </a:t>
            </a:r>
            <a:r>
              <a:rPr sz="1600" dirty="0" err="1"/>
              <a:t>mitrumu</a:t>
            </a:r>
            <a:r>
              <a:rPr sz="1600" dirty="0"/>
              <a:t> un </a:t>
            </a:r>
            <a:r>
              <a:rPr sz="1600" dirty="0" err="1"/>
              <a:t>akmeņu</a:t>
            </a:r>
            <a:r>
              <a:rPr sz="1600" dirty="0"/>
              <a:t> </a:t>
            </a:r>
            <a:r>
              <a:rPr sz="1600" dirty="0" err="1"/>
              <a:t>triecieniem</a:t>
            </a:r>
            <a:r>
              <a:rPr sz="1600" dirty="0"/>
              <a:t>.</a:t>
            </a:r>
          </a:p>
        </p:txBody>
      </p:sp>
      <p:pic>
        <p:nvPicPr>
          <p:cNvPr id="8194" name="Picture 2" descr="K2 ANTI-GRAVEL 500 ML BLACK - K2 Car Care Produc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6024" y="188122"/>
            <a:ext cx="5217458" cy="22054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Pretakmeņu Pārklājumu Veidi</a:t>
            </a:r>
          </a:p>
        </p:txBody>
      </p:sp>
      <p:sp>
        <p:nvSpPr>
          <p:cNvPr id="3" name="Content Placeholder 2"/>
          <p:cNvSpPr>
            <a:spLocks noGrp="1"/>
          </p:cNvSpPr>
          <p:nvPr>
            <p:ph idx="1"/>
          </p:nvPr>
        </p:nvSpPr>
        <p:spPr/>
        <p:txBody>
          <a:bodyPr/>
          <a:lstStyle/>
          <a:p>
            <a:r>
              <a:rPr b="1" dirty="0" err="1"/>
              <a:t>Akrila</a:t>
            </a:r>
            <a:r>
              <a:rPr b="1" dirty="0"/>
              <a:t> </a:t>
            </a:r>
            <a:r>
              <a:rPr b="1" dirty="0" err="1"/>
              <a:t>bāzes</a:t>
            </a:r>
            <a:r>
              <a:rPr b="1" dirty="0"/>
              <a:t>: </a:t>
            </a:r>
            <a:r>
              <a:rPr dirty="0" err="1"/>
              <a:t>Nodilumizturīgi</a:t>
            </a:r>
            <a:r>
              <a:rPr dirty="0"/>
              <a:t>, </a:t>
            </a:r>
            <a:r>
              <a:rPr dirty="0" err="1"/>
              <a:t>viegli</a:t>
            </a:r>
            <a:r>
              <a:rPr dirty="0"/>
              <a:t> </a:t>
            </a:r>
            <a:r>
              <a:rPr dirty="0" err="1"/>
              <a:t>krāsojami</a:t>
            </a:r>
            <a:r>
              <a:rPr dirty="0"/>
              <a:t>.</a:t>
            </a:r>
          </a:p>
          <a:p>
            <a:r>
              <a:rPr b="1" dirty="0" err="1"/>
              <a:t>Gumijas</a:t>
            </a:r>
            <a:r>
              <a:rPr b="1" dirty="0"/>
              <a:t> </a:t>
            </a:r>
            <a:r>
              <a:rPr b="1" dirty="0" err="1"/>
              <a:t>bāzes</a:t>
            </a:r>
            <a:r>
              <a:rPr b="1" dirty="0"/>
              <a:t>: </a:t>
            </a:r>
            <a:r>
              <a:rPr dirty="0" err="1"/>
              <a:t>Skaņas</a:t>
            </a:r>
            <a:r>
              <a:rPr dirty="0"/>
              <a:t> </a:t>
            </a:r>
            <a:r>
              <a:rPr dirty="0" err="1"/>
              <a:t>izolācija</a:t>
            </a:r>
            <a:r>
              <a:rPr dirty="0"/>
              <a:t> un </a:t>
            </a:r>
            <a:r>
              <a:rPr dirty="0" err="1"/>
              <a:t>elastība</a:t>
            </a:r>
            <a:r>
              <a:rPr dirty="0"/>
              <a:t>.</a:t>
            </a:r>
          </a:p>
          <a:p>
            <a:r>
              <a:rPr b="1" dirty="0" err="1"/>
              <a:t>Bituma</a:t>
            </a:r>
            <a:r>
              <a:rPr b="1" dirty="0"/>
              <a:t> </a:t>
            </a:r>
            <a:r>
              <a:rPr b="1" dirty="0" err="1"/>
              <a:t>bāzes</a:t>
            </a:r>
            <a:r>
              <a:rPr b="1" dirty="0"/>
              <a:t>: </a:t>
            </a:r>
            <a:r>
              <a:rPr dirty="0" err="1"/>
              <a:t>Aizsardzība</a:t>
            </a:r>
            <a:r>
              <a:rPr dirty="0"/>
              <a:t> </a:t>
            </a:r>
            <a:r>
              <a:rPr dirty="0" err="1"/>
              <a:t>mitrām</a:t>
            </a:r>
            <a:r>
              <a:rPr dirty="0"/>
              <a:t> </a:t>
            </a:r>
            <a:r>
              <a:rPr dirty="0" err="1"/>
              <a:t>vietām</a:t>
            </a:r>
            <a:r>
              <a:rPr dirty="0"/>
              <a:t>, </a:t>
            </a:r>
            <a:r>
              <a:rPr dirty="0" err="1"/>
              <a:t>grūtāk</a:t>
            </a:r>
            <a:r>
              <a:rPr dirty="0"/>
              <a:t> </a:t>
            </a:r>
            <a:r>
              <a:rPr dirty="0" err="1"/>
              <a:t>pārkrāsojami</a:t>
            </a:r>
            <a:r>
              <a:rPr dirty="0"/>
              <a:t>.</a:t>
            </a:r>
          </a:p>
          <a:p>
            <a:r>
              <a:rPr b="1" dirty="0" err="1"/>
              <a:t>Poliuretāna</a:t>
            </a:r>
            <a:r>
              <a:rPr b="1" dirty="0"/>
              <a:t> </a:t>
            </a:r>
            <a:r>
              <a:rPr b="1" dirty="0" err="1"/>
              <a:t>bāzes</a:t>
            </a:r>
            <a:r>
              <a:rPr b="1" dirty="0"/>
              <a:t>: </a:t>
            </a:r>
            <a:r>
              <a:rPr dirty="0" err="1"/>
              <a:t>Ilgnoturīgi</a:t>
            </a:r>
            <a:r>
              <a:rPr dirty="0"/>
              <a:t>, </a:t>
            </a:r>
            <a:r>
              <a:rPr dirty="0" err="1"/>
              <a:t>noturīgi</a:t>
            </a:r>
            <a:r>
              <a:rPr dirty="0"/>
              <a:t> </a:t>
            </a:r>
            <a:r>
              <a:rPr dirty="0" err="1"/>
              <a:t>pret</a:t>
            </a:r>
            <a:r>
              <a:rPr dirty="0"/>
              <a:t> </a:t>
            </a:r>
            <a:r>
              <a:rPr dirty="0" err="1"/>
              <a:t>ķimikālijām</a:t>
            </a:r>
            <a:r>
              <a:rPr dirty="0"/>
              <a:t>.</a:t>
            </a:r>
          </a:p>
        </p:txBody>
      </p:sp>
      <p:pic>
        <p:nvPicPr>
          <p:cNvPr id="4" name="Attēls 3"/>
          <p:cNvPicPr>
            <a:picLocks noChangeAspect="1"/>
          </p:cNvPicPr>
          <p:nvPr/>
        </p:nvPicPr>
        <p:blipFill>
          <a:blip r:embed="rId2"/>
          <a:stretch>
            <a:fillRect/>
          </a:stretch>
        </p:blipFill>
        <p:spPr>
          <a:xfrm>
            <a:off x="817685" y="4721470"/>
            <a:ext cx="1132569" cy="2021076"/>
          </a:xfrm>
          <a:prstGeom prst="rect">
            <a:avLst/>
          </a:prstGeom>
        </p:spPr>
      </p:pic>
      <p:pic>
        <p:nvPicPr>
          <p:cNvPr id="2052" name="Picture 4" descr="ANTI-GRAVEL PREMIUM – German Refinish"/>
          <p:cNvPicPr>
            <a:picLocks noChangeAspect="1" noChangeArrowheads="1"/>
          </p:cNvPicPr>
          <p:nvPr/>
        </p:nvPicPr>
        <p:blipFill rotWithShape="1">
          <a:blip r:embed="rId3">
            <a:extLst>
              <a:ext uri="{28A0092B-C50C-407E-A947-70E740481C1C}">
                <a14:useLocalDpi xmlns:a14="http://schemas.microsoft.com/office/drawing/2010/main" val="0"/>
              </a:ext>
            </a:extLst>
          </a:blip>
          <a:srcRect l="21204" t="3008" r="20158" b="9023"/>
          <a:stretch/>
        </p:blipFill>
        <p:spPr bwMode="auto">
          <a:xfrm>
            <a:off x="2205064" y="4685146"/>
            <a:ext cx="1969476"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Pielietojums</a:t>
            </a:r>
          </a:p>
        </p:txBody>
      </p:sp>
      <p:sp>
        <p:nvSpPr>
          <p:cNvPr id="3" name="Content Placeholder 2"/>
          <p:cNvSpPr>
            <a:spLocks noGrp="1"/>
          </p:cNvSpPr>
          <p:nvPr>
            <p:ph idx="1"/>
          </p:nvPr>
        </p:nvSpPr>
        <p:spPr/>
        <p:txBody>
          <a:bodyPr/>
          <a:lstStyle/>
          <a:p>
            <a:r>
              <a:rPr b="1" dirty="0"/>
              <a:t>- </a:t>
            </a:r>
            <a:r>
              <a:rPr b="1" dirty="0" err="1"/>
              <a:t>Riteņu</a:t>
            </a:r>
            <a:r>
              <a:rPr b="1" dirty="0"/>
              <a:t> </a:t>
            </a:r>
            <a:r>
              <a:rPr b="1" dirty="0" err="1"/>
              <a:t>arkas</a:t>
            </a:r>
            <a:r>
              <a:rPr b="1" dirty="0"/>
              <a:t>, auto </a:t>
            </a:r>
            <a:r>
              <a:rPr b="1" dirty="0" err="1"/>
              <a:t>apakšdaļa</a:t>
            </a:r>
            <a:r>
              <a:rPr b="1" dirty="0"/>
              <a:t> un </a:t>
            </a:r>
            <a:r>
              <a:rPr b="1" dirty="0" err="1"/>
              <a:t>sliekšņi</a:t>
            </a:r>
            <a:r>
              <a:rPr b="1" dirty="0"/>
              <a:t>.</a:t>
            </a:r>
          </a:p>
          <a:p>
            <a:r>
              <a:rPr b="1" dirty="0"/>
              <a:t>- </a:t>
            </a:r>
            <a:r>
              <a:rPr b="1" dirty="0" err="1"/>
              <a:t>Aizsardzība</a:t>
            </a:r>
            <a:r>
              <a:rPr b="1" dirty="0"/>
              <a:t> </a:t>
            </a:r>
            <a:r>
              <a:rPr b="1" dirty="0" err="1"/>
              <a:t>pret</a:t>
            </a:r>
            <a:r>
              <a:rPr b="1" dirty="0"/>
              <a:t> </a:t>
            </a:r>
            <a:r>
              <a:rPr b="1" dirty="0" err="1"/>
              <a:t>sāli</a:t>
            </a:r>
            <a:r>
              <a:rPr b="1" dirty="0"/>
              <a:t>, </a:t>
            </a:r>
            <a:r>
              <a:rPr b="1" dirty="0" err="1"/>
              <a:t>mitrumu</a:t>
            </a:r>
            <a:r>
              <a:rPr b="1" dirty="0"/>
              <a:t> un </a:t>
            </a:r>
            <a:r>
              <a:rPr b="1" dirty="0" err="1"/>
              <a:t>triecieniem</a:t>
            </a:r>
            <a:r>
              <a:rPr b="1" dirty="0"/>
              <a:t>.</a:t>
            </a:r>
          </a:p>
          <a:p>
            <a:r>
              <a:rPr b="1" dirty="0"/>
              <a:t>- </a:t>
            </a:r>
            <a:r>
              <a:rPr b="1" dirty="0" err="1"/>
              <a:t>Papildus</a:t>
            </a:r>
            <a:r>
              <a:rPr b="1" dirty="0"/>
              <a:t> </a:t>
            </a:r>
            <a:r>
              <a:rPr b="1" dirty="0" err="1"/>
              <a:t>skaņas</a:t>
            </a:r>
            <a:r>
              <a:rPr b="1" dirty="0"/>
              <a:t> </a:t>
            </a:r>
            <a:r>
              <a:rPr b="1" dirty="0" err="1"/>
              <a:t>izolācija</a:t>
            </a:r>
            <a:r>
              <a:rPr b="1" dirty="0"/>
              <a:t>.</a:t>
            </a:r>
          </a:p>
        </p:txBody>
      </p:sp>
      <p:pic>
        <p:nvPicPr>
          <p:cNvPr id="3074" name="Picture 2" descr="Novol Antigravel MS Антигравийное покрытие(ревизия) — Mercedes-Benz S-Class  (W140), 5 л, 1995 года | плановое ТО | DRIV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 y="3569677"/>
            <a:ext cx="4826977" cy="29278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Anti-gravel for Heavy Duty Cars | Bernardo Ecenarr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3493" y="495300"/>
            <a:ext cx="3712796" cy="15708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Nepieciešamie Instrumenti un Materiāli</a:t>
            </a:r>
          </a:p>
        </p:txBody>
      </p:sp>
      <p:sp>
        <p:nvSpPr>
          <p:cNvPr id="3" name="Content Placeholder 2"/>
          <p:cNvSpPr>
            <a:spLocks noGrp="1"/>
          </p:cNvSpPr>
          <p:nvPr>
            <p:ph idx="1"/>
          </p:nvPr>
        </p:nvSpPr>
        <p:spPr/>
        <p:txBody>
          <a:bodyPr>
            <a:normAutofit fontScale="92500" lnSpcReduction="10000"/>
          </a:bodyPr>
          <a:lstStyle/>
          <a:p>
            <a:r>
              <a:rPr lang="lv-LV" b="1" dirty="0" err="1"/>
              <a:t>Pretakmeņu</a:t>
            </a:r>
            <a:r>
              <a:rPr lang="lv-LV" b="1" dirty="0"/>
              <a:t> pārklājums (grubulis) </a:t>
            </a:r>
            <a:r>
              <a:rPr lang="lv-LV" dirty="0"/>
              <a:t>- Izvēlieties atbilstošu produktu, bāzētu uz gumijas vai bitumena bāzes. </a:t>
            </a:r>
            <a:r>
              <a:rPr dirty="0"/>
              <a:t>(</a:t>
            </a:r>
            <a:r>
              <a:rPr dirty="0" err="1"/>
              <a:t>piem</a:t>
            </a:r>
            <a:r>
              <a:rPr dirty="0"/>
              <a:t>.</a:t>
            </a:r>
            <a:r>
              <a:rPr lang="lv-LV" dirty="0"/>
              <a:t> </a:t>
            </a:r>
            <a:r>
              <a:rPr lang="lv-LV" dirty="0" err="1"/>
              <a:t>Motip</a:t>
            </a:r>
            <a:r>
              <a:rPr lang="lv-LV" dirty="0"/>
              <a:t>, </a:t>
            </a:r>
            <a:r>
              <a:rPr lang="lv-LV" dirty="0" err="1"/>
              <a:t>Novol</a:t>
            </a:r>
            <a:r>
              <a:rPr lang="lv-LV" dirty="0"/>
              <a:t>, </a:t>
            </a:r>
            <a:r>
              <a:rPr lang="lv-LV" dirty="0" err="1"/>
              <a:t>Radex,Sol</a:t>
            </a:r>
            <a:r>
              <a:rPr dirty="0"/>
              <a:t>).</a:t>
            </a:r>
          </a:p>
          <a:p>
            <a:r>
              <a:rPr b="1" dirty="0" err="1"/>
              <a:t>Gaisa</a:t>
            </a:r>
            <a:r>
              <a:rPr b="1" dirty="0"/>
              <a:t> </a:t>
            </a:r>
            <a:r>
              <a:rPr b="1" dirty="0" err="1"/>
              <a:t>kompresors</a:t>
            </a:r>
            <a:r>
              <a:rPr b="1" dirty="0"/>
              <a:t> </a:t>
            </a:r>
            <a:r>
              <a:rPr dirty="0"/>
              <a:t>(4-6 </a:t>
            </a:r>
            <a:r>
              <a:rPr dirty="0" err="1"/>
              <a:t>bāri</a:t>
            </a:r>
            <a:r>
              <a:rPr dirty="0"/>
              <a:t>).</a:t>
            </a:r>
            <a:r>
              <a:rPr lang="lv-LV" dirty="0"/>
              <a:t> - Lai nodrošinātu nepieciešamo gaisa padevi un spiedienu.</a:t>
            </a:r>
            <a:endParaRPr dirty="0"/>
          </a:p>
          <a:p>
            <a:r>
              <a:rPr b="1" dirty="0" err="1"/>
              <a:t>Pistole</a:t>
            </a:r>
            <a:r>
              <a:rPr b="1" dirty="0"/>
              <a:t> </a:t>
            </a:r>
            <a:r>
              <a:rPr b="1" dirty="0" err="1"/>
              <a:t>pārklājuma</a:t>
            </a:r>
            <a:r>
              <a:rPr b="1" dirty="0"/>
              <a:t> </a:t>
            </a:r>
            <a:r>
              <a:rPr b="1" dirty="0" err="1"/>
              <a:t>uzklāšanai</a:t>
            </a:r>
            <a:r>
              <a:rPr lang="lv-LV" b="1" dirty="0"/>
              <a:t> </a:t>
            </a:r>
            <a:r>
              <a:rPr lang="lv-LV" dirty="0"/>
              <a:t>- Parasti izmanto speciālu smidzināšanas pistoli, kas paredzēta šādam pārklājumam.</a:t>
            </a:r>
            <a:endParaRPr dirty="0"/>
          </a:p>
          <a:p>
            <a:r>
              <a:rPr lang="lv-LV" b="1" dirty="0"/>
              <a:t>Slīpēšanas tīrīšanas instrumenti </a:t>
            </a:r>
            <a:r>
              <a:rPr lang="lv-LV" dirty="0"/>
              <a:t>(rotējošās drāts birstes, smilšpapīrs u. c.), attaukošanas līdzekļi - Lai sagatavotu virsmu.</a:t>
            </a:r>
            <a:endParaRPr dirty="0"/>
          </a:p>
          <a:p>
            <a:r>
              <a:rPr b="1" dirty="0" err="1"/>
              <a:t>Drošības</a:t>
            </a:r>
            <a:r>
              <a:rPr b="1" dirty="0"/>
              <a:t> </a:t>
            </a:r>
            <a:r>
              <a:rPr b="1" dirty="0" err="1"/>
              <a:t>aprīkojums</a:t>
            </a:r>
            <a:r>
              <a:rPr b="1" dirty="0"/>
              <a:t> </a:t>
            </a:r>
            <a:r>
              <a:rPr lang="lv-LV" dirty="0"/>
              <a:t>–Aizsargbrilles, </a:t>
            </a:r>
            <a:r>
              <a:rPr dirty="0" err="1"/>
              <a:t>maska</a:t>
            </a:r>
            <a:r>
              <a:rPr dirty="0"/>
              <a:t>, </a:t>
            </a:r>
            <a:r>
              <a:rPr dirty="0" err="1"/>
              <a:t>cimdi</a:t>
            </a:r>
            <a:r>
              <a:rPr dirty="0"/>
              <a:t>).</a:t>
            </a:r>
            <a:endParaRPr lang="lv-LV" dirty="0"/>
          </a:p>
          <a:p>
            <a:r>
              <a:rPr lang="es-ES" b="1" dirty="0"/>
              <a:t>Maskēšanas lente un pārklājuma materiāls </a:t>
            </a:r>
            <a:r>
              <a:rPr lang="es-ES" dirty="0"/>
              <a:t>- Lai aizsargātu zonas, kuras nav paredzēts apstrādāt.</a:t>
            </a:r>
            <a:endParaRPr dirty="0"/>
          </a:p>
        </p:txBody>
      </p:sp>
      <p:pic>
        <p:nvPicPr>
          <p:cNvPr id="5" name="Attēls 4"/>
          <p:cNvPicPr>
            <a:picLocks noChangeAspect="1"/>
          </p:cNvPicPr>
          <p:nvPr/>
        </p:nvPicPr>
        <p:blipFill>
          <a:blip r:embed="rId2"/>
          <a:stretch>
            <a:fillRect/>
          </a:stretch>
        </p:blipFill>
        <p:spPr>
          <a:xfrm>
            <a:off x="6745899" y="2875085"/>
            <a:ext cx="2000250" cy="2286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107" y="389792"/>
            <a:ext cx="6347713" cy="1320800"/>
          </a:xfrm>
        </p:spPr>
        <p:txBody>
          <a:bodyPr/>
          <a:lstStyle/>
          <a:p>
            <a:r>
              <a:rPr dirty="0" err="1"/>
              <a:t>Uzklāšanas</a:t>
            </a:r>
            <a:r>
              <a:rPr dirty="0"/>
              <a:t> Process </a:t>
            </a:r>
            <a:br>
              <a:rPr lang="lv-LV" dirty="0"/>
            </a:br>
            <a:r>
              <a:rPr dirty="0"/>
              <a:t>Soli pa </a:t>
            </a:r>
            <a:r>
              <a:rPr dirty="0" err="1"/>
              <a:t>Solim</a:t>
            </a:r>
            <a:endParaRPr dirty="0"/>
          </a:p>
        </p:txBody>
      </p:sp>
      <p:sp>
        <p:nvSpPr>
          <p:cNvPr id="3" name="Content Placeholder 2"/>
          <p:cNvSpPr>
            <a:spLocks noGrp="1"/>
          </p:cNvSpPr>
          <p:nvPr>
            <p:ph idx="1"/>
          </p:nvPr>
        </p:nvSpPr>
        <p:spPr>
          <a:xfrm>
            <a:off x="334108" y="1842478"/>
            <a:ext cx="7429499" cy="5411177"/>
          </a:xfrm>
        </p:spPr>
        <p:txBody>
          <a:bodyPr>
            <a:noAutofit/>
          </a:bodyPr>
          <a:lstStyle/>
          <a:p>
            <a:r>
              <a:rPr lang="lv-LV" sz="1600" b="1" dirty="0"/>
              <a:t>Darba gaita:</a:t>
            </a:r>
          </a:p>
          <a:p>
            <a:r>
              <a:rPr lang="lv-LV" sz="1600" b="1" dirty="0"/>
              <a:t>1. Sagatavošanas darbi:</a:t>
            </a:r>
          </a:p>
          <a:p>
            <a:r>
              <a:rPr lang="lv-LV" sz="1600" dirty="0"/>
              <a:t>•	Notīriet virsmu. Pārliecinieties, ka virsma ir tīra, sausa un brīva no putekļiem, taukiem un rūsas. Var izmantot </a:t>
            </a:r>
            <a:r>
              <a:rPr lang="lv-LV" sz="1600" dirty="0" err="1"/>
              <a:t>attaukotāju</a:t>
            </a:r>
            <a:r>
              <a:rPr lang="lv-LV" sz="1600" dirty="0"/>
              <a:t> un smilšpapīru, lai uzlabotu pārklājuma saķeri.</a:t>
            </a:r>
          </a:p>
          <a:p>
            <a:r>
              <a:rPr lang="lv-LV" sz="1600" dirty="0"/>
              <a:t>•	Aizsargājiet blakus zonas. Uzklājiet maskēšanas lenti</a:t>
            </a:r>
          </a:p>
          <a:p>
            <a:r>
              <a:rPr lang="lv-LV" sz="1600" dirty="0"/>
              <a:t> un </a:t>
            </a:r>
            <a:r>
              <a:rPr lang="lv-LV" sz="1600" dirty="0" err="1"/>
              <a:t>aizsargplēvi</a:t>
            </a:r>
            <a:r>
              <a:rPr lang="lv-LV" sz="1600" dirty="0"/>
              <a:t> uz zonām, kuras nevēlaties apstrādāt.</a:t>
            </a:r>
          </a:p>
          <a:p>
            <a:endParaRPr lang="lv-LV" sz="1600" dirty="0"/>
          </a:p>
          <a:p>
            <a:r>
              <a:rPr lang="lv-LV" sz="1600" dirty="0"/>
              <a:t>2</a:t>
            </a:r>
            <a:r>
              <a:rPr lang="lv-LV" sz="1600" b="1" dirty="0"/>
              <a:t>. Pistoles un materiāla sagatavošana:</a:t>
            </a:r>
          </a:p>
          <a:p>
            <a:r>
              <a:rPr lang="lv-LV" sz="1600" dirty="0"/>
              <a:t>•	Pareizais spiediens. Pievienojiet smidzināšanas pistoli kompresoram un iestatiet spiedienu atbilstoši ražotāja ieteikumiem  no 3 līdz 6 bāriem.</a:t>
            </a:r>
          </a:p>
          <a:p>
            <a:r>
              <a:rPr lang="lv-LV" sz="1600" dirty="0"/>
              <a:t>•	Sakratiet materiālu. Pirms lietošanas kārtīgi sakratiet </a:t>
            </a:r>
            <a:r>
              <a:rPr lang="lv-LV" sz="1600" dirty="0" err="1"/>
              <a:t>pretakmeņu</a:t>
            </a:r>
            <a:r>
              <a:rPr lang="lv-LV" sz="1600" dirty="0"/>
              <a:t> pārklājuma kannu.</a:t>
            </a:r>
          </a:p>
          <a:p>
            <a:r>
              <a:rPr lang="lv-LV" sz="1600" dirty="0"/>
              <a:t>•	Pievienojiet pistoli. Pieskrūvējiet  pistolei tvertni ar pārklājumu, ievērojot produkta norādījumus. Pievienojiet gaisa padeves vadu.</a:t>
            </a:r>
          </a:p>
        </p:txBody>
      </p:sp>
      <p:pic>
        <p:nvPicPr>
          <p:cNvPr id="4" name="Attēls 3"/>
          <p:cNvPicPr>
            <a:picLocks noChangeAspect="1"/>
          </p:cNvPicPr>
          <p:nvPr/>
        </p:nvPicPr>
        <p:blipFill>
          <a:blip r:embed="rId2"/>
          <a:stretch>
            <a:fillRect/>
          </a:stretch>
        </p:blipFill>
        <p:spPr>
          <a:xfrm>
            <a:off x="4888523" y="213946"/>
            <a:ext cx="3121269" cy="2239108"/>
          </a:xfrm>
          <a:prstGeom prst="rect">
            <a:avLst/>
          </a:prstGeom>
        </p:spPr>
      </p:pic>
      <p:pic>
        <p:nvPicPr>
          <p:cNvPr id="5" name="Attēls 4"/>
          <p:cNvPicPr>
            <a:picLocks noChangeAspect="1"/>
          </p:cNvPicPr>
          <p:nvPr/>
        </p:nvPicPr>
        <p:blipFill>
          <a:blip r:embed="rId3"/>
          <a:stretch>
            <a:fillRect/>
          </a:stretch>
        </p:blipFill>
        <p:spPr>
          <a:xfrm>
            <a:off x="6004284" y="3178706"/>
            <a:ext cx="2857500" cy="18056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750275" y="-1320800"/>
            <a:ext cx="6347713" cy="1320800"/>
          </a:xfrm>
        </p:spPr>
        <p:txBody>
          <a:bodyPr/>
          <a:lstStyle/>
          <a:p>
            <a:endParaRPr lang="lv-LV" dirty="0"/>
          </a:p>
        </p:txBody>
      </p:sp>
      <p:sp>
        <p:nvSpPr>
          <p:cNvPr id="3" name="Satura vietturis 2"/>
          <p:cNvSpPr>
            <a:spLocks noGrp="1"/>
          </p:cNvSpPr>
          <p:nvPr>
            <p:ph idx="1"/>
          </p:nvPr>
        </p:nvSpPr>
        <p:spPr>
          <a:xfrm>
            <a:off x="345829" y="1567962"/>
            <a:ext cx="6347714" cy="5290038"/>
          </a:xfrm>
        </p:spPr>
        <p:txBody>
          <a:bodyPr>
            <a:normAutofit fontScale="85000" lnSpcReduction="10000"/>
          </a:bodyPr>
          <a:lstStyle/>
          <a:p>
            <a:r>
              <a:rPr lang="lv-LV" dirty="0"/>
              <a:t> </a:t>
            </a:r>
            <a:r>
              <a:rPr lang="lv-LV" sz="2100" b="1" dirty="0"/>
              <a:t>3. Uzklāšana:</a:t>
            </a:r>
          </a:p>
          <a:p>
            <a:r>
              <a:rPr lang="lv-LV" sz="1900" dirty="0"/>
              <a:t>•	Izmēģiniet.</a:t>
            </a:r>
          </a:p>
          <a:p>
            <a:r>
              <a:rPr lang="lv-LV" sz="1900" dirty="0"/>
              <a:t> Pirms uzklāšanas</a:t>
            </a:r>
          </a:p>
          <a:p>
            <a:r>
              <a:rPr lang="lv-LV" sz="1900" dirty="0"/>
              <a:t> uz automašīnas, pārbaudiet uzklāšanas modeli uz testa virsmas.</a:t>
            </a:r>
          </a:p>
          <a:p>
            <a:r>
              <a:rPr lang="lv-LV" sz="1900" dirty="0"/>
              <a:t>•	Vienmērīga kustība. Uzklājiet pārklājumu vienmērīgi, turot pistoli aptuveni 20-30 cm attālumā no virsmas.</a:t>
            </a:r>
          </a:p>
          <a:p>
            <a:r>
              <a:rPr lang="lv-LV" sz="1900" dirty="0"/>
              <a:t>•	Slāņošana. Uzklājiet vairākus plānus slāņus, ļaujot katram slānim nedaudz nožūt pirms nākamā uzklāšanas. Tas nodrošinās labāku pārklājuma izturību un vienmērīgumu.</a:t>
            </a:r>
          </a:p>
          <a:p>
            <a:r>
              <a:rPr lang="lv-LV" sz="1900" b="1" dirty="0"/>
              <a:t>4. Pēcapstrāde:</a:t>
            </a:r>
          </a:p>
          <a:p>
            <a:r>
              <a:rPr lang="lv-LV" sz="1900" dirty="0"/>
              <a:t>•	Noņemiet maskēšanas materiālu. Kamēr pārklājums ir vēl nedaudz mīksts, noņemiet maskēšanas lenti, lai novērstu pārklājuma plaisāšanu.</a:t>
            </a:r>
          </a:p>
          <a:p>
            <a:r>
              <a:rPr lang="lv-LV" sz="1900" dirty="0"/>
              <a:t>•	Žūšana. Ļaujiet pārklājumam pilnībā nožūt. Precīzs žūšanas laiks būs norādīts produkta instrukcijās.</a:t>
            </a:r>
          </a:p>
          <a:p>
            <a:r>
              <a:rPr lang="lv-LV" sz="1900" dirty="0"/>
              <a:t>- Starp kārtām žāvējiet 10–20 minūtes.- Pilnīga sacietēšana 24–48 stundu laikā.</a:t>
            </a:r>
          </a:p>
        </p:txBody>
      </p:sp>
      <p:pic>
        <p:nvPicPr>
          <p:cNvPr id="4098" name="Picture 2" descr="Gerko Anti-Gravel Black 1lt - Car Colour Servi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8921" y="307731"/>
            <a:ext cx="3589948" cy="2110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796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Biežākās Kļūdas un To Novēršana</a:t>
            </a:r>
          </a:p>
        </p:txBody>
      </p:sp>
      <p:sp>
        <p:nvSpPr>
          <p:cNvPr id="3" name="Content Placeholder 2"/>
          <p:cNvSpPr>
            <a:spLocks noGrp="1"/>
          </p:cNvSpPr>
          <p:nvPr>
            <p:ph idx="1"/>
          </p:nvPr>
        </p:nvSpPr>
        <p:spPr>
          <a:xfrm>
            <a:off x="688730" y="1747351"/>
            <a:ext cx="6347714" cy="3880773"/>
          </a:xfrm>
        </p:spPr>
        <p:txBody>
          <a:bodyPr>
            <a:normAutofit/>
          </a:bodyPr>
          <a:lstStyle/>
          <a:p>
            <a:r>
              <a:rPr dirty="0"/>
              <a:t>- </a:t>
            </a:r>
            <a:r>
              <a:rPr dirty="0" err="1"/>
              <a:t>Nepareiza</a:t>
            </a:r>
            <a:r>
              <a:rPr dirty="0"/>
              <a:t> </a:t>
            </a:r>
            <a:r>
              <a:rPr dirty="0" err="1"/>
              <a:t>tīrīšana</a:t>
            </a:r>
            <a:r>
              <a:rPr dirty="0"/>
              <a:t>: </a:t>
            </a:r>
            <a:r>
              <a:rPr dirty="0" err="1"/>
              <a:t>Pārklājuma</a:t>
            </a:r>
            <a:r>
              <a:rPr dirty="0"/>
              <a:t> </a:t>
            </a:r>
            <a:r>
              <a:rPr dirty="0" err="1"/>
              <a:t>atslāņošanās</a:t>
            </a:r>
            <a:r>
              <a:rPr dirty="0"/>
              <a:t>. </a:t>
            </a:r>
            <a:r>
              <a:rPr dirty="0" err="1"/>
              <a:t>Risinājums</a:t>
            </a:r>
            <a:r>
              <a:rPr dirty="0"/>
              <a:t>: </a:t>
            </a:r>
            <a:r>
              <a:rPr dirty="0" err="1"/>
              <a:t>Lietojiet</a:t>
            </a:r>
            <a:r>
              <a:rPr dirty="0"/>
              <a:t> </a:t>
            </a:r>
            <a:r>
              <a:rPr dirty="0" err="1"/>
              <a:t>kvalitatīvus</a:t>
            </a:r>
            <a:r>
              <a:rPr dirty="0"/>
              <a:t> </a:t>
            </a:r>
            <a:r>
              <a:rPr dirty="0" err="1"/>
              <a:t>attaukošanas</a:t>
            </a:r>
            <a:r>
              <a:rPr dirty="0"/>
              <a:t> </a:t>
            </a:r>
            <a:r>
              <a:rPr dirty="0" err="1"/>
              <a:t>līdzekļus</a:t>
            </a:r>
            <a:r>
              <a:rPr dirty="0"/>
              <a:t>.</a:t>
            </a:r>
          </a:p>
          <a:p>
            <a:r>
              <a:rPr dirty="0"/>
              <a:t>- </a:t>
            </a:r>
            <a:r>
              <a:rPr dirty="0" err="1"/>
              <a:t>Nepareizs</a:t>
            </a:r>
            <a:r>
              <a:rPr dirty="0"/>
              <a:t> </a:t>
            </a:r>
            <a:r>
              <a:rPr dirty="0" err="1"/>
              <a:t>slāņa</a:t>
            </a:r>
            <a:r>
              <a:rPr dirty="0"/>
              <a:t> </a:t>
            </a:r>
            <a:r>
              <a:rPr dirty="0" err="1"/>
              <a:t>biezums</a:t>
            </a:r>
            <a:r>
              <a:rPr dirty="0"/>
              <a:t>: </a:t>
            </a:r>
            <a:r>
              <a:rPr dirty="0" err="1"/>
              <a:t>Plaisas</a:t>
            </a:r>
            <a:r>
              <a:rPr dirty="0"/>
              <a:t> </a:t>
            </a:r>
            <a:r>
              <a:rPr dirty="0" err="1"/>
              <a:t>vai</a:t>
            </a:r>
            <a:r>
              <a:rPr dirty="0"/>
              <a:t> </a:t>
            </a:r>
            <a:r>
              <a:rPr dirty="0" err="1"/>
              <a:t>nepietiekama</a:t>
            </a:r>
            <a:r>
              <a:rPr dirty="0"/>
              <a:t> </a:t>
            </a:r>
            <a:r>
              <a:rPr dirty="0" err="1"/>
              <a:t>aizsardzība</a:t>
            </a:r>
            <a:r>
              <a:rPr dirty="0"/>
              <a:t>. </a:t>
            </a:r>
            <a:r>
              <a:rPr dirty="0" err="1"/>
              <a:t>Risinājums</a:t>
            </a:r>
            <a:r>
              <a:rPr dirty="0"/>
              <a:t>: </a:t>
            </a:r>
            <a:r>
              <a:rPr dirty="0" err="1"/>
              <a:t>Uzklājiet</a:t>
            </a:r>
            <a:r>
              <a:rPr dirty="0"/>
              <a:t> </a:t>
            </a:r>
            <a:r>
              <a:rPr dirty="0" err="1"/>
              <a:t>vairākas</a:t>
            </a:r>
            <a:r>
              <a:rPr dirty="0"/>
              <a:t> </a:t>
            </a:r>
            <a:r>
              <a:rPr dirty="0" err="1"/>
              <a:t>plānas</a:t>
            </a:r>
            <a:r>
              <a:rPr dirty="0"/>
              <a:t> </a:t>
            </a:r>
            <a:r>
              <a:rPr dirty="0" err="1"/>
              <a:t>kārtas</a:t>
            </a:r>
            <a:r>
              <a:rPr dirty="0"/>
              <a:t>.</a:t>
            </a:r>
          </a:p>
          <a:p>
            <a:r>
              <a:rPr dirty="0"/>
              <a:t>- </a:t>
            </a:r>
            <a:r>
              <a:rPr dirty="0" err="1"/>
              <a:t>Nepareizs</a:t>
            </a:r>
            <a:r>
              <a:rPr dirty="0"/>
              <a:t> </a:t>
            </a:r>
            <a:r>
              <a:rPr dirty="0" err="1"/>
              <a:t>spiediens</a:t>
            </a:r>
            <a:r>
              <a:rPr dirty="0"/>
              <a:t>: </a:t>
            </a:r>
            <a:r>
              <a:rPr dirty="0" err="1"/>
              <a:t>Nevienmērīga</a:t>
            </a:r>
            <a:r>
              <a:rPr dirty="0"/>
              <a:t> </a:t>
            </a:r>
            <a:r>
              <a:rPr dirty="0" err="1"/>
              <a:t>uzklāšana</a:t>
            </a:r>
            <a:r>
              <a:rPr dirty="0"/>
              <a:t>. </a:t>
            </a:r>
            <a:r>
              <a:rPr dirty="0" err="1"/>
              <a:t>Risinājums</a:t>
            </a:r>
            <a:r>
              <a:rPr dirty="0"/>
              <a:t>: </a:t>
            </a:r>
            <a:r>
              <a:rPr dirty="0" err="1"/>
              <a:t>Iestatiet</a:t>
            </a:r>
            <a:r>
              <a:rPr dirty="0"/>
              <a:t> </a:t>
            </a:r>
            <a:r>
              <a:rPr dirty="0" err="1"/>
              <a:t>kompresoru</a:t>
            </a:r>
            <a:r>
              <a:rPr dirty="0"/>
              <a:t> </a:t>
            </a:r>
            <a:r>
              <a:rPr dirty="0" err="1"/>
              <a:t>uz</a:t>
            </a:r>
            <a:r>
              <a:rPr dirty="0"/>
              <a:t> 4-6 </a:t>
            </a:r>
            <a:r>
              <a:rPr dirty="0" err="1"/>
              <a:t>bāriem</a:t>
            </a:r>
            <a:r>
              <a:rPr dirty="0"/>
              <a:t>.</a:t>
            </a:r>
          </a:p>
        </p:txBody>
      </p:sp>
      <p:pic>
        <p:nvPicPr>
          <p:cNvPr id="6146" name="Picture 2" descr="Akfix A120 Anti Gravel Car Underbody Protection Spray"/>
          <p:cNvPicPr>
            <a:picLocks noChangeAspect="1" noChangeArrowheads="1"/>
          </p:cNvPicPr>
          <p:nvPr/>
        </p:nvPicPr>
        <p:blipFill rotWithShape="1">
          <a:blip r:embed="rId2">
            <a:extLst>
              <a:ext uri="{28A0092B-C50C-407E-A947-70E740481C1C}">
                <a14:useLocalDpi xmlns:a14="http://schemas.microsoft.com/office/drawing/2010/main" val="0"/>
              </a:ext>
            </a:extLst>
          </a:blip>
          <a:srcRect l="23657" t="15508" r="1033" b="37521"/>
          <a:stretch/>
        </p:blipFill>
        <p:spPr bwMode="auto">
          <a:xfrm>
            <a:off x="1414367" y="4554071"/>
            <a:ext cx="4269258" cy="2078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Šķautne">
  <a:themeElements>
    <a:clrScheme name="Šķautn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Šķautn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Šķautn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229</TotalTime>
  <Words>666</Words>
  <Application>Microsoft Office PowerPoint</Application>
  <PresentationFormat>Slaidrāde ekrānā (4:3)</PresentationFormat>
  <Paragraphs>64</Paragraphs>
  <Slides>10</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10</vt:i4>
      </vt:variant>
    </vt:vector>
  </HeadingPairs>
  <TitlesOfParts>
    <vt:vector size="15" baseType="lpstr">
      <vt:lpstr>Arial</vt:lpstr>
      <vt:lpstr>Segoe UI Historic</vt:lpstr>
      <vt:lpstr>Trebuchet MS</vt:lpstr>
      <vt:lpstr>Wingdings 3</vt:lpstr>
      <vt:lpstr>Šķautne</vt:lpstr>
      <vt:lpstr>PowerPoint prezentācija</vt:lpstr>
      <vt:lpstr>Pretakmeņu Pārklājums Auto Remontā</vt:lpstr>
      <vt:lpstr>Ievads</vt:lpstr>
      <vt:lpstr>Pretakmeņu Pārklājumu Veidi</vt:lpstr>
      <vt:lpstr>Pielietojums</vt:lpstr>
      <vt:lpstr>Nepieciešamie Instrumenti un Materiāli</vt:lpstr>
      <vt:lpstr>Uzklāšanas Process  Soli pa Solim</vt:lpstr>
      <vt:lpstr>PowerPoint prezentācija</vt:lpstr>
      <vt:lpstr>Biežākās Kļūdas un To Novēršana</vt:lpstr>
      <vt:lpstr>Nobeigums un Rekomendācijas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Pretakmeņu Pārklājums Auto Remontā</dc:title>
  <dc:subject/>
  <dc:creator/>
  <cp:keywords/>
  <dc:description>generated using python-pptx</dc:description>
  <cp:lastModifiedBy>HP</cp:lastModifiedBy>
  <cp:revision>18</cp:revision>
  <dcterms:created xsi:type="dcterms:W3CDTF">2013-01-27T09:14:16Z</dcterms:created>
  <dcterms:modified xsi:type="dcterms:W3CDTF">2025-12-03T11:32:21Z</dcterms:modified>
  <cp:category/>
</cp:coreProperties>
</file>